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6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7.xml" ContentType="application/vnd.openxmlformats-officedocument.theme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9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1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12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  <p:sldMasterId id="2147483661" r:id="rId2"/>
    <p:sldMasterId id="2147483673" r:id="rId3"/>
    <p:sldMasterId id="2147484058" r:id="rId4"/>
    <p:sldMasterId id="2147485592" r:id="rId5"/>
    <p:sldMasterId id="2147485600" r:id="rId6"/>
    <p:sldMasterId id="2147485749" r:id="rId7"/>
    <p:sldMasterId id="2147485756" r:id="rId8"/>
    <p:sldMasterId id="2147485758" r:id="rId9"/>
    <p:sldMasterId id="2147485764" r:id="rId10"/>
    <p:sldMasterId id="2147485772" r:id="rId11"/>
    <p:sldMasterId id="2147485782" r:id="rId12"/>
    <p:sldMasterId id="2147485787" r:id="rId13"/>
  </p:sldMasterIdLst>
  <p:notesMasterIdLst>
    <p:notesMasterId r:id="rId33"/>
  </p:notesMasterIdLst>
  <p:handoutMasterIdLst>
    <p:handoutMasterId r:id="rId34"/>
  </p:handoutMasterIdLst>
  <p:sldIdLst>
    <p:sldId id="627" r:id="rId14"/>
    <p:sldId id="631" r:id="rId15"/>
    <p:sldId id="652" r:id="rId16"/>
    <p:sldId id="583" r:id="rId17"/>
    <p:sldId id="651" r:id="rId18"/>
    <p:sldId id="563" r:id="rId19"/>
    <p:sldId id="620" r:id="rId20"/>
    <p:sldId id="622" r:id="rId21"/>
    <p:sldId id="646" r:id="rId22"/>
    <p:sldId id="648" r:id="rId23"/>
    <p:sldId id="647" r:id="rId24"/>
    <p:sldId id="632" r:id="rId25"/>
    <p:sldId id="629" r:id="rId26"/>
    <p:sldId id="633" r:id="rId27"/>
    <p:sldId id="649" r:id="rId28"/>
    <p:sldId id="630" r:id="rId29"/>
    <p:sldId id="621" r:id="rId30"/>
    <p:sldId id="645" r:id="rId31"/>
    <p:sldId id="626" r:id="rId32"/>
  </p:sldIdLst>
  <p:sldSz cx="12188825" cy="6858000"/>
  <p:notesSz cx="6662738" cy="98329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1pPr>
    <a:lvl2pPr marL="609443" algn="l" rtl="0" eaLnBrk="0" fontAlgn="base" hangingPunct="0">
      <a:spcBef>
        <a:spcPct val="0"/>
      </a:spcBef>
      <a:spcAft>
        <a:spcPct val="0"/>
      </a:spcAft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2pPr>
    <a:lvl3pPr marL="1218885" algn="l" rtl="0" eaLnBrk="0" fontAlgn="base" hangingPunct="0">
      <a:spcBef>
        <a:spcPct val="0"/>
      </a:spcBef>
      <a:spcAft>
        <a:spcPct val="0"/>
      </a:spcAft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3pPr>
    <a:lvl4pPr marL="1828328" algn="l" rtl="0" eaLnBrk="0" fontAlgn="base" hangingPunct="0">
      <a:spcBef>
        <a:spcPct val="0"/>
      </a:spcBef>
      <a:spcAft>
        <a:spcPct val="0"/>
      </a:spcAft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4pPr>
    <a:lvl5pPr marL="2437771" algn="l" rtl="0" eaLnBrk="0" fontAlgn="base" hangingPunct="0">
      <a:spcBef>
        <a:spcPct val="0"/>
      </a:spcBef>
      <a:spcAft>
        <a:spcPct val="0"/>
      </a:spcAft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5pPr>
    <a:lvl6pPr marL="3047213" algn="l" defTabSz="1218885" rtl="0" eaLnBrk="1" latinLnBrk="0" hangingPunct="1"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6pPr>
    <a:lvl7pPr marL="3656656" algn="l" defTabSz="1218885" rtl="0" eaLnBrk="1" latinLnBrk="0" hangingPunct="1"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7pPr>
    <a:lvl8pPr marL="4266097" algn="l" defTabSz="1218885" rtl="0" eaLnBrk="1" latinLnBrk="0" hangingPunct="1"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8pPr>
    <a:lvl9pPr marL="4875541" algn="l" defTabSz="1218885" rtl="0" eaLnBrk="1" latinLnBrk="0" hangingPunct="1">
      <a:defRPr sz="3733" kern="1200">
        <a:solidFill>
          <a:srgbClr val="000000"/>
        </a:solidFill>
        <a:latin typeface="Arial" panose="020B0604020202020204" pitchFamily="34" charset="0"/>
        <a:ea typeface="ヒラギノ角ゴ ProN W3"/>
        <a:cs typeface="ヒラギノ角ゴ ProN W3"/>
        <a:sym typeface="Gill San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097" userDrawn="1">
          <p15:clr>
            <a:srgbClr val="A4A3A4"/>
          </p15:clr>
        </p15:guide>
        <p15:guide id="2" pos="209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6D6"/>
    <a:srgbClr val="007287"/>
    <a:srgbClr val="0B2228"/>
    <a:srgbClr val="D4DD0C"/>
    <a:srgbClr val="990098"/>
    <a:srgbClr val="FE6634"/>
    <a:srgbClr val="00FE99"/>
    <a:srgbClr val="FFFFFF"/>
    <a:srgbClr val="32CCFE"/>
    <a:srgbClr val="DB0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29" autoAdjust="0"/>
    <p:restoredTop sz="91066" autoAdjust="0"/>
  </p:normalViewPr>
  <p:slideViewPr>
    <p:cSldViewPr snapToObjects="1">
      <p:cViewPr>
        <p:scale>
          <a:sx n="74" d="100"/>
          <a:sy n="74" d="100"/>
        </p:scale>
        <p:origin x="-726" y="-48"/>
      </p:cViewPr>
      <p:guideLst>
        <p:guide orient="horz" pos="2160"/>
        <p:guide pos="38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79" d="100"/>
          <a:sy n="79" d="100"/>
        </p:scale>
        <p:origin x="-3972" y="-96"/>
      </p:cViewPr>
      <p:guideLst>
        <p:guide orient="horz" pos="3097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886357" cy="49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1" tIns="45235" rIns="90471" bIns="45235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Gill Sans" charset="0"/>
                <a:ea typeface="ヒラギノ角ゴ ProN W3" charset="-128"/>
                <a:cs typeface="+mn-cs"/>
                <a:sym typeface="Gill Sans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4826" y="1"/>
            <a:ext cx="2886357" cy="49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1" tIns="45235" rIns="90471" bIns="45235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Gill Sans" charset="0"/>
                <a:ea typeface="ヒラギノ角ゴ ProN W3" charset="-128"/>
                <a:cs typeface="+mn-cs"/>
                <a:sym typeface="Gill Sans" charset="0"/>
              </a:defRPr>
            </a:lvl1pPr>
          </a:lstStyle>
          <a:p>
            <a:pPr>
              <a:defRPr/>
            </a:pPr>
            <a:fld id="{14B92213-E546-482B-B45A-C22767996E70}" type="datetimeFigureOut">
              <a:rPr lang="es-ES_tradnl" altLang="es-ES"/>
              <a:pPr>
                <a:defRPr/>
              </a:pPr>
              <a:t>24/05/2016</a:t>
            </a:fld>
            <a:endParaRPr lang="es-ES_tradnl" altLang="es-ES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39746"/>
            <a:ext cx="2886357" cy="49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1" tIns="45235" rIns="90471" bIns="45235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Gill Sans" charset="0"/>
                <a:ea typeface="ヒラギノ角ゴ ProN W3" charset="-128"/>
                <a:cs typeface="+mn-cs"/>
                <a:sym typeface="Gill Sans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22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4826" y="9339746"/>
            <a:ext cx="2886357" cy="491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1" tIns="45235" rIns="90471" bIns="45235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Gill Sans"/>
              </a:defRPr>
            </a:lvl1pPr>
          </a:lstStyle>
          <a:p>
            <a:pPr>
              <a:defRPr/>
            </a:pPr>
            <a:fld id="{E6591FF0-4704-4927-844E-C61F9711D7D0}" type="slidenum">
              <a:rPr lang="es-ES_tradnl" altLang="es-ES"/>
              <a:pPr>
                <a:defRPr/>
              </a:pPr>
              <a:t>‹#›</a:t>
            </a:fld>
            <a:endParaRPr lang="es-ES_tradnl" altLang="es-ES"/>
          </a:p>
        </p:txBody>
      </p:sp>
    </p:spTree>
    <p:extLst>
      <p:ext uri="{BB962C8B-B14F-4D97-AF65-F5344CB8AC3E}">
        <p14:creationId xmlns:p14="http://schemas.microsoft.com/office/powerpoint/2010/main" val="400326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6357" cy="491649"/>
          </a:xfrm>
          <a:prstGeom prst="rect">
            <a:avLst/>
          </a:prstGeom>
        </p:spPr>
        <p:txBody>
          <a:bodyPr vert="horz" lIns="90471" tIns="45235" rIns="90471" bIns="45235" rtlCol="0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774826" y="1"/>
            <a:ext cx="2886357" cy="491649"/>
          </a:xfrm>
          <a:prstGeom prst="rect">
            <a:avLst/>
          </a:prstGeom>
        </p:spPr>
        <p:txBody>
          <a:bodyPr vert="horz" wrap="square" lIns="90471" tIns="45235" rIns="90471" bIns="4523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ill Sans" charset="0"/>
                <a:ea typeface="ヒラギノ角ゴ ProN W3" charset="-128"/>
                <a:cs typeface="+mn-cs"/>
                <a:sym typeface="Gill Sans" charset="0"/>
              </a:defRPr>
            </a:lvl1pPr>
          </a:lstStyle>
          <a:p>
            <a:pPr>
              <a:defRPr/>
            </a:pPr>
            <a:fld id="{CE4B44BF-4490-4B2F-A048-52959600C502}" type="datetimeFigureOut">
              <a:rPr lang="es-ES" altLang="es-ES"/>
              <a:pPr>
                <a:defRPr/>
              </a:pPr>
              <a:t>24/05/2016</a:t>
            </a:fld>
            <a:endParaRPr lang="es-ES" alt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736600"/>
            <a:ext cx="6551612" cy="3687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0471" tIns="45235" rIns="90471" bIns="4523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65963" y="4671454"/>
            <a:ext cx="5330813" cy="4424838"/>
          </a:xfrm>
          <a:prstGeom prst="rect">
            <a:avLst/>
          </a:prstGeom>
        </p:spPr>
        <p:txBody>
          <a:bodyPr vert="horz" wrap="square" lIns="90471" tIns="45235" rIns="90471" bIns="452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s-ES" noProof="0" smtClean="0"/>
              <a:t>Haga clic para modificar el estilo de texto del patrón</a:t>
            </a:r>
          </a:p>
          <a:p>
            <a:pPr lvl="1"/>
            <a:r>
              <a:rPr lang="es-ES_tradnl" altLang="es-ES" noProof="0" smtClean="0"/>
              <a:t>Segundo nivel</a:t>
            </a:r>
          </a:p>
          <a:p>
            <a:pPr lvl="2"/>
            <a:r>
              <a:rPr lang="es-ES_tradnl" altLang="es-ES" noProof="0" smtClean="0"/>
              <a:t>Tercer nivel</a:t>
            </a:r>
          </a:p>
          <a:p>
            <a:pPr lvl="3"/>
            <a:r>
              <a:rPr lang="es-ES_tradnl" altLang="es-ES" noProof="0" smtClean="0"/>
              <a:t>Cuarto nivel</a:t>
            </a:r>
          </a:p>
          <a:p>
            <a:pPr lvl="4"/>
            <a:r>
              <a:rPr lang="es-ES_tradnl" altLang="es-ES" noProof="0" smtClean="0"/>
              <a:t>Quinto nivel</a:t>
            </a:r>
            <a:endParaRPr lang="es-ES" altLang="es-ES" noProof="0" smtClean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9339746"/>
            <a:ext cx="2886357" cy="491649"/>
          </a:xfrm>
          <a:prstGeom prst="rect">
            <a:avLst/>
          </a:prstGeom>
        </p:spPr>
        <p:txBody>
          <a:bodyPr vert="horz" lIns="90471" tIns="45235" rIns="90471" bIns="45235" rtlCol="0" anchor="b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774826" y="9339746"/>
            <a:ext cx="2886357" cy="491649"/>
          </a:xfrm>
          <a:prstGeom prst="rect">
            <a:avLst/>
          </a:prstGeom>
        </p:spPr>
        <p:txBody>
          <a:bodyPr vert="horz" wrap="square" lIns="90471" tIns="45235" rIns="90471" bIns="4523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ill Sans"/>
              </a:defRPr>
            </a:lvl1pPr>
          </a:lstStyle>
          <a:p>
            <a:pPr>
              <a:defRPr/>
            </a:pPr>
            <a:fld id="{A1D8BCB4-78EC-4C57-B3C0-93C7C3F5725B}" type="slidenum">
              <a:rPr lang="es-ES" altLang="es-ES"/>
              <a:pPr>
                <a:defRPr/>
              </a:pPr>
              <a:t>‹#›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186206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0944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1pPr>
    <a:lvl2pPr marL="609443" algn="l" defTabSz="60944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1218885" algn="l" defTabSz="60944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828328" algn="l" defTabSz="60944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2437771" algn="l" defTabSz="60944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3047213" algn="l" defTabSz="60944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656" algn="l" defTabSz="60944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097" algn="l" defTabSz="60944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541" algn="l" defTabSz="60944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708128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10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075690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11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570746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12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879111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13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093039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14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640692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15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9943167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dirty="0" smtClean="0"/>
          </a:p>
        </p:txBody>
      </p:sp>
      <p:sp>
        <p:nvSpPr>
          <p:cNvPr id="399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35075" indent="-282721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30884" indent="-22617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83238" indent="-22617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35592" indent="-226177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487945" indent="-2261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40299" indent="-2261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392653" indent="-2261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45006" indent="-226177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B66EE60-05DF-43DA-953D-4E60C837FD8F}" type="slidenum">
              <a:rPr lang="es-ES" altLang="es-ES" smtClean="0">
                <a:solidFill>
                  <a:srgbClr val="000000"/>
                </a:solidFill>
                <a:latin typeface="Gill Sans"/>
                <a:ea typeface="ヒラギノ角ゴ ProN W3"/>
              </a:rPr>
              <a:pPr>
                <a:spcBef>
                  <a:spcPct val="0"/>
                </a:spcBef>
              </a:pPr>
              <a:t>16</a:t>
            </a:fld>
            <a:endParaRPr lang="es-ES" altLang="es-ES" smtClean="0">
              <a:solidFill>
                <a:srgbClr val="000000"/>
              </a:solidFill>
              <a:latin typeface="Gill Sans"/>
              <a:ea typeface="ヒラギノ角ゴ ProN W3"/>
            </a:endParaRPr>
          </a:p>
        </p:txBody>
      </p:sp>
    </p:spTree>
    <p:extLst>
      <p:ext uri="{BB962C8B-B14F-4D97-AF65-F5344CB8AC3E}">
        <p14:creationId xmlns:p14="http://schemas.microsoft.com/office/powerpoint/2010/main" val="572471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17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8261942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18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42546970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19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047386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2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726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smtClean="0"/>
          </a:p>
        </p:txBody>
      </p:sp>
      <p:sp>
        <p:nvSpPr>
          <p:cNvPr id="4710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fld id="{DFB3FD8D-57BC-474A-9AB7-E0C4678801E3}" type="slidenum">
              <a:rPr lang="es-ES" altLang="en-US">
                <a:solidFill>
                  <a:prstClr val="black"/>
                </a:solidFill>
                <a:latin typeface="Gill Sans" panose="020B0602020204020204" pitchFamily="34" charset="0"/>
                <a:ea typeface="ＭＳ Ｐゴシック" panose="020B0600070205080204" pitchFamily="34" charset="-128"/>
                <a:cs typeface="+mn-cs"/>
                <a:sym typeface="Gill Sans" panose="020B0602020204020204" pitchFamily="34" charset="0"/>
              </a:rPr>
              <a:pPr>
                <a:defRPr/>
              </a:pPr>
              <a:t>3</a:t>
            </a:fld>
            <a:endParaRPr lang="es-ES" altLang="en-US">
              <a:solidFill>
                <a:prstClr val="black"/>
              </a:solidFill>
              <a:latin typeface="Gill Sans" panose="020B0602020204020204" pitchFamily="34" charset="0"/>
              <a:ea typeface="ＭＳ Ｐゴシック" panose="020B0600070205080204" pitchFamily="34" charset="-128"/>
              <a:cs typeface="+mn-cs"/>
              <a:sym typeface="Gill Sans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066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2 Marcador de notas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s-ES" altLang="es-ES" dirty="0" smtClean="0"/>
          </a:p>
        </p:txBody>
      </p:sp>
      <p:sp>
        <p:nvSpPr>
          <p:cNvPr id="5120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fld id="{5C7B32C4-570D-472E-BBEF-09B53C14A4A4}" type="slidenum">
              <a:rPr lang="es-ES" altLang="en-US">
                <a:solidFill>
                  <a:prstClr val="black"/>
                </a:solidFill>
                <a:latin typeface="Gill Sans" panose="020B0602020204020204" pitchFamily="34" charset="0"/>
                <a:ea typeface="ＭＳ Ｐゴシック" panose="020B0600070205080204" pitchFamily="34" charset="-128"/>
                <a:cs typeface="+mn-cs"/>
                <a:sym typeface="Gill Sans" panose="020B0602020204020204" pitchFamily="34" charset="0"/>
              </a:rPr>
              <a:pPr>
                <a:defRPr/>
              </a:pPr>
              <a:t>4</a:t>
            </a:fld>
            <a:endParaRPr lang="es-ES" altLang="en-US">
              <a:solidFill>
                <a:prstClr val="black"/>
              </a:solidFill>
              <a:latin typeface="Gill Sans" panose="020B0602020204020204" pitchFamily="34" charset="0"/>
              <a:ea typeface="ＭＳ Ｐゴシック" panose="020B0600070205080204" pitchFamily="34" charset="-128"/>
              <a:cs typeface="+mn-cs"/>
              <a:sym typeface="Gill Sans" panose="020B0602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408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04707">
              <a:defRPr/>
            </a:pPr>
            <a:fld id="{A1D8BCB4-78EC-4C57-B3C0-93C7C3F5725B}" type="slidenum">
              <a:rPr lang="es-ES" altLang="es-ES"/>
              <a:pPr defTabSz="904707">
                <a:defRPr/>
              </a:pPr>
              <a:t>5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76746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6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22202597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7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3741200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8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9411377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D8BCB4-78EC-4C57-B3C0-93C7C3F5725B}" type="slidenum">
              <a:rPr lang="es-ES" altLang="es-ES" smtClean="0"/>
              <a:pPr>
                <a:defRPr/>
              </a:pPr>
              <a:t>9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1660087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3286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NARANJA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334346" y="332321"/>
            <a:ext cx="11520133" cy="6167967"/>
          </a:xfrm>
          <a:prstGeom prst="rect">
            <a:avLst/>
          </a:prstGeom>
          <a:noFill/>
          <a:ln w="4445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sz="4976">
              <a:sym typeface="Gill Sans" charset="0"/>
            </a:endParaRPr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38" y="548219"/>
            <a:ext cx="3360391" cy="124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66 Grupo"/>
          <p:cNvGrpSpPr>
            <a:grpSpLocks/>
          </p:cNvGrpSpPr>
          <p:nvPr userDrawn="1"/>
        </p:nvGrpSpPr>
        <p:grpSpPr bwMode="auto">
          <a:xfrm>
            <a:off x="10601740" y="1028701"/>
            <a:ext cx="575583" cy="287867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306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ZUL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334346" y="332321"/>
            <a:ext cx="11520133" cy="6167967"/>
          </a:xfrm>
          <a:prstGeom prst="rect">
            <a:avLst/>
          </a:prstGeom>
          <a:noFill/>
          <a:ln w="44450">
            <a:solidFill>
              <a:schemeClr val="bg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sz="4976">
              <a:sym typeface="Gill Sans" charset="0"/>
            </a:endParaRPr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38" y="548219"/>
            <a:ext cx="3360391" cy="124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66 Grupo"/>
          <p:cNvGrpSpPr>
            <a:grpSpLocks/>
          </p:cNvGrpSpPr>
          <p:nvPr userDrawn="1"/>
        </p:nvGrpSpPr>
        <p:grpSpPr bwMode="auto">
          <a:xfrm>
            <a:off x="10601740" y="1028701"/>
            <a:ext cx="575583" cy="287867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3104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FUXIA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334346" y="332321"/>
            <a:ext cx="11520133" cy="6167967"/>
          </a:xfrm>
          <a:prstGeom prst="rect">
            <a:avLst/>
          </a:prstGeom>
          <a:noFill/>
          <a:ln w="444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sz="4976">
              <a:sym typeface="Gill Sans" charset="0"/>
            </a:endParaRPr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38" y="548219"/>
            <a:ext cx="3360391" cy="124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66 Grupo"/>
          <p:cNvGrpSpPr>
            <a:grpSpLocks/>
          </p:cNvGrpSpPr>
          <p:nvPr userDrawn="1"/>
        </p:nvGrpSpPr>
        <p:grpSpPr bwMode="auto">
          <a:xfrm>
            <a:off x="10601740" y="1028701"/>
            <a:ext cx="575583" cy="287867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21913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74657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verde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 userDrawn="1"/>
        </p:nvSpPr>
        <p:spPr>
          <a:xfrm rot="16200000">
            <a:off x="4894466" y="2995200"/>
            <a:ext cx="865716" cy="86549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es-ES" sz="4976" dirty="0">
              <a:sym typeface="Gill Sans" charset="0"/>
            </a:endParaRPr>
          </a:p>
        </p:txBody>
      </p:sp>
      <p:grpSp>
        <p:nvGrpSpPr>
          <p:cNvPr id="3" name="66 Grupo"/>
          <p:cNvGrpSpPr>
            <a:grpSpLocks/>
          </p:cNvGrpSpPr>
          <p:nvPr userDrawn="1"/>
        </p:nvGrpSpPr>
        <p:grpSpPr bwMode="auto">
          <a:xfrm rot="-5400000">
            <a:off x="5089185" y="3285104"/>
            <a:ext cx="575733" cy="287792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7700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naranja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 userDrawn="1"/>
        </p:nvSpPr>
        <p:spPr>
          <a:xfrm rot="16200000">
            <a:off x="4894466" y="2995200"/>
            <a:ext cx="865716" cy="86549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es-ES" sz="4976" dirty="0">
              <a:sym typeface="Gill Sans" charset="0"/>
            </a:endParaRPr>
          </a:p>
        </p:txBody>
      </p:sp>
      <p:grpSp>
        <p:nvGrpSpPr>
          <p:cNvPr id="3" name="66 Grupo"/>
          <p:cNvGrpSpPr>
            <a:grpSpLocks/>
          </p:cNvGrpSpPr>
          <p:nvPr userDrawn="1"/>
        </p:nvGrpSpPr>
        <p:grpSpPr bwMode="auto">
          <a:xfrm rot="-5400000">
            <a:off x="5089185" y="3285104"/>
            <a:ext cx="575733" cy="287792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2258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azul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 userDrawn="1"/>
        </p:nvSpPr>
        <p:spPr>
          <a:xfrm rot="16200000">
            <a:off x="4894466" y="2995200"/>
            <a:ext cx="865716" cy="86549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es-ES" sz="4976" dirty="0">
              <a:sym typeface="Gill Sans" charset="0"/>
            </a:endParaRPr>
          </a:p>
        </p:txBody>
      </p:sp>
      <p:grpSp>
        <p:nvGrpSpPr>
          <p:cNvPr id="3" name="66 Grupo"/>
          <p:cNvGrpSpPr>
            <a:grpSpLocks/>
          </p:cNvGrpSpPr>
          <p:nvPr userDrawn="1"/>
        </p:nvGrpSpPr>
        <p:grpSpPr bwMode="auto">
          <a:xfrm rot="-5400000">
            <a:off x="5089185" y="3285104"/>
            <a:ext cx="575733" cy="287792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0849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fuxia 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 userDrawn="1"/>
        </p:nvSpPr>
        <p:spPr>
          <a:xfrm rot="16200000">
            <a:off x="4894466" y="2995200"/>
            <a:ext cx="865716" cy="86549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es-ES" sz="4976" dirty="0">
              <a:sym typeface="Gill Sans" charset="0"/>
            </a:endParaRPr>
          </a:p>
        </p:txBody>
      </p:sp>
      <p:grpSp>
        <p:nvGrpSpPr>
          <p:cNvPr id="3" name="66 Grupo"/>
          <p:cNvGrpSpPr>
            <a:grpSpLocks/>
          </p:cNvGrpSpPr>
          <p:nvPr userDrawn="1"/>
        </p:nvGrpSpPr>
        <p:grpSpPr bwMode="auto">
          <a:xfrm rot="-5400000">
            <a:off x="5089185" y="3285104"/>
            <a:ext cx="575733" cy="287792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810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dor amarillo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 userDrawn="1"/>
        </p:nvSpPr>
        <p:spPr>
          <a:xfrm rot="16200000">
            <a:off x="4894466" y="2995200"/>
            <a:ext cx="865716" cy="86549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endParaRPr lang="es-ES" sz="4976" dirty="0">
              <a:sym typeface="Gill Sans" charset="0"/>
            </a:endParaRPr>
          </a:p>
        </p:txBody>
      </p:sp>
      <p:grpSp>
        <p:nvGrpSpPr>
          <p:cNvPr id="3" name="66 Grupo"/>
          <p:cNvGrpSpPr>
            <a:grpSpLocks/>
          </p:cNvGrpSpPr>
          <p:nvPr userDrawn="1"/>
        </p:nvGrpSpPr>
        <p:grpSpPr bwMode="auto">
          <a:xfrm rot="-5400000">
            <a:off x="5089185" y="3285104"/>
            <a:ext cx="575733" cy="287792"/>
            <a:chOff x="971600" y="4149080"/>
            <a:chExt cx="1440160" cy="720080"/>
          </a:xfrm>
        </p:grpSpPr>
        <p:sp>
          <p:nvSpPr>
            <p:cNvPr id="4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5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tx2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91755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67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Título más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528435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9689811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 VERDE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054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40883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42162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0839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93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 lIns="91438" tIns="45719" rIns="91438" bIns="45719"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391118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lIns="91438" tIns="45719" rIns="91438" bIns="45719" anchor="ctr" anchorCtr="0"/>
          <a:lstStyle>
            <a:lvl1pPr marL="0" marR="0" indent="0" algn="l" defTabSz="121856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281" indent="0">
              <a:buNone/>
              <a:defRPr sz="2666" b="1"/>
            </a:lvl2pPr>
            <a:lvl3pPr marL="1218561" indent="0">
              <a:buNone/>
              <a:defRPr sz="2398" b="1"/>
            </a:lvl3pPr>
            <a:lvl4pPr marL="1827840" indent="0">
              <a:buNone/>
              <a:defRPr sz="2133" b="1"/>
            </a:lvl4pPr>
            <a:lvl5pPr marL="2437120" indent="0">
              <a:buNone/>
              <a:defRPr sz="2133" b="1"/>
            </a:lvl5pPr>
            <a:lvl6pPr marL="3046401" indent="0">
              <a:buNone/>
              <a:defRPr sz="2133" b="1"/>
            </a:lvl6pPr>
            <a:lvl7pPr marL="3655681" indent="0">
              <a:buNone/>
              <a:defRPr sz="2133" b="1"/>
            </a:lvl7pPr>
            <a:lvl8pPr marL="4264960" indent="0">
              <a:buNone/>
              <a:defRPr sz="2133" b="1"/>
            </a:lvl8pPr>
            <a:lvl9pPr marL="4874240" indent="0">
              <a:buNone/>
              <a:defRPr sz="2133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  <p:sp>
        <p:nvSpPr>
          <p:cNvPr id="5" name="2 Marcador de contenido"/>
          <p:cNvSpPr>
            <a:spLocks noGrp="1"/>
          </p:cNvSpPr>
          <p:nvPr>
            <p:ph sz="half" idx="12"/>
          </p:nvPr>
        </p:nvSpPr>
        <p:spPr>
          <a:xfrm>
            <a:off x="596663" y="1383067"/>
            <a:ext cx="10839555" cy="4508284"/>
          </a:xfrm>
          <a:prstGeom prst="rect">
            <a:avLst/>
          </a:prstGeom>
        </p:spPr>
        <p:txBody>
          <a:bodyPr lIns="91438" tIns="45719" rIns="91438" bIns="45719"/>
          <a:lstStyle>
            <a:lvl1pPr marL="456960" indent="-456960">
              <a:buSzPct val="100000"/>
              <a:buFont typeface="Arial" panose="020B0604020202020204" pitchFamily="34" charset="0"/>
              <a:buChar char="•"/>
              <a:defRPr sz="3198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240" indent="-456960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521" indent="-456960">
              <a:buClr>
                <a:schemeClr val="tx2"/>
              </a:buClr>
              <a:buFont typeface="Wingdings" panose="05000000000000000000" pitchFamily="2" charset="2"/>
              <a:buChar char="§"/>
              <a:defRPr sz="2398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51970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42331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 VERDE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62314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1434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-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2 Marcador de contenido"/>
          <p:cNvSpPr>
            <a:spLocks noGrp="1"/>
          </p:cNvSpPr>
          <p:nvPr>
            <p:ph sz="half" idx="11"/>
          </p:nvPr>
        </p:nvSpPr>
        <p:spPr>
          <a:xfrm>
            <a:off x="596663" y="1365389"/>
            <a:ext cx="10996509" cy="4525963"/>
          </a:xfrm>
          <a:prstGeom prst="rect">
            <a:avLst/>
          </a:prstGeom>
        </p:spPr>
        <p:txBody>
          <a:bodyPr/>
          <a:lstStyle>
            <a:lvl1pPr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47233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86480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7280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5141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 lIns="91438" tIns="45719" rIns="91438" bIns="45719"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_tradnl" altLang="es-ES" noProof="0" smtClean="0"/>
              <a:t>Click to edit Master title style</a:t>
            </a:r>
            <a:endParaRPr lang="en-US" altLang="es-ES" noProof="0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391118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lIns="91438" tIns="45719" rIns="91438" bIns="45719" anchor="ctr" anchorCtr="0"/>
          <a:lstStyle>
            <a:lvl1pPr marL="0" marR="0" indent="0" algn="l" defTabSz="121856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281" indent="0">
              <a:buNone/>
              <a:defRPr sz="2666" b="1"/>
            </a:lvl2pPr>
            <a:lvl3pPr marL="1218561" indent="0">
              <a:buNone/>
              <a:defRPr sz="2398" b="1"/>
            </a:lvl3pPr>
            <a:lvl4pPr marL="1827840" indent="0">
              <a:buNone/>
              <a:defRPr sz="2133" b="1"/>
            </a:lvl4pPr>
            <a:lvl5pPr marL="2437120" indent="0">
              <a:buNone/>
              <a:defRPr sz="2133" b="1"/>
            </a:lvl5pPr>
            <a:lvl6pPr marL="3046401" indent="0">
              <a:buNone/>
              <a:defRPr sz="2133" b="1"/>
            </a:lvl6pPr>
            <a:lvl7pPr marL="3655681" indent="0">
              <a:buNone/>
              <a:defRPr sz="2133" b="1"/>
            </a:lvl7pPr>
            <a:lvl8pPr marL="4264960" indent="0">
              <a:buNone/>
              <a:defRPr sz="2133" b="1"/>
            </a:lvl8pPr>
            <a:lvl9pPr marL="4874240" indent="0">
              <a:buNone/>
              <a:defRPr sz="2133" b="1"/>
            </a:lvl9pPr>
          </a:lstStyle>
          <a:p>
            <a:pPr lvl="0"/>
            <a:r>
              <a:rPr lang="es-ES_tradnl" altLang="es-ES" noProof="0" smtClean="0">
                <a:sym typeface="Gill Sans" charset="0"/>
              </a:rPr>
              <a:t>Click to edit Master text styles</a:t>
            </a:r>
          </a:p>
        </p:txBody>
      </p:sp>
      <p:sp>
        <p:nvSpPr>
          <p:cNvPr id="5" name="2 Marcador de contenido"/>
          <p:cNvSpPr>
            <a:spLocks noGrp="1"/>
          </p:cNvSpPr>
          <p:nvPr>
            <p:ph sz="half" idx="12"/>
          </p:nvPr>
        </p:nvSpPr>
        <p:spPr>
          <a:xfrm>
            <a:off x="596663" y="1383067"/>
            <a:ext cx="10839555" cy="4508284"/>
          </a:xfrm>
          <a:prstGeom prst="rect">
            <a:avLst/>
          </a:prstGeom>
        </p:spPr>
        <p:txBody>
          <a:bodyPr lIns="91438" tIns="45719" rIns="91438" bIns="45719"/>
          <a:lstStyle>
            <a:lvl1pPr marL="456960" indent="-456960">
              <a:buSzPct val="100000"/>
              <a:buFont typeface="Arial" panose="020B0604020202020204" pitchFamily="34" charset="0"/>
              <a:buChar char="•"/>
              <a:defRPr sz="3198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240" indent="-456960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521" indent="-456960">
              <a:buClr>
                <a:schemeClr val="tx2"/>
              </a:buClr>
              <a:buFont typeface="Wingdings" panose="05000000000000000000" pitchFamily="2" charset="2"/>
              <a:buChar char="§"/>
              <a:defRPr sz="2398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8"/>
            </a:lvl6pPr>
            <a:lvl7pPr>
              <a:defRPr sz="2398"/>
            </a:lvl7pPr>
            <a:lvl8pPr>
              <a:defRPr sz="2398"/>
            </a:lvl8pPr>
            <a:lvl9pPr>
              <a:defRPr sz="2398"/>
            </a:lvl9pPr>
          </a:lstStyle>
          <a:p>
            <a:pPr lvl="0"/>
            <a:r>
              <a:rPr lang="es-ES_tradnl" noProof="0" smtClean="0"/>
              <a:t>Click to edit Master text styles</a:t>
            </a:r>
          </a:p>
          <a:p>
            <a:pPr lvl="1"/>
            <a:r>
              <a:rPr lang="es-ES_tradnl" noProof="0" smtClean="0"/>
              <a:t>Second level</a:t>
            </a:r>
          </a:p>
          <a:p>
            <a:pPr lvl="2"/>
            <a:r>
              <a:rPr lang="es-ES_tradnl" noProof="0" smtClean="0"/>
              <a:t>Third level</a:t>
            </a:r>
          </a:p>
          <a:p>
            <a:pPr lvl="3"/>
            <a:r>
              <a:rPr lang="es-ES_tradnl" noProof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10468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4690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415552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731446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2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455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1441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4864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294058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820812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 VERDE PROYECTAB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59320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80235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Título más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93625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-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2 Marcador de contenido"/>
          <p:cNvSpPr>
            <a:spLocks noGrp="1"/>
          </p:cNvSpPr>
          <p:nvPr>
            <p:ph sz="half" idx="11"/>
          </p:nvPr>
        </p:nvSpPr>
        <p:spPr>
          <a:xfrm>
            <a:off x="596663" y="1365387"/>
            <a:ext cx="10996509" cy="4525963"/>
          </a:xfrm>
          <a:prstGeom prst="rect">
            <a:avLst/>
          </a:prstGeom>
        </p:spPr>
        <p:txBody>
          <a:bodyPr/>
          <a:lstStyle>
            <a:lvl1pPr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6935124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contenido"/>
          <p:cNvSpPr>
            <a:spLocks noGrp="1"/>
          </p:cNvSpPr>
          <p:nvPr>
            <p:ph sz="half" idx="12"/>
          </p:nvPr>
        </p:nvSpPr>
        <p:spPr>
          <a:xfrm>
            <a:off x="596663" y="1383066"/>
            <a:ext cx="10839555" cy="4508284"/>
          </a:xfrm>
          <a:prstGeom prst="rect">
            <a:avLst/>
          </a:prstGeom>
        </p:spPr>
        <p:txBody>
          <a:bodyPr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  <p:sp>
        <p:nvSpPr>
          <p:cNvPr id="3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4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3677159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Doble columna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contenido"/>
          <p:cNvSpPr>
            <a:spLocks noGrp="1"/>
          </p:cNvSpPr>
          <p:nvPr>
            <p:ph sz="half" idx="13"/>
          </p:nvPr>
        </p:nvSpPr>
        <p:spPr>
          <a:xfrm>
            <a:off x="6232013" y="1600203"/>
            <a:ext cx="5396176" cy="4525963"/>
          </a:xfrm>
          <a:prstGeom prst="rect">
            <a:avLst/>
          </a:prstGeom>
        </p:spPr>
        <p:txBody>
          <a:bodyPr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1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  <p:sp>
        <p:nvSpPr>
          <p:cNvPr id="9" name="2 Marcador de contenido"/>
          <p:cNvSpPr>
            <a:spLocks noGrp="1"/>
          </p:cNvSpPr>
          <p:nvPr>
            <p:ph sz="half" idx="12"/>
          </p:nvPr>
        </p:nvSpPr>
        <p:spPr>
          <a:xfrm>
            <a:off x="596663" y="1600203"/>
            <a:ext cx="5396176" cy="4525963"/>
          </a:xfrm>
          <a:prstGeom prst="rect">
            <a:avLst/>
          </a:prstGeom>
        </p:spPr>
        <p:txBody>
          <a:bodyPr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  <p:extLst>
      <p:ext uri="{BB962C8B-B14F-4D97-AF65-F5344CB8AC3E}">
        <p14:creationId xmlns:p14="http://schemas.microsoft.com/office/powerpoint/2010/main" val="8560764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Cuadro d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  <p:sp>
        <p:nvSpPr>
          <p:cNvPr id="7" name="2 Marcador de contenido"/>
          <p:cNvSpPr>
            <a:spLocks noGrp="1"/>
          </p:cNvSpPr>
          <p:nvPr>
            <p:ph sz="half" idx="11"/>
          </p:nvPr>
        </p:nvSpPr>
        <p:spPr>
          <a:xfrm>
            <a:off x="609441" y="1600203"/>
            <a:ext cx="10996509" cy="4525963"/>
          </a:xfrm>
          <a:prstGeom prst="rect">
            <a:avLst/>
          </a:prstGeom>
        </p:spPr>
        <p:txBody>
          <a:bodyPr vert="vert"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  <p:extLst>
      <p:ext uri="{BB962C8B-B14F-4D97-AF65-F5344CB8AC3E}">
        <p14:creationId xmlns:p14="http://schemas.microsoft.com/office/powerpoint/2010/main" val="358446337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5844711" y="6498168"/>
            <a:ext cx="577700" cy="167217"/>
          </a:xfrm>
          <a:prstGeom prst="rect">
            <a:avLst/>
          </a:prstGeom>
        </p:spPr>
        <p:txBody>
          <a:bodyPr vert="horz" wrap="square" lIns="81628" tIns="40814" rIns="81628" bIns="408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/>
            </a:lvl1pPr>
          </a:lstStyle>
          <a:p>
            <a:pPr defTabSz="1218895">
              <a:defRPr/>
            </a:pPr>
            <a:fld id="{ACAD01D0-1D80-451C-8016-F04B39FE8522}" type="slidenum">
              <a:rPr lang="es-ES" altLang="es-ES" sz="3732" smtClean="0"/>
              <a:pPr defTabSz="1218895">
                <a:defRPr/>
              </a:pPr>
              <a:t>‹#›</a:t>
            </a:fld>
            <a:endParaRPr lang="es-ES" altLang="es-ES" sz="3732"/>
          </a:p>
        </p:txBody>
      </p:sp>
    </p:spTree>
    <p:extLst>
      <p:ext uri="{BB962C8B-B14F-4D97-AF65-F5344CB8AC3E}">
        <p14:creationId xmlns:p14="http://schemas.microsoft.com/office/powerpoint/2010/main" val="265845808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Doble columna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contenido"/>
          <p:cNvSpPr>
            <a:spLocks noGrp="1"/>
          </p:cNvSpPr>
          <p:nvPr>
            <p:ph sz="half" idx="13"/>
          </p:nvPr>
        </p:nvSpPr>
        <p:spPr>
          <a:xfrm>
            <a:off x="6232013" y="1600205"/>
            <a:ext cx="5396176" cy="4525963"/>
          </a:xfrm>
          <a:prstGeom prst="rect">
            <a:avLst/>
          </a:prstGeom>
        </p:spPr>
        <p:txBody>
          <a:bodyPr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1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  <p:sp>
        <p:nvSpPr>
          <p:cNvPr id="9" name="2 Marcador de contenido"/>
          <p:cNvSpPr>
            <a:spLocks noGrp="1"/>
          </p:cNvSpPr>
          <p:nvPr>
            <p:ph sz="half" idx="12"/>
          </p:nvPr>
        </p:nvSpPr>
        <p:spPr>
          <a:xfrm>
            <a:off x="596663" y="1600205"/>
            <a:ext cx="5396176" cy="4525963"/>
          </a:xfrm>
          <a:prstGeom prst="rect">
            <a:avLst/>
          </a:prstGeom>
        </p:spPr>
        <p:txBody>
          <a:bodyPr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  <p:extLst>
      <p:ext uri="{BB962C8B-B14F-4D97-AF65-F5344CB8AC3E}">
        <p14:creationId xmlns:p14="http://schemas.microsoft.com/office/powerpoint/2010/main" val="40441966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8491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723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780708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 VERDE PROYECTAB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56068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915380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35131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0829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944572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0016859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817297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ior - Cuadro d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31258" y="-3381"/>
            <a:ext cx="10969943" cy="64807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s-ES" altLang="es-ES" dirty="0" smtClean="0"/>
              <a:t>Haga clic para modificar el estilo de título del patrón</a:t>
            </a:r>
            <a:endParaRPr lang="es-ES" altLang="es-ES" dirty="0"/>
          </a:p>
        </p:txBody>
      </p:sp>
      <p:sp>
        <p:nvSpPr>
          <p:cNvPr id="5" name="2 Marcador de texto"/>
          <p:cNvSpPr>
            <a:spLocks noGrp="1"/>
          </p:cNvSpPr>
          <p:nvPr>
            <p:ph type="body" idx="10"/>
          </p:nvPr>
        </p:nvSpPr>
        <p:spPr>
          <a:xfrm>
            <a:off x="1391117" y="644690"/>
            <a:ext cx="10045102" cy="639763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marR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666" b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609448" indent="0">
              <a:buNone/>
              <a:defRPr sz="2666" b="1"/>
            </a:lvl2pPr>
            <a:lvl3pPr marL="1218895" indent="0">
              <a:buNone/>
              <a:defRPr sz="2399" b="1"/>
            </a:lvl3pPr>
            <a:lvl4pPr marL="1828343" indent="0">
              <a:buNone/>
              <a:defRPr sz="2133" b="1"/>
            </a:lvl4pPr>
            <a:lvl5pPr marL="2437790" indent="0">
              <a:buNone/>
              <a:defRPr sz="2133" b="1"/>
            </a:lvl5pPr>
            <a:lvl6pPr marL="3047238" indent="0">
              <a:buNone/>
              <a:defRPr sz="2133" b="1"/>
            </a:lvl6pPr>
            <a:lvl7pPr marL="3656686" indent="0">
              <a:buNone/>
              <a:defRPr sz="2133" b="1"/>
            </a:lvl7pPr>
            <a:lvl8pPr marL="4266133" indent="0">
              <a:buNone/>
              <a:defRPr sz="2133" b="1"/>
            </a:lvl8pPr>
            <a:lvl9pPr marL="4875581" indent="0">
              <a:buNone/>
              <a:defRPr sz="2133" b="1"/>
            </a:lvl9pPr>
          </a:lstStyle>
          <a:p>
            <a:pPr lvl="0"/>
            <a:r>
              <a:rPr lang="es-ES" altLang="es-ES" noProof="0" dirty="0" smtClean="0">
                <a:sym typeface="Gill Sans" charset="0"/>
              </a:rPr>
              <a:t>Haga clic para modificar el estilo de texto del patrón</a:t>
            </a:r>
          </a:p>
        </p:txBody>
      </p:sp>
      <p:sp>
        <p:nvSpPr>
          <p:cNvPr id="7" name="2 Marcador de contenido"/>
          <p:cNvSpPr>
            <a:spLocks noGrp="1"/>
          </p:cNvSpPr>
          <p:nvPr>
            <p:ph sz="half" idx="11"/>
          </p:nvPr>
        </p:nvSpPr>
        <p:spPr>
          <a:xfrm>
            <a:off x="609441" y="1600205"/>
            <a:ext cx="10996509" cy="4525963"/>
          </a:xfrm>
          <a:prstGeom prst="rect">
            <a:avLst/>
          </a:prstGeom>
        </p:spPr>
        <p:txBody>
          <a:bodyPr vert="vert"/>
          <a:lstStyle>
            <a:lvl1pPr marL="457086" indent="-457086">
              <a:buSzPct val="100000"/>
              <a:buFont typeface="Arial" panose="020B0604020202020204" pitchFamily="34" charset="0"/>
              <a:buChar char="•"/>
              <a:defRPr sz="31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1066533" indent="-457086">
              <a:buClr>
                <a:schemeClr val="tx2"/>
              </a:buClr>
              <a:buFont typeface="Courier New" panose="02070309020205020404" pitchFamily="49" charset="0"/>
              <a:buChar char="o"/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675981" indent="-457086">
              <a:buClr>
                <a:schemeClr val="tx2"/>
              </a:buClr>
              <a:buFont typeface="Wingdings" panose="05000000000000000000" pitchFamily="2" charset="2"/>
              <a:buChar char="§"/>
              <a:defRPr sz="2399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buClr>
                <a:schemeClr val="tx2"/>
              </a:buClr>
              <a:defRPr sz="2133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buClr>
                <a:schemeClr val="tx2"/>
              </a:buClr>
              <a:defRPr sz="2666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</p:txBody>
      </p:sp>
    </p:spTree>
    <p:extLst>
      <p:ext uri="{BB962C8B-B14F-4D97-AF65-F5344CB8AC3E}">
        <p14:creationId xmlns:p14="http://schemas.microsoft.com/office/powerpoint/2010/main" val="159570037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0242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ADA VERDE PROYECTABL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41607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7796557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16100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Niveles Cuadro d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87668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rior - 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7319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3623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4029119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AMARILLO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334346" y="332321"/>
            <a:ext cx="11520133" cy="6167967"/>
          </a:xfrm>
          <a:prstGeom prst="rect">
            <a:avLst/>
          </a:prstGeom>
          <a:noFill/>
          <a:ln w="44450"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sz="4976">
              <a:sym typeface="Gill Sans" charset="0"/>
            </a:endParaRPr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38" y="548219"/>
            <a:ext cx="3360391" cy="124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66 Grupo"/>
          <p:cNvGrpSpPr>
            <a:grpSpLocks/>
          </p:cNvGrpSpPr>
          <p:nvPr userDrawn="1"/>
        </p:nvGrpSpPr>
        <p:grpSpPr bwMode="auto">
          <a:xfrm>
            <a:off x="10601740" y="1028701"/>
            <a:ext cx="575583" cy="287867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3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87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VERDE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 userDrawn="1"/>
        </p:nvSpPr>
        <p:spPr>
          <a:xfrm>
            <a:off x="334346" y="332321"/>
            <a:ext cx="11520133" cy="6167967"/>
          </a:xfrm>
          <a:prstGeom prst="rect">
            <a:avLst/>
          </a:prstGeom>
          <a:noFill/>
          <a:ln w="44450"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s-ES" sz="4976">
              <a:sym typeface="Gill Sans" charset="0"/>
            </a:endParaRPr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38" y="548219"/>
            <a:ext cx="3360391" cy="124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66 Grupo"/>
          <p:cNvGrpSpPr>
            <a:grpSpLocks/>
          </p:cNvGrpSpPr>
          <p:nvPr userDrawn="1"/>
        </p:nvGrpSpPr>
        <p:grpSpPr bwMode="auto">
          <a:xfrm>
            <a:off x="10601740" y="1028701"/>
            <a:ext cx="575583" cy="287867"/>
            <a:chOff x="971600" y="4149080"/>
            <a:chExt cx="1440160" cy="720080"/>
          </a:xfrm>
        </p:grpSpPr>
        <p:sp>
          <p:nvSpPr>
            <p:cNvPr id="5" name="24 Triángulo isósceles"/>
            <p:cNvSpPr/>
            <p:nvPr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  <p:sp>
          <p:nvSpPr>
            <p:cNvPr id="6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chemeClr val="accent4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s-ES" sz="4976"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7283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9" Type="http://schemas.openxmlformats.org/officeDocument/2006/relationships/image" Target="../media/image1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3.xml"/><Relationship Id="rId9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6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0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717" r:id="rId1"/>
    <p:sldLayoutId id="2147485718" r:id="rId2"/>
    <p:sldLayoutId id="2147485719" r:id="rId3"/>
    <p:sldLayoutId id="2147485720" r:id="rId4"/>
    <p:sldLayoutId id="2147485721" r:id="rId5"/>
    <p:sldLayoutId id="2147485722" r:id="rId6"/>
    <p:sldLayoutId id="2147485754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5pPr>
      <a:lvl6pPr marL="609448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6pPr>
      <a:lvl7pPr marL="1218895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7pPr>
      <a:lvl8pPr marL="1828343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8pPr>
      <a:lvl9pPr marL="2437790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200000"/>
        <a:defRPr sz="3199">
          <a:solidFill>
            <a:srgbClr val="0095A1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marL="60944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defRPr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2pPr>
      <a:lvl3pPr marL="121889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2133"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3pPr>
      <a:lvl4pPr marL="2133067" indent="-304724" algn="l" rtl="0" eaLnBrk="0" fontAlgn="base" hangingPunct="0">
        <a:spcBef>
          <a:spcPct val="20000"/>
        </a:spcBef>
        <a:spcAft>
          <a:spcPct val="0"/>
        </a:spcAft>
        <a:buChar char="–"/>
        <a:defRPr sz="2666">
          <a:solidFill>
            <a:schemeClr val="tx1"/>
          </a:solidFill>
          <a:latin typeface="+mn-lt"/>
          <a:ea typeface="MS PGothic" pitchFamily="34" charset="-128"/>
        </a:defRPr>
      </a:lvl4pPr>
      <a:lvl5pPr marL="2742514" indent="-304724" algn="l" rtl="0" eaLnBrk="0" fontAlgn="base" hangingPunct="0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MS PGothic" pitchFamily="34" charset="-128"/>
        </a:defRPr>
      </a:lvl5pPr>
      <a:lvl6pPr marL="3351962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6pPr>
      <a:lvl7pPr marL="3961409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7pPr>
      <a:lvl8pPr marL="4570857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8pPr>
      <a:lvl9pPr marL="5180305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6 Rectángulo"/>
          <p:cNvSpPr>
            <a:spLocks noChangeArrowheads="1"/>
          </p:cNvSpPr>
          <p:nvPr/>
        </p:nvSpPr>
        <p:spPr bwMode="auto">
          <a:xfrm>
            <a:off x="0" y="1"/>
            <a:ext cx="143896" cy="6887633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>
            <a:lvl1pPr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9pPr>
          </a:lstStyle>
          <a:p>
            <a:pPr marL="0" marR="0" lvl="0" indent="0" algn="ctr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" sz="3732" b="0" i="0" u="sng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N W3" charset="-128"/>
              <a:cs typeface="+mn-cs"/>
              <a:sym typeface="Gill Sans" charset="0"/>
            </a:endParaRPr>
          </a:p>
        </p:txBody>
      </p:sp>
      <p:sp>
        <p:nvSpPr>
          <p:cNvPr id="2" name="7 Rectángulo"/>
          <p:cNvSpPr>
            <a:spLocks noChangeArrowheads="1"/>
          </p:cNvSpPr>
          <p:nvPr/>
        </p:nvSpPr>
        <p:spPr bwMode="auto">
          <a:xfrm>
            <a:off x="0" y="1"/>
            <a:ext cx="143896" cy="1267884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/>
          <a:lstStyle>
            <a:lvl1pPr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itchFamily="34" charset="0"/>
                <a:ea typeface="ヒラギノ角ゴ ProN W3" charset="-128"/>
                <a:sym typeface="Gill Sans" charset="0"/>
              </a:defRPr>
            </a:lvl9pPr>
          </a:lstStyle>
          <a:p>
            <a:pPr marL="0" marR="0" lvl="0" indent="0" algn="ctr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altLang="es-ES" sz="3732" b="0" i="0" u="sng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ヒラギノ角ゴ ProN W3" charset="-128"/>
              <a:cs typeface="+mn-cs"/>
              <a:sym typeface="Gill Sans" charset="0"/>
            </a:endParaRPr>
          </a:p>
        </p:txBody>
      </p:sp>
      <p:sp>
        <p:nvSpPr>
          <p:cNvPr id="9" name="1 Título"/>
          <p:cNvSpPr txBox="1">
            <a:spLocks/>
          </p:cNvSpPr>
          <p:nvPr/>
        </p:nvSpPr>
        <p:spPr>
          <a:xfrm>
            <a:off x="514217" y="6309784"/>
            <a:ext cx="2700163" cy="28786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s-ES" sz="1100" kern="1200" dirty="0">
                <a:solidFill>
                  <a:srgbClr val="00A5B7"/>
                </a:solidFill>
                <a:latin typeface="Calibri" pitchFamily="34" charset="0"/>
                <a:ea typeface="MS PGothic" pitchFamily="34" charset="-128"/>
                <a:cs typeface="Calibri" pitchFamily="34" charset="0"/>
                <a:sym typeface="Gill Sans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 Light" pitchFamily="34" charset="0"/>
                <a:ea typeface="MS PGothic" pitchFamily="34" charset="-128"/>
                <a:cs typeface="Calibri Ligh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 Light" pitchFamily="34" charset="0"/>
                <a:ea typeface="MS PGothic" pitchFamily="34" charset="-128"/>
                <a:cs typeface="Calibri Ligh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 Light" pitchFamily="34" charset="0"/>
                <a:ea typeface="MS PGothic" pitchFamily="34" charset="-128"/>
                <a:cs typeface="Calibri Ligh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Calibri Light" pitchFamily="34" charset="0"/>
                <a:ea typeface="MS PGothic" pitchFamily="34" charset="-128"/>
                <a:cs typeface="Calibri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Arial" pitchFamily="34" charset="0"/>
              </a:defRPr>
            </a:lvl9pPr>
          </a:lstStyle>
          <a:p>
            <a:pPr marL="0" marR="0" lvl="0" indent="0" algn="l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altLang="es-ES" sz="1333" b="0" i="0" u="none" strike="noStrike" kern="1200" cap="none" spc="0" normalizeH="0" baseline="0" noProof="0" smtClean="0">
                <a:ln>
                  <a:noFill/>
                </a:ln>
                <a:solidFill>
                  <a:srgbClr val="006476"/>
                </a:solidFill>
                <a:effectLst/>
                <a:uLnTx/>
                <a:uFillTx/>
                <a:latin typeface="Telefonica CAP" pitchFamily="50" charset="0"/>
                <a:ea typeface="MS PGothic" pitchFamily="34" charset="-128"/>
                <a:sym typeface="Gill Sans" charset="0"/>
              </a:rPr>
              <a:t>INGENIERÍA DE SEGURIDAD</a:t>
            </a:r>
            <a:endParaRPr kumimoji="0" lang="es-ES_tradnl" altLang="es-ES" sz="1333" b="0" i="0" u="none" strike="noStrike" kern="1200" cap="none" spc="0" normalizeH="0" baseline="0" noProof="0">
              <a:ln>
                <a:noFill/>
              </a:ln>
              <a:solidFill>
                <a:srgbClr val="006476"/>
              </a:solidFill>
              <a:effectLst/>
              <a:uLnTx/>
              <a:uFillTx/>
              <a:latin typeface="Telefonica CAP" pitchFamily="50" charset="0"/>
              <a:ea typeface="MS PGothic" pitchFamily="34" charset="-128"/>
              <a:sym typeface="Gill Sans" charset="0"/>
            </a:endParaRPr>
          </a:p>
        </p:txBody>
      </p:sp>
      <p:pic>
        <p:nvPicPr>
          <p:cNvPr id="3" name="Picture 6" descr="D:\PROYECTOS\RECURSOS\TELEFÓNICA\LOGOS Telefónica\TEL logo_pos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7821" y="6021918"/>
            <a:ext cx="1921433" cy="71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>
            <a:spLocks/>
          </p:cNvSpPr>
          <p:nvPr/>
        </p:nvSpPr>
        <p:spPr bwMode="auto">
          <a:xfrm>
            <a:off x="5949947" y="6214534"/>
            <a:ext cx="221214" cy="2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eaLnBrk="0" hangingPunct="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eaLnBrk="0" hangingPunct="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eaLnBrk="0" hangingPunct="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eaLnBrk="0" hangingPunct="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marL="0" marR="0" lvl="0" indent="0" algn="ctr" defTabSz="12188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4439AEF-F6AA-438C-942F-6BB20ACC8ED4}" type="slidenum">
              <a:rPr kumimoji="0" lang="es-ES_tradnl" altLang="es-ES" sz="1466" b="0" i="0" u="none" strike="noStrike" kern="1200" cap="none" spc="0" normalizeH="0" baseline="0" noProof="0" smtClean="0">
                <a:ln>
                  <a:noFill/>
                </a:ln>
                <a:solidFill>
                  <a:srgbClr val="008597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  <a:sym typeface="Arial" panose="020B0604020202020204" pitchFamily="34" charset="0"/>
              </a:rPr>
              <a:pPr marL="0" marR="0" lvl="0" indent="0" algn="ctr" defTabSz="121889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s-ES_tradnl" altLang="es-ES" sz="1466" b="0" i="0" u="none" strike="noStrike" kern="1200" cap="none" spc="0" normalizeH="0" baseline="0" noProof="0" smtClean="0">
              <a:ln>
                <a:noFill/>
              </a:ln>
              <a:solidFill>
                <a:srgbClr val="008597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grpSp>
        <p:nvGrpSpPr>
          <p:cNvPr id="1031" name="59 Grupo"/>
          <p:cNvGrpSpPr>
            <a:grpSpLocks/>
          </p:cNvGrpSpPr>
          <p:nvPr/>
        </p:nvGrpSpPr>
        <p:grpSpPr bwMode="auto">
          <a:xfrm>
            <a:off x="5772763" y="6309784"/>
            <a:ext cx="575583" cy="287867"/>
            <a:chOff x="971600" y="4149080"/>
            <a:chExt cx="1440160" cy="720080"/>
          </a:xfrm>
        </p:grpSpPr>
        <p:sp>
          <p:nvSpPr>
            <p:cNvPr id="14" name="24 Triángulo isósceles"/>
            <p:cNvSpPr/>
            <p:nvPr userDrawn="1"/>
          </p:nvSpPr>
          <p:spPr>
            <a:xfrm rot="10800000" flipV="1">
              <a:off x="97160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1C7D8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121889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732" b="0" i="0" u="none" strike="noStrike" kern="1200" cap="none" spc="0" normalizeH="0" baseline="0" noProof="0">
                <a:ln>
                  <a:noFill/>
                </a:ln>
                <a:solidFill>
                  <a:srgbClr val="00859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7" name="24 Triángulo isósceles"/>
            <p:cNvSpPr/>
            <p:nvPr/>
          </p:nvSpPr>
          <p:spPr>
            <a:xfrm rot="10800000">
              <a:off x="1691680" y="4149080"/>
              <a:ext cx="720080" cy="720080"/>
            </a:xfrm>
            <a:custGeom>
              <a:avLst/>
              <a:gdLst>
                <a:gd name="connsiteX0" fmla="*/ 0 w 540059"/>
                <a:gd name="connsiteY0" fmla="*/ 288032 h 288032"/>
                <a:gd name="connsiteX1" fmla="*/ 270030 w 540059"/>
                <a:gd name="connsiteY1" fmla="*/ 0 h 288032"/>
                <a:gd name="connsiteX2" fmla="*/ 540059 w 540059"/>
                <a:gd name="connsiteY2" fmla="*/ 288032 h 288032"/>
                <a:gd name="connsiteX3" fmla="*/ 0 w 540059"/>
                <a:gd name="connsiteY3" fmla="*/ 288032 h 288032"/>
                <a:gd name="connsiteX0" fmla="*/ 0 w 270030"/>
                <a:gd name="connsiteY0" fmla="*/ 288032 h 288032"/>
                <a:gd name="connsiteX1" fmla="*/ 270030 w 270030"/>
                <a:gd name="connsiteY1" fmla="*/ 0 h 288032"/>
                <a:gd name="connsiteX2" fmla="*/ 0 w 270030"/>
                <a:gd name="connsiteY2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0030" h="288032">
                  <a:moveTo>
                    <a:pt x="0" y="288032"/>
                  </a:moveTo>
                  <a:lnTo>
                    <a:pt x="270030" y="0"/>
                  </a:lnTo>
                  <a:lnTo>
                    <a:pt x="0" y="288032"/>
                  </a:lnTo>
                  <a:close/>
                </a:path>
              </a:pathLst>
            </a:custGeom>
            <a:ln w="57150">
              <a:solidFill>
                <a:srgbClr val="21C7D8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121889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3732" b="0" i="0" u="none" strike="noStrike" kern="1200" cap="none" spc="0" normalizeH="0" baseline="0" noProof="0">
                <a:ln>
                  <a:noFill/>
                </a:ln>
                <a:solidFill>
                  <a:srgbClr val="008597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939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65" r:id="rId1"/>
    <p:sldLayoutId id="2147485766" r:id="rId2"/>
    <p:sldLayoutId id="2147485767" r:id="rId3"/>
    <p:sldLayoutId id="2147485768" r:id="rId4"/>
    <p:sldLayoutId id="2147485769" r:id="rId5"/>
    <p:sldLayoutId id="2147485770" r:id="rId6"/>
    <p:sldLayoutId id="2147485771" r:id="rId7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5pPr>
      <a:lvl6pPr marL="609448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6pPr>
      <a:lvl7pPr marL="1218895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7pPr>
      <a:lvl8pPr marL="1828343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8pPr>
      <a:lvl9pPr marL="2437790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200000"/>
        <a:defRPr sz="3199">
          <a:solidFill>
            <a:srgbClr val="0095A1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marL="60944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defRPr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2pPr>
      <a:lvl3pPr marL="121889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2133"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3pPr>
      <a:lvl4pPr marL="2133067" indent="-304724" algn="l" rtl="0" eaLnBrk="0" fontAlgn="base" hangingPunct="0">
        <a:spcBef>
          <a:spcPct val="20000"/>
        </a:spcBef>
        <a:spcAft>
          <a:spcPct val="0"/>
        </a:spcAft>
        <a:buChar char="–"/>
        <a:defRPr sz="2666">
          <a:solidFill>
            <a:schemeClr val="tx1"/>
          </a:solidFill>
          <a:latin typeface="+mn-lt"/>
          <a:ea typeface="MS PGothic" pitchFamily="34" charset="-128"/>
        </a:defRPr>
      </a:lvl4pPr>
      <a:lvl5pPr marL="2742514" indent="-304724" algn="l" rtl="0" eaLnBrk="0" fontAlgn="base" hangingPunct="0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MS PGothic" pitchFamily="34" charset="-128"/>
        </a:defRPr>
      </a:lvl5pPr>
      <a:lvl6pPr marL="3351962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6pPr>
      <a:lvl7pPr marL="3961409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7pPr>
      <a:lvl8pPr marL="4570857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8pPr>
      <a:lvl9pPr marL="5180305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683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73" r:id="rId1"/>
    <p:sldLayoutId id="2147485774" r:id="rId2"/>
    <p:sldLayoutId id="2147485775" r:id="rId3"/>
    <p:sldLayoutId id="2147485776" r:id="rId4"/>
    <p:sldLayoutId id="2147485777" r:id="rId5"/>
    <p:sldLayoutId id="2147485778" r:id="rId6"/>
    <p:sldLayoutId id="2147485779" r:id="rId7"/>
    <p:sldLayoutId id="2147485780" r:id="rId8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5pPr>
      <a:lvl6pPr marL="609448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6pPr>
      <a:lvl7pPr marL="1218895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7pPr>
      <a:lvl8pPr marL="1828343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8pPr>
      <a:lvl9pPr marL="2437790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200000"/>
        <a:defRPr sz="3199">
          <a:solidFill>
            <a:srgbClr val="0095A1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marL="60944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defRPr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2pPr>
      <a:lvl3pPr marL="121889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2133"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3pPr>
      <a:lvl4pPr marL="2133067" indent="-304724" algn="l" rtl="0" eaLnBrk="0" fontAlgn="base" hangingPunct="0">
        <a:spcBef>
          <a:spcPct val="20000"/>
        </a:spcBef>
        <a:spcAft>
          <a:spcPct val="0"/>
        </a:spcAft>
        <a:buChar char="–"/>
        <a:defRPr sz="2666">
          <a:solidFill>
            <a:schemeClr val="tx1"/>
          </a:solidFill>
          <a:latin typeface="+mn-lt"/>
          <a:ea typeface="MS PGothic" pitchFamily="34" charset="-128"/>
        </a:defRPr>
      </a:lvl4pPr>
      <a:lvl5pPr marL="2742514" indent="-304724" algn="l" rtl="0" eaLnBrk="0" fontAlgn="base" hangingPunct="0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MS PGothic" pitchFamily="34" charset="-128"/>
        </a:defRPr>
      </a:lvl5pPr>
      <a:lvl6pPr marL="3351962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6pPr>
      <a:lvl7pPr marL="3961409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7pPr>
      <a:lvl8pPr marL="4570857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8pPr>
      <a:lvl9pPr marL="5180305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  <a:ea typeface="ヒラギノ角ゴ ProN W3"/>
            </a:endParaRPr>
          </a:p>
        </p:txBody>
      </p:sp>
    </p:spTree>
    <p:extLst>
      <p:ext uri="{BB962C8B-B14F-4D97-AF65-F5344CB8AC3E}">
        <p14:creationId xmlns:p14="http://schemas.microsoft.com/office/powerpoint/2010/main" val="20668010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783" r:id="rId1"/>
    <p:sldLayoutId id="2147485784" r:id="rId2"/>
    <p:sldLayoutId id="2147485786" r:id="rId3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+mj-lt"/>
          <a:ea typeface="+mj-ea"/>
          <a:cs typeface="+mj-cs"/>
          <a:sym typeface="Gill Sans" panose="020B0602020204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5pPr>
      <a:lvl6pPr marL="457222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44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66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89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7866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1pPr>
      <a:lvl2pPr marL="1332625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2pPr>
      <a:lvl3pPr marL="1777385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3pPr>
      <a:lvl4pPr marL="2222144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4pPr>
      <a:lvl5pPr marL="2666904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5pPr>
      <a:lvl6pPr marL="3124351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573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795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6017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2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4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6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89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0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3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54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77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8673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789" r:id="rId1"/>
    <p:sldLayoutId id="2147485790" r:id="rId2"/>
    <p:sldLayoutId id="2147485791" r:id="rId3"/>
    <p:sldLayoutId id="2147485792" r:id="rId4"/>
    <p:sldLayoutId id="2147485793" r:id="rId5"/>
    <p:sldLayoutId id="2147485794" r:id="rId6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+mj-lt"/>
          <a:ea typeface="+mj-ea"/>
          <a:cs typeface="+mj-cs"/>
          <a:sym typeface="Gill Sans" panose="020B0602020204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5pPr>
      <a:lvl6pPr marL="457222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44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66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89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7866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1pPr>
      <a:lvl2pPr marL="1332625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2pPr>
      <a:lvl3pPr marL="1777385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3pPr>
      <a:lvl4pPr marL="2222144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4pPr>
      <a:lvl5pPr marL="2666904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5pPr>
      <a:lvl6pPr marL="3124351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573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795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6017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2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4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6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89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0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3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54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77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735" r:id="rId1"/>
    <p:sldLayoutId id="2147485736" r:id="rId2"/>
    <p:sldLayoutId id="2147485737" r:id="rId3"/>
    <p:sldLayoutId id="2147485738" r:id="rId4"/>
    <p:sldLayoutId id="2147485739" r:id="rId5"/>
    <p:sldLayoutId id="2147485755" r:id="rId6"/>
  </p:sldLayoutIdLst>
  <p:timing>
    <p:tnLst>
      <p:par>
        <p:cTn id="1" dur="indefinite" restart="never" nodeType="tmRoot"/>
      </p:par>
    </p:tnLst>
  </p:timing>
  <p:txStyles>
    <p:titleStyle>
      <a:lvl1pPr algn="ctr" defTabSz="609448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609448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1218895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828343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2437790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457086" indent="-457086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6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990352" indent="-380905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523619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2133067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742514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3351962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409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857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5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740" r:id="rId1"/>
    <p:sldLayoutId id="2147485741" r:id="rId2"/>
    <p:sldLayoutId id="2147485742" r:id="rId3"/>
    <p:sldLayoutId id="2147485743" r:id="rId4"/>
    <p:sldLayoutId id="2147485744" r:id="rId5"/>
  </p:sldLayoutIdLst>
  <p:timing>
    <p:tnLst>
      <p:par>
        <p:cTn id="1" dur="indefinite" restart="never" nodeType="tmRoot"/>
      </p:par>
    </p:tnLst>
  </p:timing>
  <p:txStyles>
    <p:titleStyle>
      <a:lvl1pPr algn="ctr" defTabSz="609448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609448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1218895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828343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2437790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457086" indent="-457086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6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990352" indent="-380905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523619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2133067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742514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3351962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409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857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5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 descr="Bolitas de colo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488" y="6165854"/>
            <a:ext cx="1350082" cy="239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605" y="2997200"/>
            <a:ext cx="3131851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23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5pPr>
      <a:lvl6pPr marL="609448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6pPr>
      <a:lvl7pPr marL="1218895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7pPr>
      <a:lvl8pPr marL="1828343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8pPr>
      <a:lvl9pPr marL="2437790" algn="ctr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pitchFamily="34" charset="0"/>
        </a:defRPr>
      </a:lvl9pPr>
    </p:titleStyle>
    <p:bodyStyle>
      <a:lvl1pPr marL="457086" indent="-457086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6" kern="1200">
          <a:solidFill>
            <a:schemeClr val="tx1"/>
          </a:solidFill>
          <a:latin typeface="+mn-lt"/>
          <a:ea typeface="+mn-ea"/>
          <a:cs typeface="+mn-cs"/>
        </a:defRPr>
      </a:lvl1pPr>
      <a:lvl2pPr marL="990352" indent="-38090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619" indent="-30472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067" indent="-30472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2514" indent="-30472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1962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409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857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5" indent="-304724" algn="l" defTabSz="12188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745" r:id="rId1"/>
    <p:sldLayoutId id="2147485746" r:id="rId2"/>
    <p:sldLayoutId id="2147485724" r:id="rId3"/>
    <p:sldLayoutId id="2147485725" r:id="rId4"/>
    <p:sldLayoutId id="2147485726" r:id="rId5"/>
    <p:sldLayoutId id="2147485727" r:id="rId6"/>
    <p:sldLayoutId id="2147485728" r:id="rId7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+mj-lt"/>
          <a:ea typeface="+mj-ea"/>
          <a:cs typeface="+mj-cs"/>
          <a:sym typeface="Gill San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5pPr>
      <a:lvl6pPr marL="457108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215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324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432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6662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1051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5440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19829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4218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3570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0678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7785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4893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5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5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747" r:id="rId1"/>
    <p:sldLayoutId id="2147485748" r:id="rId2"/>
    <p:sldLayoutId id="2147485729" r:id="rId3"/>
    <p:sldLayoutId id="2147485730" r:id="rId4"/>
    <p:sldLayoutId id="2147485731" r:id="rId5"/>
    <p:sldLayoutId id="2147485732" r:id="rId6"/>
    <p:sldLayoutId id="2147485733" r:id="rId7"/>
    <p:sldLayoutId id="2147485795" r:id="rId8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+mj-lt"/>
          <a:ea typeface="+mj-ea"/>
          <a:cs typeface="+mj-cs"/>
          <a:sym typeface="Gill San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66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/>
        </a:defRPr>
      </a:lvl5pPr>
      <a:lvl6pPr marL="457108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215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324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432" algn="ctr" rtl="0" fontAlgn="base">
        <a:spcBef>
          <a:spcPct val="0"/>
        </a:spcBef>
        <a:spcAft>
          <a:spcPct val="0"/>
        </a:spcAft>
        <a:defRPr sz="5799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6662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1051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5440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19829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4218" indent="-569242" algn="l" rtl="0" eaLnBrk="0" fontAlgn="base" hangingPunct="0">
        <a:spcBef>
          <a:spcPts val="3399"/>
        </a:spcBef>
        <a:spcAft>
          <a:spcPct val="0"/>
        </a:spcAft>
        <a:buSzPct val="171000"/>
        <a:buFont typeface="Gill Sans"/>
        <a:buChar char="•"/>
        <a:defRPr sz="2666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3570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0678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7785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4893" indent="-571384" algn="l" rtl="0" fontAlgn="base">
        <a:spcBef>
          <a:spcPts val="3399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5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5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4571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3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5752" r:id="rId1"/>
    <p:sldLayoutId id="2147485753" r:id="rId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+mj-lt"/>
          <a:ea typeface="+mj-ea"/>
          <a:cs typeface="+mj-cs"/>
          <a:sym typeface="Gill Sans" panose="020B0602020204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8">
          <a:solidFill>
            <a:srgbClr val="17B4C6"/>
          </a:solidFill>
          <a:latin typeface="Trebuchet MS" panose="020B0603020202020204" pitchFamily="34" charset="0"/>
          <a:ea typeface="ヒラギノ角ゴ ProN W3" charset="0"/>
          <a:cs typeface="ヒラギノ角ゴ ProN W3" charset="0"/>
          <a:sym typeface="Gill Sans" panose="020B0602020204020204" pitchFamily="34" charset="0"/>
        </a:defRPr>
      </a:lvl5pPr>
      <a:lvl6pPr marL="457222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44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66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89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7866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1pPr>
      <a:lvl2pPr marL="1332625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2pPr>
      <a:lvl3pPr marL="1777385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3pPr>
      <a:lvl4pPr marL="2222144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4pPr>
      <a:lvl5pPr marL="2666904" indent="-570417" algn="l" rtl="0" eaLnBrk="0" fontAlgn="base" hangingPunct="0">
        <a:spcBef>
          <a:spcPts val="3398"/>
        </a:spcBef>
        <a:spcAft>
          <a:spcPct val="0"/>
        </a:spcAft>
        <a:buSzPct val="171000"/>
        <a:buFont typeface="Gill Sans" panose="020B0602020204020204" pitchFamily="34" charset="0"/>
        <a:buChar char="•"/>
        <a:defRPr sz="2708">
          <a:solidFill>
            <a:schemeClr val="tx1"/>
          </a:solidFill>
          <a:latin typeface="+mn-lt"/>
          <a:ea typeface="+mn-ea"/>
          <a:cs typeface="+mn-cs"/>
          <a:sym typeface="Gill Sans" panose="020B0602020204020204" pitchFamily="34" charset="0"/>
        </a:defRPr>
      </a:lvl5pPr>
      <a:lvl6pPr marL="3124351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573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795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6017" indent="-571527" algn="l" rtl="0" fontAlgn="base">
        <a:spcBef>
          <a:spcPts val="3400"/>
        </a:spcBef>
        <a:spcAft>
          <a:spcPct val="0"/>
        </a:spcAft>
        <a:buSzPct val="171000"/>
        <a:buFont typeface="Gill Sans" charset="0"/>
        <a:buChar char="•"/>
        <a:defRPr sz="2801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s-ES"/>
      </a:defPPr>
      <a:lvl1pPr marL="0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2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4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6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89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0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3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54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77" algn="l" defTabSz="4572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899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57" r:id="rId1"/>
  </p:sldLayoutIdLst>
  <p:timing>
    <p:tnLst>
      <p:par>
        <p:cTn id="1" dur="indefinite" restart="never" nodeType="tmRoot"/>
      </p:par>
    </p:tnLst>
  </p:timing>
  <p:txStyles>
    <p:titleStyle>
      <a:lvl1pPr algn="ctr" defTabSz="609448" rtl="0" eaLnBrk="0" fontAlgn="base" hangingPunct="0"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2pPr>
      <a:lvl3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3pPr>
      <a:lvl4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4pPr>
      <a:lvl5pPr algn="ctr" defTabSz="609448" rtl="0" eaLnBrk="0" fontAlgn="base" hangingPunct="0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MS PGothic" pitchFamily="34" charset="-128"/>
          <a:cs typeface="ＭＳ Ｐゴシック" charset="0"/>
        </a:defRPr>
      </a:lvl5pPr>
      <a:lvl6pPr marL="609448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1218895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828343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2437790" algn="ctr" defTabSz="609448" rtl="0" fontAlgn="base">
        <a:spcBef>
          <a:spcPct val="0"/>
        </a:spcBef>
        <a:spcAft>
          <a:spcPct val="0"/>
        </a:spcAft>
        <a:defRPr sz="5865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457086" indent="-457086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66" kern="12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990352" indent="-380905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523619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2133067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742514" indent="-304724" algn="l" defTabSz="609448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3351962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409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857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305" indent="-304724" algn="l" defTabSz="609448" rtl="0" eaLnBrk="1" latinLnBrk="0" hangingPunct="1">
        <a:spcBef>
          <a:spcPct val="20000"/>
        </a:spcBef>
        <a:buFont typeface="Arial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609448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803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759" r:id="rId1"/>
    <p:sldLayoutId id="2147485760" r:id="rId2"/>
    <p:sldLayoutId id="2147485761" r:id="rId3"/>
    <p:sldLayoutId id="2147485762" r:id="rId4"/>
    <p:sldLayoutId id="2147485763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799">
          <a:solidFill>
            <a:schemeClr val="tx2"/>
          </a:solidFill>
          <a:latin typeface="Calibri Light" pitchFamily="34" charset="0"/>
          <a:ea typeface="MS PGothic" pitchFamily="34" charset="-128"/>
          <a:cs typeface="Calibri Light" pitchFamily="34" charset="0"/>
        </a:defRPr>
      </a:lvl5pPr>
      <a:lvl6pPr marL="609448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6pPr>
      <a:lvl7pPr marL="1218895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7pPr>
      <a:lvl8pPr marL="1828343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8pPr>
      <a:lvl9pPr marL="2437790" algn="l" rtl="0" fontAlgn="base">
        <a:spcBef>
          <a:spcPct val="0"/>
        </a:spcBef>
        <a:spcAft>
          <a:spcPct val="0"/>
        </a:spcAft>
        <a:defRPr sz="3732">
          <a:solidFill>
            <a:schemeClr val="tx2"/>
          </a:solidFill>
          <a:latin typeface="Arial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200000"/>
        <a:defRPr sz="3199">
          <a:solidFill>
            <a:srgbClr val="0095A1"/>
          </a:solidFill>
          <a:latin typeface="Calibri Light" panose="020F0302020204030204" pitchFamily="34" charset="0"/>
          <a:ea typeface="MS PGothic" pitchFamily="34" charset="-128"/>
          <a:cs typeface="Calibri Light" panose="020F0302020204030204" pitchFamily="34" charset="0"/>
        </a:defRPr>
      </a:lvl1pPr>
      <a:lvl2pPr marL="60944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defRPr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2pPr>
      <a:lvl3pPr marL="121889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defRPr sz="2133">
          <a:solidFill>
            <a:srgbClr val="0095A1"/>
          </a:solidFill>
          <a:latin typeface="Calibri Light" panose="020F0302020204030204" pitchFamily="34" charset="0"/>
          <a:ea typeface="MS PGothic" pitchFamily="34" charset="-128"/>
        </a:defRPr>
      </a:lvl3pPr>
      <a:lvl4pPr marL="2133067" indent="-304724" algn="l" rtl="0" eaLnBrk="0" fontAlgn="base" hangingPunct="0">
        <a:spcBef>
          <a:spcPct val="20000"/>
        </a:spcBef>
        <a:spcAft>
          <a:spcPct val="0"/>
        </a:spcAft>
        <a:buChar char="–"/>
        <a:defRPr sz="2666">
          <a:solidFill>
            <a:schemeClr val="tx1"/>
          </a:solidFill>
          <a:latin typeface="+mn-lt"/>
          <a:ea typeface="MS PGothic" pitchFamily="34" charset="-128"/>
        </a:defRPr>
      </a:lvl4pPr>
      <a:lvl5pPr marL="2742514" indent="-304724" algn="l" rtl="0" eaLnBrk="0" fontAlgn="base" hangingPunct="0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  <a:ea typeface="MS PGothic" pitchFamily="34" charset="-128"/>
        </a:defRPr>
      </a:lvl5pPr>
      <a:lvl6pPr marL="3351962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6pPr>
      <a:lvl7pPr marL="3961409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7pPr>
      <a:lvl8pPr marL="4570857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8pPr>
      <a:lvl9pPr marL="5180305" indent="-304724" algn="l" rtl="0" fontAlgn="base">
        <a:spcBef>
          <a:spcPct val="20000"/>
        </a:spcBef>
        <a:spcAft>
          <a:spcPct val="0"/>
        </a:spcAft>
        <a:buChar char="»"/>
        <a:defRPr sz="2666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4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95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34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790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238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686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6133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581" algn="l" defTabSz="121889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13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9.png"/><Relationship Id="rId18" Type="http://schemas.openxmlformats.org/officeDocument/2006/relationships/image" Target="../media/image14.png"/><Relationship Id="rId3" Type="http://schemas.openxmlformats.org/officeDocument/2006/relationships/tags" Target="../tags/tag17.xml"/><Relationship Id="rId7" Type="http://schemas.openxmlformats.org/officeDocument/2006/relationships/notesSlide" Target="../notesSlides/notesSlide11.xml"/><Relationship Id="rId12" Type="http://schemas.openxmlformats.org/officeDocument/2006/relationships/image" Target="../media/image58.png"/><Relationship Id="rId17" Type="http://schemas.openxmlformats.org/officeDocument/2006/relationships/image" Target="../media/image13.png"/><Relationship Id="rId2" Type="http://schemas.openxmlformats.org/officeDocument/2006/relationships/tags" Target="../tags/tag16.xml"/><Relationship Id="rId16" Type="http://schemas.openxmlformats.org/officeDocument/2006/relationships/image" Target="../media/image62.png"/><Relationship Id="rId20" Type="http://schemas.openxmlformats.org/officeDocument/2006/relationships/image" Target="../media/image64.png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57.png"/><Relationship Id="rId5" Type="http://schemas.openxmlformats.org/officeDocument/2006/relationships/tags" Target="../tags/tag19.xml"/><Relationship Id="rId15" Type="http://schemas.openxmlformats.org/officeDocument/2006/relationships/image" Target="../media/image61.png"/><Relationship Id="rId10" Type="http://schemas.openxmlformats.org/officeDocument/2006/relationships/image" Target="../media/image36.png"/><Relationship Id="rId19" Type="http://schemas.openxmlformats.org/officeDocument/2006/relationships/image" Target="../media/image63.png"/><Relationship Id="rId4" Type="http://schemas.openxmlformats.org/officeDocument/2006/relationships/tags" Target="../tags/tag18.xml"/><Relationship Id="rId9" Type="http://schemas.openxmlformats.org/officeDocument/2006/relationships/image" Target="../media/image47.png"/><Relationship Id="rId1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53.png"/><Relationship Id="rId18" Type="http://schemas.openxmlformats.org/officeDocument/2006/relationships/image" Target="../media/image67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12.xml"/><Relationship Id="rId17" Type="http://schemas.openxmlformats.org/officeDocument/2006/relationships/image" Target="../media/image66.png"/><Relationship Id="rId2" Type="http://schemas.openxmlformats.org/officeDocument/2006/relationships/tags" Target="../tags/tag21.xml"/><Relationship Id="rId16" Type="http://schemas.openxmlformats.org/officeDocument/2006/relationships/image" Target="../media/image14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40.xml"/><Relationship Id="rId5" Type="http://schemas.openxmlformats.org/officeDocument/2006/relationships/tags" Target="../tags/tag24.xml"/><Relationship Id="rId15" Type="http://schemas.openxmlformats.org/officeDocument/2006/relationships/image" Target="../media/image13.png"/><Relationship Id="rId10" Type="http://schemas.openxmlformats.org/officeDocument/2006/relationships/tags" Target="../tags/tag29.xml"/><Relationship Id="rId19" Type="http://schemas.openxmlformats.org/officeDocument/2006/relationships/image" Target="../media/image68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73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1.png"/><Relationship Id="rId3" Type="http://schemas.openxmlformats.org/officeDocument/2006/relationships/image" Target="../media/image74.png"/><Relationship Id="rId7" Type="http://schemas.openxmlformats.org/officeDocument/2006/relationships/image" Target="../media/image76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14.png"/><Relationship Id="rId10" Type="http://schemas.openxmlformats.org/officeDocument/2006/relationships/image" Target="../media/image79.png"/><Relationship Id="rId4" Type="http://schemas.openxmlformats.org/officeDocument/2006/relationships/image" Target="../media/image13.png"/><Relationship Id="rId9" Type="http://schemas.openxmlformats.org/officeDocument/2006/relationships/image" Target="../media/image78.png"/><Relationship Id="rId14" Type="http://schemas.openxmlformats.org/officeDocument/2006/relationships/image" Target="../media/image8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8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6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7.png"/><Relationship Id="rId11" Type="http://schemas.openxmlformats.org/officeDocument/2006/relationships/image" Target="../media/image90.png"/><Relationship Id="rId5" Type="http://schemas.openxmlformats.org/officeDocument/2006/relationships/image" Target="../media/image14.png"/><Relationship Id="rId10" Type="http://schemas.openxmlformats.org/officeDocument/2006/relationships/image" Target="../media/image89.png"/><Relationship Id="rId4" Type="http://schemas.openxmlformats.org/officeDocument/2006/relationships/image" Target="../media/image13.png"/><Relationship Id="rId9" Type="http://schemas.openxmlformats.org/officeDocument/2006/relationships/image" Target="../media/image8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13" Type="http://schemas.openxmlformats.org/officeDocument/2006/relationships/image" Target="../media/image64.png"/><Relationship Id="rId3" Type="http://schemas.openxmlformats.org/officeDocument/2006/relationships/tags" Target="../tags/tag32.xml"/><Relationship Id="rId7" Type="http://schemas.openxmlformats.org/officeDocument/2006/relationships/slideLayout" Target="../slideLayouts/slideLayout4.xml"/><Relationship Id="rId12" Type="http://schemas.openxmlformats.org/officeDocument/2006/relationships/image" Target="../media/image63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93.png"/><Relationship Id="rId5" Type="http://schemas.openxmlformats.org/officeDocument/2006/relationships/tags" Target="../tags/tag34.xml"/><Relationship Id="rId10" Type="http://schemas.openxmlformats.org/officeDocument/2006/relationships/image" Target="../media/image92.png"/><Relationship Id="rId4" Type="http://schemas.openxmlformats.org/officeDocument/2006/relationships/tags" Target="../tags/tag33.xml"/><Relationship Id="rId9" Type="http://schemas.openxmlformats.org/officeDocument/2006/relationships/image" Target="../media/image9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9.emf"/><Relationship Id="rId5" Type="http://schemas.openxmlformats.org/officeDocument/2006/relationships/image" Target="../media/image4.jpe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31.xml"/><Relationship Id="rId18" Type="http://schemas.openxmlformats.org/officeDocument/2006/relationships/image" Target="../media/image14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3.png"/><Relationship Id="rId2" Type="http://schemas.openxmlformats.org/officeDocument/2006/relationships/tags" Target="../tags/tag2.xml"/><Relationship Id="rId16" Type="http://schemas.openxmlformats.org/officeDocument/2006/relationships/image" Target="../media/image4.jpe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2.pn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5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4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14.png"/><Relationship Id="rId3" Type="http://schemas.openxmlformats.org/officeDocument/2006/relationships/image" Target="../media/image34.png"/><Relationship Id="rId7" Type="http://schemas.openxmlformats.org/officeDocument/2006/relationships/image" Target="../media/image4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8.png"/><Relationship Id="rId11" Type="http://schemas.openxmlformats.org/officeDocument/2006/relationships/image" Target="../media/image42.png"/><Relationship Id="rId5" Type="http://schemas.openxmlformats.org/officeDocument/2006/relationships/image" Target="../media/image37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39.png"/><Relationship Id="rId18" Type="http://schemas.openxmlformats.org/officeDocument/2006/relationships/image" Target="../media/image49.png"/><Relationship Id="rId3" Type="http://schemas.openxmlformats.org/officeDocument/2006/relationships/image" Target="../media/image34.png"/><Relationship Id="rId21" Type="http://schemas.openxmlformats.org/officeDocument/2006/relationships/image" Target="../media/image52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3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5.png"/><Relationship Id="rId11" Type="http://schemas.openxmlformats.org/officeDocument/2006/relationships/image" Target="../media/image47.png"/><Relationship Id="rId5" Type="http://schemas.openxmlformats.org/officeDocument/2006/relationships/image" Target="../media/image40.png"/><Relationship Id="rId15" Type="http://schemas.openxmlformats.org/officeDocument/2006/relationships/image" Target="../media/image4.jpeg"/><Relationship Id="rId10" Type="http://schemas.openxmlformats.org/officeDocument/2006/relationships/image" Target="../media/image46.png"/><Relationship Id="rId19" Type="http://schemas.openxmlformats.org/officeDocument/2006/relationships/image" Target="../media/image50.png"/><Relationship Id="rId4" Type="http://schemas.openxmlformats.org/officeDocument/2006/relationships/image" Target="../media/image38.png"/><Relationship Id="rId9" Type="http://schemas.openxmlformats.org/officeDocument/2006/relationships/image" Target="../media/image45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6" t="35767" r="36054" b="42433"/>
          <a:stretch/>
        </p:blipFill>
        <p:spPr>
          <a:xfrm>
            <a:off x="4297547" y="2536042"/>
            <a:ext cx="3468914" cy="14949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00362" y="2166960"/>
            <a:ext cx="5588101" cy="221107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  <a:latin typeface="Arial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891212" y="6188364"/>
            <a:ext cx="406400" cy="406400"/>
            <a:chOff x="5891212" y="6188364"/>
            <a:chExt cx="406400" cy="406400"/>
          </a:xfrm>
        </p:grpSpPr>
        <p:sp>
          <p:nvSpPr>
            <p:cNvPr id="5" name="Oval 4"/>
            <p:cNvSpPr/>
            <p:nvPr/>
          </p:nvSpPr>
          <p:spPr bwMode="auto">
            <a:xfrm>
              <a:off x="5891212" y="6188364"/>
              <a:ext cx="406400" cy="406400"/>
            </a:xfrm>
            <a:prstGeom prst="ellipse">
              <a:avLst/>
            </a:prstGeom>
            <a:noFill/>
            <a:ln w="19050" cap="flat" cmpd="sng" algn="ctr">
              <a:solidFill>
                <a:srgbClr val="00FE9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endParaRPr lang="pt-PT" sz="2000" dirty="0">
                <a:solidFill>
                  <a:srgbClr val="003245"/>
                </a:solidFill>
                <a:latin typeface="Trebuchet MS" panose="020B0603020202020204" pitchFamily="34" charset="0"/>
                <a:ea typeface="ヒラギノ角ゴ ProN W3" charset="0"/>
                <a:sym typeface="Gill Sans" charset="0"/>
              </a:endParaRPr>
            </a:p>
          </p:txBody>
        </p:sp>
        <p:grpSp>
          <p:nvGrpSpPr>
            <p:cNvPr id="6" name="Grupo 8878"/>
            <p:cNvGrpSpPr/>
            <p:nvPr/>
          </p:nvGrpSpPr>
          <p:grpSpPr>
            <a:xfrm rot="2700000">
              <a:off x="6012104" y="6308985"/>
              <a:ext cx="164616" cy="165159"/>
              <a:chOff x="640513" y="1459407"/>
              <a:chExt cx="449006" cy="450486"/>
            </a:xfrm>
            <a:solidFill>
              <a:srgbClr val="00FE99"/>
            </a:solidFill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13" y="1459407"/>
                <a:ext cx="441596" cy="443078"/>
              </a:xfrm>
              <a:custGeom>
                <a:avLst/>
                <a:gdLst>
                  <a:gd name="T0" fmla="*/ 10 w 298"/>
                  <a:gd name="T1" fmla="*/ 0 h 299"/>
                  <a:gd name="T2" fmla="*/ 15 w 298"/>
                  <a:gd name="T3" fmla="*/ 0 h 299"/>
                  <a:gd name="T4" fmla="*/ 18 w 298"/>
                  <a:gd name="T5" fmla="*/ 0 h 299"/>
                  <a:gd name="T6" fmla="*/ 22 w 298"/>
                  <a:gd name="T7" fmla="*/ 3 h 299"/>
                  <a:gd name="T8" fmla="*/ 295 w 298"/>
                  <a:gd name="T9" fmla="*/ 277 h 299"/>
                  <a:gd name="T10" fmla="*/ 297 w 298"/>
                  <a:gd name="T11" fmla="*/ 280 h 299"/>
                  <a:gd name="T12" fmla="*/ 298 w 298"/>
                  <a:gd name="T13" fmla="*/ 284 h 299"/>
                  <a:gd name="T14" fmla="*/ 298 w 298"/>
                  <a:gd name="T15" fmla="*/ 287 h 299"/>
                  <a:gd name="T16" fmla="*/ 297 w 298"/>
                  <a:gd name="T17" fmla="*/ 292 h 299"/>
                  <a:gd name="T18" fmla="*/ 295 w 298"/>
                  <a:gd name="T19" fmla="*/ 295 h 299"/>
                  <a:gd name="T20" fmla="*/ 292 w 298"/>
                  <a:gd name="T21" fmla="*/ 296 h 299"/>
                  <a:gd name="T22" fmla="*/ 289 w 298"/>
                  <a:gd name="T23" fmla="*/ 298 h 299"/>
                  <a:gd name="T24" fmla="*/ 286 w 298"/>
                  <a:gd name="T25" fmla="*/ 299 h 299"/>
                  <a:gd name="T26" fmla="*/ 282 w 298"/>
                  <a:gd name="T27" fmla="*/ 298 h 299"/>
                  <a:gd name="T28" fmla="*/ 279 w 298"/>
                  <a:gd name="T29" fmla="*/ 296 h 299"/>
                  <a:gd name="T30" fmla="*/ 277 w 298"/>
                  <a:gd name="T31" fmla="*/ 295 h 299"/>
                  <a:gd name="T32" fmla="*/ 4 w 298"/>
                  <a:gd name="T33" fmla="*/ 22 h 299"/>
                  <a:gd name="T34" fmla="*/ 1 w 298"/>
                  <a:gd name="T35" fmla="*/ 19 h 299"/>
                  <a:gd name="T36" fmla="*/ 0 w 298"/>
                  <a:gd name="T37" fmla="*/ 14 h 299"/>
                  <a:gd name="T38" fmla="*/ 0 w 298"/>
                  <a:gd name="T39" fmla="*/ 11 h 299"/>
                  <a:gd name="T40" fmla="*/ 1 w 298"/>
                  <a:gd name="T41" fmla="*/ 6 h 299"/>
                  <a:gd name="T42" fmla="*/ 4 w 298"/>
                  <a:gd name="T43" fmla="*/ 3 h 299"/>
                  <a:gd name="T44" fmla="*/ 7 w 298"/>
                  <a:gd name="T45" fmla="*/ 0 h 299"/>
                  <a:gd name="T46" fmla="*/ 10 w 298"/>
                  <a:gd name="T4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8" h="299">
                    <a:moveTo>
                      <a:pt x="10" y="0"/>
                    </a:moveTo>
                    <a:lnTo>
                      <a:pt x="15" y="0"/>
                    </a:lnTo>
                    <a:lnTo>
                      <a:pt x="18" y="0"/>
                    </a:lnTo>
                    <a:lnTo>
                      <a:pt x="22" y="3"/>
                    </a:lnTo>
                    <a:lnTo>
                      <a:pt x="295" y="277"/>
                    </a:lnTo>
                    <a:lnTo>
                      <a:pt x="297" y="280"/>
                    </a:lnTo>
                    <a:lnTo>
                      <a:pt x="298" y="284"/>
                    </a:lnTo>
                    <a:lnTo>
                      <a:pt x="298" y="287"/>
                    </a:lnTo>
                    <a:lnTo>
                      <a:pt x="297" y="292"/>
                    </a:lnTo>
                    <a:lnTo>
                      <a:pt x="295" y="295"/>
                    </a:lnTo>
                    <a:lnTo>
                      <a:pt x="292" y="296"/>
                    </a:lnTo>
                    <a:lnTo>
                      <a:pt x="289" y="298"/>
                    </a:lnTo>
                    <a:lnTo>
                      <a:pt x="286" y="299"/>
                    </a:lnTo>
                    <a:lnTo>
                      <a:pt x="282" y="298"/>
                    </a:lnTo>
                    <a:lnTo>
                      <a:pt x="279" y="296"/>
                    </a:lnTo>
                    <a:lnTo>
                      <a:pt x="277" y="295"/>
                    </a:lnTo>
                    <a:lnTo>
                      <a:pt x="4" y="22"/>
                    </a:lnTo>
                    <a:lnTo>
                      <a:pt x="1" y="19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1" y="6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pt-B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593725" indent="-136525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1189038" indent="-27463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784350" indent="-41275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2379663" indent="-550863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pPr algn="r"/>
                <a:endParaRPr lang="pt-BR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84969" y="1506826"/>
                <a:ext cx="404550" cy="403067"/>
              </a:xfrm>
              <a:custGeom>
                <a:avLst/>
                <a:gdLst>
                  <a:gd name="T0" fmla="*/ 259 w 273"/>
                  <a:gd name="T1" fmla="*/ 0 h 272"/>
                  <a:gd name="T2" fmla="*/ 264 w 273"/>
                  <a:gd name="T3" fmla="*/ 2 h 272"/>
                  <a:gd name="T4" fmla="*/ 268 w 273"/>
                  <a:gd name="T5" fmla="*/ 5 h 272"/>
                  <a:gd name="T6" fmla="*/ 271 w 273"/>
                  <a:gd name="T7" fmla="*/ 8 h 272"/>
                  <a:gd name="T8" fmla="*/ 273 w 273"/>
                  <a:gd name="T9" fmla="*/ 14 h 272"/>
                  <a:gd name="T10" fmla="*/ 273 w 273"/>
                  <a:gd name="T11" fmla="*/ 260 h 272"/>
                  <a:gd name="T12" fmla="*/ 271 w 273"/>
                  <a:gd name="T13" fmla="*/ 264 h 272"/>
                  <a:gd name="T14" fmla="*/ 268 w 273"/>
                  <a:gd name="T15" fmla="*/ 269 h 272"/>
                  <a:gd name="T16" fmla="*/ 264 w 273"/>
                  <a:gd name="T17" fmla="*/ 272 h 272"/>
                  <a:gd name="T18" fmla="*/ 259 w 273"/>
                  <a:gd name="T19" fmla="*/ 272 h 272"/>
                  <a:gd name="T20" fmla="*/ 13 w 273"/>
                  <a:gd name="T21" fmla="*/ 272 h 272"/>
                  <a:gd name="T22" fmla="*/ 7 w 273"/>
                  <a:gd name="T23" fmla="*/ 272 h 272"/>
                  <a:gd name="T24" fmla="*/ 4 w 273"/>
                  <a:gd name="T25" fmla="*/ 269 h 272"/>
                  <a:gd name="T26" fmla="*/ 1 w 273"/>
                  <a:gd name="T27" fmla="*/ 264 h 272"/>
                  <a:gd name="T28" fmla="*/ 0 w 273"/>
                  <a:gd name="T29" fmla="*/ 260 h 272"/>
                  <a:gd name="T30" fmla="*/ 1 w 273"/>
                  <a:gd name="T31" fmla="*/ 255 h 272"/>
                  <a:gd name="T32" fmla="*/ 4 w 273"/>
                  <a:gd name="T33" fmla="*/ 251 h 272"/>
                  <a:gd name="T34" fmla="*/ 7 w 273"/>
                  <a:gd name="T35" fmla="*/ 248 h 272"/>
                  <a:gd name="T36" fmla="*/ 13 w 273"/>
                  <a:gd name="T37" fmla="*/ 246 h 272"/>
                  <a:gd name="T38" fmla="*/ 247 w 273"/>
                  <a:gd name="T39" fmla="*/ 246 h 272"/>
                  <a:gd name="T40" fmla="*/ 247 w 273"/>
                  <a:gd name="T41" fmla="*/ 14 h 272"/>
                  <a:gd name="T42" fmla="*/ 247 w 273"/>
                  <a:gd name="T43" fmla="*/ 8 h 272"/>
                  <a:gd name="T44" fmla="*/ 250 w 273"/>
                  <a:gd name="T45" fmla="*/ 5 h 272"/>
                  <a:gd name="T46" fmla="*/ 255 w 273"/>
                  <a:gd name="T47" fmla="*/ 2 h 272"/>
                  <a:gd name="T48" fmla="*/ 259 w 273"/>
                  <a:gd name="T4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3" h="272">
                    <a:moveTo>
                      <a:pt x="259" y="0"/>
                    </a:moveTo>
                    <a:lnTo>
                      <a:pt x="264" y="2"/>
                    </a:lnTo>
                    <a:lnTo>
                      <a:pt x="268" y="5"/>
                    </a:lnTo>
                    <a:lnTo>
                      <a:pt x="271" y="8"/>
                    </a:lnTo>
                    <a:lnTo>
                      <a:pt x="273" y="14"/>
                    </a:lnTo>
                    <a:lnTo>
                      <a:pt x="273" y="260"/>
                    </a:lnTo>
                    <a:lnTo>
                      <a:pt x="271" y="264"/>
                    </a:lnTo>
                    <a:lnTo>
                      <a:pt x="268" y="269"/>
                    </a:lnTo>
                    <a:lnTo>
                      <a:pt x="264" y="272"/>
                    </a:lnTo>
                    <a:lnTo>
                      <a:pt x="259" y="272"/>
                    </a:lnTo>
                    <a:lnTo>
                      <a:pt x="13" y="272"/>
                    </a:lnTo>
                    <a:lnTo>
                      <a:pt x="7" y="272"/>
                    </a:lnTo>
                    <a:lnTo>
                      <a:pt x="4" y="269"/>
                    </a:lnTo>
                    <a:lnTo>
                      <a:pt x="1" y="264"/>
                    </a:lnTo>
                    <a:lnTo>
                      <a:pt x="0" y="260"/>
                    </a:lnTo>
                    <a:lnTo>
                      <a:pt x="1" y="255"/>
                    </a:lnTo>
                    <a:lnTo>
                      <a:pt x="4" y="251"/>
                    </a:lnTo>
                    <a:lnTo>
                      <a:pt x="7" y="248"/>
                    </a:lnTo>
                    <a:lnTo>
                      <a:pt x="13" y="246"/>
                    </a:lnTo>
                    <a:lnTo>
                      <a:pt x="247" y="246"/>
                    </a:lnTo>
                    <a:lnTo>
                      <a:pt x="247" y="14"/>
                    </a:lnTo>
                    <a:lnTo>
                      <a:pt x="247" y="8"/>
                    </a:lnTo>
                    <a:lnTo>
                      <a:pt x="250" y="5"/>
                    </a:lnTo>
                    <a:lnTo>
                      <a:pt x="255" y="2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pt-B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593725" indent="-136525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1189038" indent="-27463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784350" indent="-41275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2379663" indent="-550863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pPr algn="r"/>
                <a:endParaRPr lang="pt-BR" sz="180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055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Imagem 1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" y="-297"/>
            <a:ext cx="12186960" cy="6858594"/>
          </a:xfrm>
          <a:prstGeom prst="rect">
            <a:avLst/>
          </a:prstGeom>
        </p:spPr>
      </p:pic>
      <p:sp>
        <p:nvSpPr>
          <p:cNvPr id="26" name="Rectangle 50"/>
          <p:cNvSpPr/>
          <p:nvPr/>
        </p:nvSpPr>
        <p:spPr>
          <a:xfrm>
            <a:off x="428598" y="2473135"/>
            <a:ext cx="11331629" cy="3653337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25" name="Rectangle 60"/>
          <p:cNvSpPr/>
          <p:nvPr/>
        </p:nvSpPr>
        <p:spPr>
          <a:xfrm>
            <a:off x="6823566" y="2096762"/>
            <a:ext cx="5151035" cy="1028150"/>
          </a:xfrm>
          <a:prstGeom prst="rect">
            <a:avLst/>
          </a:prstGeom>
          <a:solidFill>
            <a:srgbClr val="00C6D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77" name="Group 56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78" name="Picture 5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79" name="Picture 5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32778" name="Grupo 32777"/>
          <p:cNvGrpSpPr/>
          <p:nvPr/>
        </p:nvGrpSpPr>
        <p:grpSpPr>
          <a:xfrm>
            <a:off x="7139162" y="3293686"/>
            <a:ext cx="1286470" cy="685396"/>
            <a:chOff x="9983788" y="-1371600"/>
            <a:chExt cx="1889125" cy="1006475"/>
          </a:xfrm>
          <a:solidFill>
            <a:srgbClr val="003344"/>
          </a:solidFill>
        </p:grpSpPr>
        <p:sp>
          <p:nvSpPr>
            <p:cNvPr id="32775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6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777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32779" name="Imagem 3277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7" t="61863" r="13637" b="12690"/>
          <a:stretch/>
        </p:blipFill>
        <p:spPr>
          <a:xfrm>
            <a:off x="4142267" y="4550869"/>
            <a:ext cx="7278208" cy="1432917"/>
          </a:xfrm>
          <a:prstGeom prst="rect">
            <a:avLst/>
          </a:prstGeom>
        </p:spPr>
      </p:pic>
      <p:cxnSp>
        <p:nvCxnSpPr>
          <p:cNvPr id="32782" name="Conexão reta 32781"/>
          <p:cNvCxnSpPr/>
          <p:nvPr/>
        </p:nvCxnSpPr>
        <p:spPr bwMode="auto">
          <a:xfrm>
            <a:off x="621804" y="2621672"/>
            <a:ext cx="0" cy="776848"/>
          </a:xfrm>
          <a:prstGeom prst="line">
            <a:avLst/>
          </a:prstGeom>
          <a:noFill/>
          <a:ln w="152400">
            <a:solidFill>
              <a:srgbClr val="990098"/>
            </a:solidFill>
            <a:miter lim="800000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0" name="Conexão reta 99"/>
          <p:cNvCxnSpPr/>
          <p:nvPr/>
        </p:nvCxnSpPr>
        <p:spPr bwMode="auto">
          <a:xfrm>
            <a:off x="621804" y="3612705"/>
            <a:ext cx="0" cy="968423"/>
          </a:xfrm>
          <a:prstGeom prst="line">
            <a:avLst/>
          </a:prstGeom>
          <a:noFill/>
          <a:ln w="152400">
            <a:solidFill>
              <a:srgbClr val="FE6634"/>
            </a:solidFill>
            <a:miter lim="800000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" name="Conexão reta 101"/>
          <p:cNvCxnSpPr/>
          <p:nvPr/>
        </p:nvCxnSpPr>
        <p:spPr bwMode="auto">
          <a:xfrm>
            <a:off x="621804" y="4800766"/>
            <a:ext cx="0" cy="357974"/>
          </a:xfrm>
          <a:prstGeom prst="line">
            <a:avLst/>
          </a:prstGeom>
          <a:noFill/>
          <a:ln w="152400">
            <a:solidFill>
              <a:srgbClr val="00FE99"/>
            </a:solidFill>
            <a:miter lim="800000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4" name="Conexão reta 103"/>
          <p:cNvCxnSpPr/>
          <p:nvPr/>
        </p:nvCxnSpPr>
        <p:spPr bwMode="auto">
          <a:xfrm>
            <a:off x="621804" y="5341936"/>
            <a:ext cx="0" cy="616904"/>
          </a:xfrm>
          <a:prstGeom prst="line">
            <a:avLst/>
          </a:prstGeom>
          <a:noFill/>
          <a:ln w="152400">
            <a:solidFill>
              <a:srgbClr val="D4DD0C"/>
            </a:solidFill>
            <a:miter lim="800000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10" name="Grupo 109"/>
          <p:cNvGrpSpPr/>
          <p:nvPr/>
        </p:nvGrpSpPr>
        <p:grpSpPr>
          <a:xfrm>
            <a:off x="5771387" y="3840910"/>
            <a:ext cx="1017109" cy="541888"/>
            <a:chOff x="9983788" y="-1371600"/>
            <a:chExt cx="1889125" cy="1006475"/>
          </a:xfrm>
          <a:solidFill>
            <a:srgbClr val="00FE99"/>
          </a:solidFill>
        </p:grpSpPr>
        <p:sp>
          <p:nvSpPr>
            <p:cNvPr id="111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4" name="Grupo 113"/>
          <p:cNvGrpSpPr/>
          <p:nvPr/>
        </p:nvGrpSpPr>
        <p:grpSpPr>
          <a:xfrm>
            <a:off x="4744377" y="4253900"/>
            <a:ext cx="1017109" cy="541888"/>
            <a:chOff x="9983788" y="-1371600"/>
            <a:chExt cx="1889125" cy="1006475"/>
          </a:xfrm>
          <a:solidFill>
            <a:srgbClr val="FE6634"/>
          </a:solidFill>
        </p:grpSpPr>
        <p:sp>
          <p:nvSpPr>
            <p:cNvPr id="115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2" name="Grupo 121"/>
          <p:cNvGrpSpPr/>
          <p:nvPr/>
        </p:nvGrpSpPr>
        <p:grpSpPr>
          <a:xfrm>
            <a:off x="8558067" y="3862405"/>
            <a:ext cx="1017109" cy="541888"/>
            <a:chOff x="9983788" y="-1371600"/>
            <a:chExt cx="1889125" cy="1006475"/>
          </a:xfrm>
          <a:solidFill>
            <a:srgbClr val="D4DD0C"/>
          </a:solidFill>
        </p:grpSpPr>
        <p:sp>
          <p:nvSpPr>
            <p:cNvPr id="123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upo 125"/>
          <p:cNvGrpSpPr/>
          <p:nvPr/>
        </p:nvGrpSpPr>
        <p:grpSpPr>
          <a:xfrm>
            <a:off x="10133726" y="4069746"/>
            <a:ext cx="1017109" cy="541888"/>
            <a:chOff x="9983788" y="-1371600"/>
            <a:chExt cx="1889125" cy="1006475"/>
          </a:xfrm>
          <a:solidFill>
            <a:srgbClr val="00C6D6"/>
          </a:solidFill>
        </p:grpSpPr>
        <p:sp>
          <p:nvSpPr>
            <p:cNvPr id="127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1" name="Grupo 130"/>
          <p:cNvGrpSpPr/>
          <p:nvPr/>
        </p:nvGrpSpPr>
        <p:grpSpPr>
          <a:xfrm>
            <a:off x="7139162" y="3293686"/>
            <a:ext cx="1286470" cy="685396"/>
            <a:chOff x="9983788" y="-1371600"/>
            <a:chExt cx="1889125" cy="1006475"/>
          </a:xfrm>
          <a:solidFill>
            <a:srgbClr val="003344"/>
          </a:solidFill>
        </p:grpSpPr>
        <p:sp>
          <p:nvSpPr>
            <p:cNvPr id="132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5" name="Grupo 134"/>
          <p:cNvGrpSpPr/>
          <p:nvPr/>
        </p:nvGrpSpPr>
        <p:grpSpPr>
          <a:xfrm>
            <a:off x="7139162" y="3293686"/>
            <a:ext cx="1286470" cy="685396"/>
            <a:chOff x="9983788" y="-1371600"/>
            <a:chExt cx="1889125" cy="1006475"/>
          </a:xfrm>
          <a:solidFill>
            <a:srgbClr val="003344"/>
          </a:solidFill>
        </p:grpSpPr>
        <p:sp>
          <p:nvSpPr>
            <p:cNvPr id="136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9" name="Grupo 138"/>
          <p:cNvGrpSpPr/>
          <p:nvPr/>
        </p:nvGrpSpPr>
        <p:grpSpPr>
          <a:xfrm>
            <a:off x="7139162" y="3293686"/>
            <a:ext cx="1286470" cy="685396"/>
            <a:chOff x="9983788" y="-1371600"/>
            <a:chExt cx="1889125" cy="1006475"/>
          </a:xfrm>
          <a:solidFill>
            <a:srgbClr val="003344"/>
          </a:solidFill>
        </p:grpSpPr>
        <p:sp>
          <p:nvSpPr>
            <p:cNvPr id="140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3" name="Grupo 142"/>
          <p:cNvGrpSpPr/>
          <p:nvPr/>
        </p:nvGrpSpPr>
        <p:grpSpPr>
          <a:xfrm>
            <a:off x="7139162" y="3293686"/>
            <a:ext cx="1286470" cy="685396"/>
            <a:chOff x="9983788" y="-1371600"/>
            <a:chExt cx="1889125" cy="1006475"/>
          </a:xfrm>
          <a:solidFill>
            <a:srgbClr val="003344"/>
          </a:solidFill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9" name="Imagem 8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3" t="25904" r="81692" b="41775"/>
          <a:stretch/>
        </p:blipFill>
        <p:spPr>
          <a:xfrm>
            <a:off x="7093075" y="3400859"/>
            <a:ext cx="1376311" cy="2002958"/>
          </a:xfrm>
          <a:prstGeom prst="rect">
            <a:avLst/>
          </a:prstGeom>
        </p:spPr>
      </p:pic>
      <p:pic>
        <p:nvPicPr>
          <p:cNvPr id="93" name="Imagem 9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89" t="25904" r="31075" b="41775"/>
          <a:stretch/>
        </p:blipFill>
        <p:spPr>
          <a:xfrm>
            <a:off x="8571225" y="3953621"/>
            <a:ext cx="967967" cy="1371287"/>
          </a:xfrm>
          <a:prstGeom prst="rect">
            <a:avLst/>
          </a:prstGeom>
        </p:spPr>
      </p:pic>
      <p:grpSp>
        <p:nvGrpSpPr>
          <p:cNvPr id="106" name="Grupo 105"/>
          <p:cNvGrpSpPr/>
          <p:nvPr/>
        </p:nvGrpSpPr>
        <p:grpSpPr>
          <a:xfrm>
            <a:off x="6813734" y="4293093"/>
            <a:ext cx="1017109" cy="541888"/>
            <a:chOff x="9983788" y="-1371600"/>
            <a:chExt cx="1889125" cy="1006475"/>
          </a:xfrm>
          <a:solidFill>
            <a:srgbClr val="990098"/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upo 117"/>
          <p:cNvGrpSpPr/>
          <p:nvPr/>
        </p:nvGrpSpPr>
        <p:grpSpPr>
          <a:xfrm>
            <a:off x="9143019" y="4393732"/>
            <a:ext cx="1017109" cy="541888"/>
            <a:chOff x="9983788" y="-1371600"/>
            <a:chExt cx="1889125" cy="1006475"/>
          </a:xfrm>
          <a:solidFill>
            <a:srgbClr val="007287"/>
          </a:solidFill>
        </p:grpSpPr>
        <p:sp>
          <p:nvSpPr>
            <p:cNvPr id="119" name="Freeform 5"/>
            <p:cNvSpPr>
              <a:spLocks/>
            </p:cNvSpPr>
            <p:nvPr/>
          </p:nvSpPr>
          <p:spPr bwMode="auto">
            <a:xfrm>
              <a:off x="10433050" y="-730250"/>
              <a:ext cx="987425" cy="365125"/>
            </a:xfrm>
            <a:custGeom>
              <a:avLst/>
              <a:gdLst>
                <a:gd name="T0" fmla="*/ 37 w 262"/>
                <a:gd name="T1" fmla="*/ 85 h 96"/>
                <a:gd name="T2" fmla="*/ 10 w 262"/>
                <a:gd name="T3" fmla="*/ 89 h 96"/>
                <a:gd name="T4" fmla="*/ 6 w 262"/>
                <a:gd name="T5" fmla="*/ 63 h 96"/>
                <a:gd name="T6" fmla="*/ 61 w 262"/>
                <a:gd name="T7" fmla="*/ 16 h 96"/>
                <a:gd name="T8" fmla="*/ 131 w 262"/>
                <a:gd name="T9" fmla="*/ 0 h 96"/>
                <a:gd name="T10" fmla="*/ 201 w 262"/>
                <a:gd name="T11" fmla="*/ 16 h 96"/>
                <a:gd name="T12" fmla="*/ 256 w 262"/>
                <a:gd name="T13" fmla="*/ 63 h 96"/>
                <a:gd name="T14" fmla="*/ 252 w 262"/>
                <a:gd name="T15" fmla="*/ 89 h 96"/>
                <a:gd name="T16" fmla="*/ 225 w 262"/>
                <a:gd name="T17" fmla="*/ 85 h 96"/>
                <a:gd name="T18" fmla="*/ 184 w 262"/>
                <a:gd name="T19" fmla="*/ 50 h 96"/>
                <a:gd name="T20" fmla="*/ 131 w 262"/>
                <a:gd name="T21" fmla="*/ 38 h 96"/>
                <a:gd name="T22" fmla="*/ 79 w 262"/>
                <a:gd name="T23" fmla="*/ 50 h 96"/>
                <a:gd name="T24" fmla="*/ 37 w 262"/>
                <a:gd name="T25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" h="96">
                  <a:moveTo>
                    <a:pt x="37" y="85"/>
                  </a:moveTo>
                  <a:cubicBezTo>
                    <a:pt x="31" y="94"/>
                    <a:pt x="19" y="96"/>
                    <a:pt x="10" y="89"/>
                  </a:cubicBezTo>
                  <a:cubicBezTo>
                    <a:pt x="2" y="83"/>
                    <a:pt x="0" y="71"/>
                    <a:pt x="6" y="63"/>
                  </a:cubicBezTo>
                  <a:cubicBezTo>
                    <a:pt x="21" y="43"/>
                    <a:pt x="40" y="27"/>
                    <a:pt x="61" y="16"/>
                  </a:cubicBezTo>
                  <a:cubicBezTo>
                    <a:pt x="82" y="5"/>
                    <a:pt x="106" y="0"/>
                    <a:pt x="131" y="0"/>
                  </a:cubicBezTo>
                  <a:cubicBezTo>
                    <a:pt x="156" y="0"/>
                    <a:pt x="180" y="5"/>
                    <a:pt x="201" y="16"/>
                  </a:cubicBezTo>
                  <a:cubicBezTo>
                    <a:pt x="223" y="27"/>
                    <a:pt x="242" y="43"/>
                    <a:pt x="256" y="63"/>
                  </a:cubicBezTo>
                  <a:cubicBezTo>
                    <a:pt x="262" y="71"/>
                    <a:pt x="261" y="83"/>
                    <a:pt x="252" y="89"/>
                  </a:cubicBezTo>
                  <a:cubicBezTo>
                    <a:pt x="244" y="95"/>
                    <a:pt x="232" y="94"/>
                    <a:pt x="225" y="85"/>
                  </a:cubicBezTo>
                  <a:cubicBezTo>
                    <a:pt x="215" y="71"/>
                    <a:pt x="200" y="58"/>
                    <a:pt x="184" y="50"/>
                  </a:cubicBezTo>
                  <a:cubicBezTo>
                    <a:pt x="168" y="42"/>
                    <a:pt x="150" y="38"/>
                    <a:pt x="131" y="38"/>
                  </a:cubicBezTo>
                  <a:cubicBezTo>
                    <a:pt x="112" y="38"/>
                    <a:pt x="94" y="42"/>
                    <a:pt x="79" y="50"/>
                  </a:cubicBezTo>
                  <a:cubicBezTo>
                    <a:pt x="62" y="59"/>
                    <a:pt x="48" y="71"/>
                    <a:pt x="3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6"/>
            <p:cNvSpPr>
              <a:spLocks/>
            </p:cNvSpPr>
            <p:nvPr/>
          </p:nvSpPr>
          <p:spPr bwMode="auto">
            <a:xfrm>
              <a:off x="10206038" y="-1052513"/>
              <a:ext cx="1441450" cy="455612"/>
            </a:xfrm>
            <a:custGeom>
              <a:avLst/>
              <a:gdLst>
                <a:gd name="T0" fmla="*/ 36 w 382"/>
                <a:gd name="T1" fmla="*/ 111 h 120"/>
                <a:gd name="T2" fmla="*/ 36 w 382"/>
                <a:gd name="T3" fmla="*/ 111 h 120"/>
                <a:gd name="T4" fmla="*/ 106 w 382"/>
                <a:gd name="T5" fmla="*/ 57 h 120"/>
                <a:gd name="T6" fmla="*/ 191 w 382"/>
                <a:gd name="T7" fmla="*/ 38 h 120"/>
                <a:gd name="T8" fmla="*/ 277 w 382"/>
                <a:gd name="T9" fmla="*/ 57 h 120"/>
                <a:gd name="T10" fmla="*/ 346 w 382"/>
                <a:gd name="T11" fmla="*/ 111 h 120"/>
                <a:gd name="T12" fmla="*/ 373 w 382"/>
                <a:gd name="T13" fmla="*/ 113 h 120"/>
                <a:gd name="T14" fmla="*/ 376 w 382"/>
                <a:gd name="T15" fmla="*/ 87 h 120"/>
                <a:gd name="T16" fmla="*/ 293 w 382"/>
                <a:gd name="T17" fmla="*/ 23 h 120"/>
                <a:gd name="T18" fmla="*/ 191 w 382"/>
                <a:gd name="T19" fmla="*/ 0 h 120"/>
                <a:gd name="T20" fmla="*/ 90 w 382"/>
                <a:gd name="T21" fmla="*/ 23 h 120"/>
                <a:gd name="T22" fmla="*/ 7 w 382"/>
                <a:gd name="T23" fmla="*/ 87 h 120"/>
                <a:gd name="T24" fmla="*/ 10 w 382"/>
                <a:gd name="T25" fmla="*/ 113 h 120"/>
                <a:gd name="T26" fmla="*/ 36 w 382"/>
                <a:gd name="T27" fmla="*/ 11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2" h="120">
                  <a:moveTo>
                    <a:pt x="36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55" y="88"/>
                    <a:pt x="79" y="70"/>
                    <a:pt x="106" y="57"/>
                  </a:cubicBezTo>
                  <a:cubicBezTo>
                    <a:pt x="132" y="45"/>
                    <a:pt x="161" y="38"/>
                    <a:pt x="191" y="38"/>
                  </a:cubicBezTo>
                  <a:cubicBezTo>
                    <a:pt x="222" y="38"/>
                    <a:pt x="251" y="45"/>
                    <a:pt x="277" y="57"/>
                  </a:cubicBezTo>
                  <a:cubicBezTo>
                    <a:pt x="304" y="70"/>
                    <a:pt x="327" y="88"/>
                    <a:pt x="346" y="111"/>
                  </a:cubicBezTo>
                  <a:cubicBezTo>
                    <a:pt x="353" y="119"/>
                    <a:pt x="365" y="120"/>
                    <a:pt x="373" y="113"/>
                  </a:cubicBezTo>
                  <a:cubicBezTo>
                    <a:pt x="381" y="107"/>
                    <a:pt x="382" y="95"/>
                    <a:pt x="376" y="87"/>
                  </a:cubicBezTo>
                  <a:cubicBezTo>
                    <a:pt x="353" y="60"/>
                    <a:pt x="325" y="38"/>
                    <a:pt x="293" y="23"/>
                  </a:cubicBezTo>
                  <a:cubicBezTo>
                    <a:pt x="262" y="8"/>
                    <a:pt x="228" y="0"/>
                    <a:pt x="191" y="0"/>
                  </a:cubicBezTo>
                  <a:cubicBezTo>
                    <a:pt x="155" y="0"/>
                    <a:pt x="121" y="8"/>
                    <a:pt x="90" y="23"/>
                  </a:cubicBezTo>
                  <a:cubicBezTo>
                    <a:pt x="58" y="38"/>
                    <a:pt x="29" y="60"/>
                    <a:pt x="7" y="87"/>
                  </a:cubicBezTo>
                  <a:cubicBezTo>
                    <a:pt x="0" y="95"/>
                    <a:pt x="1" y="107"/>
                    <a:pt x="10" y="113"/>
                  </a:cubicBezTo>
                  <a:cubicBezTo>
                    <a:pt x="18" y="120"/>
                    <a:pt x="30" y="119"/>
                    <a:pt x="3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"/>
            <p:cNvSpPr>
              <a:spLocks/>
            </p:cNvSpPr>
            <p:nvPr/>
          </p:nvSpPr>
          <p:spPr bwMode="auto">
            <a:xfrm>
              <a:off x="9983788" y="-1371600"/>
              <a:ext cx="1889125" cy="547687"/>
            </a:xfrm>
            <a:custGeom>
              <a:avLst/>
              <a:gdLst>
                <a:gd name="T0" fmla="*/ 35 w 501"/>
                <a:gd name="T1" fmla="*/ 136 h 144"/>
                <a:gd name="T2" fmla="*/ 35 w 501"/>
                <a:gd name="T3" fmla="*/ 136 h 144"/>
                <a:gd name="T4" fmla="*/ 8 w 501"/>
                <a:gd name="T5" fmla="*/ 137 h 144"/>
                <a:gd name="T6" fmla="*/ 6 w 501"/>
                <a:gd name="T7" fmla="*/ 110 h 144"/>
                <a:gd name="T8" fmla="*/ 117 w 501"/>
                <a:gd name="T9" fmla="*/ 28 h 144"/>
                <a:gd name="T10" fmla="*/ 250 w 501"/>
                <a:gd name="T11" fmla="*/ 0 h 144"/>
                <a:gd name="T12" fmla="*/ 384 w 501"/>
                <a:gd name="T13" fmla="*/ 28 h 144"/>
                <a:gd name="T14" fmla="*/ 494 w 501"/>
                <a:gd name="T15" fmla="*/ 110 h 144"/>
                <a:gd name="T16" fmla="*/ 492 w 501"/>
                <a:gd name="T17" fmla="*/ 137 h 144"/>
                <a:gd name="T18" fmla="*/ 465 w 501"/>
                <a:gd name="T19" fmla="*/ 136 h 144"/>
                <a:gd name="T20" fmla="*/ 368 w 501"/>
                <a:gd name="T21" fmla="*/ 63 h 144"/>
                <a:gd name="T22" fmla="*/ 250 w 501"/>
                <a:gd name="T23" fmla="*/ 38 h 144"/>
                <a:gd name="T24" fmla="*/ 132 w 501"/>
                <a:gd name="T25" fmla="*/ 63 h 144"/>
                <a:gd name="T26" fmla="*/ 35 w 501"/>
                <a:gd name="T27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1" h="144">
                  <a:moveTo>
                    <a:pt x="35" y="136"/>
                  </a:moveTo>
                  <a:cubicBezTo>
                    <a:pt x="35" y="136"/>
                    <a:pt x="35" y="136"/>
                    <a:pt x="35" y="136"/>
                  </a:cubicBezTo>
                  <a:cubicBezTo>
                    <a:pt x="28" y="143"/>
                    <a:pt x="16" y="144"/>
                    <a:pt x="8" y="137"/>
                  </a:cubicBezTo>
                  <a:cubicBezTo>
                    <a:pt x="0" y="130"/>
                    <a:pt x="0" y="118"/>
                    <a:pt x="6" y="110"/>
                  </a:cubicBezTo>
                  <a:cubicBezTo>
                    <a:pt x="37" y="76"/>
                    <a:pt x="74" y="48"/>
                    <a:pt x="117" y="28"/>
                  </a:cubicBezTo>
                  <a:cubicBezTo>
                    <a:pt x="157" y="10"/>
                    <a:pt x="203" y="0"/>
                    <a:pt x="250" y="0"/>
                  </a:cubicBezTo>
                  <a:cubicBezTo>
                    <a:pt x="298" y="0"/>
                    <a:pt x="343" y="10"/>
                    <a:pt x="384" y="28"/>
                  </a:cubicBezTo>
                  <a:cubicBezTo>
                    <a:pt x="426" y="48"/>
                    <a:pt x="464" y="76"/>
                    <a:pt x="494" y="110"/>
                  </a:cubicBezTo>
                  <a:cubicBezTo>
                    <a:pt x="501" y="118"/>
                    <a:pt x="500" y="130"/>
                    <a:pt x="492" y="137"/>
                  </a:cubicBezTo>
                  <a:cubicBezTo>
                    <a:pt x="484" y="144"/>
                    <a:pt x="472" y="143"/>
                    <a:pt x="465" y="136"/>
                  </a:cubicBezTo>
                  <a:cubicBezTo>
                    <a:pt x="439" y="105"/>
                    <a:pt x="406" y="80"/>
                    <a:pt x="368" y="63"/>
                  </a:cubicBezTo>
                  <a:cubicBezTo>
                    <a:pt x="332" y="47"/>
                    <a:pt x="292" y="38"/>
                    <a:pt x="250" y="38"/>
                  </a:cubicBezTo>
                  <a:cubicBezTo>
                    <a:pt x="208" y="38"/>
                    <a:pt x="168" y="47"/>
                    <a:pt x="132" y="63"/>
                  </a:cubicBezTo>
                  <a:cubicBezTo>
                    <a:pt x="95" y="80"/>
                    <a:pt x="62" y="105"/>
                    <a:pt x="35" y="1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90" name="Imagem 8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8" t="25904" r="68986" b="41775"/>
          <a:stretch/>
        </p:blipFill>
        <p:spPr>
          <a:xfrm>
            <a:off x="4770974" y="4364557"/>
            <a:ext cx="958097" cy="1371287"/>
          </a:xfrm>
          <a:prstGeom prst="rect">
            <a:avLst/>
          </a:prstGeom>
        </p:spPr>
      </p:pic>
      <p:pic>
        <p:nvPicPr>
          <p:cNvPr id="92" name="Imagem 9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9" t="25904" r="43912" b="41775"/>
          <a:stretch/>
        </p:blipFill>
        <p:spPr>
          <a:xfrm>
            <a:off x="5795821" y="3951334"/>
            <a:ext cx="948579" cy="1371287"/>
          </a:xfrm>
          <a:prstGeom prst="rect">
            <a:avLst/>
          </a:prstGeom>
        </p:spPr>
      </p:pic>
      <p:pic>
        <p:nvPicPr>
          <p:cNvPr id="94" name="Imagem 9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6" t="25904" r="18238" b="41775"/>
          <a:stretch/>
        </p:blipFill>
        <p:spPr>
          <a:xfrm>
            <a:off x="10166197" y="4168036"/>
            <a:ext cx="967967" cy="1371287"/>
          </a:xfrm>
          <a:prstGeom prst="rect">
            <a:avLst/>
          </a:prstGeom>
        </p:spPr>
      </p:pic>
      <p:pic>
        <p:nvPicPr>
          <p:cNvPr id="95" name="Imagem 9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62" t="25904" r="4332" b="41775"/>
          <a:stretch/>
        </p:blipFill>
        <p:spPr>
          <a:xfrm>
            <a:off x="9128197" y="4494443"/>
            <a:ext cx="1048631" cy="1371287"/>
          </a:xfrm>
          <a:prstGeom prst="rect">
            <a:avLst/>
          </a:prstGeom>
        </p:spPr>
      </p:pic>
      <p:pic>
        <p:nvPicPr>
          <p:cNvPr id="91" name="Imagem 9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4" t="25904" r="56490" b="41775"/>
          <a:stretch/>
        </p:blipFill>
        <p:spPr>
          <a:xfrm>
            <a:off x="6842286" y="4412111"/>
            <a:ext cx="942265" cy="1371287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82972" y="308500"/>
            <a:ext cx="5157880" cy="4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75000"/>
              </a:lnSpc>
              <a:defRPr/>
            </a:pPr>
            <a:r>
              <a:rPr lang="es-ES" sz="32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…Viene definido </a:t>
            </a:r>
            <a:r>
              <a:rPr lang="es-ES" sz="32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por </a:t>
            </a:r>
            <a:r>
              <a:rPr lang="es-ES" sz="32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</a:t>
            </a:r>
            <a:endParaRPr lang="pt-BR" sz="3200" kern="0" dirty="0">
              <a:solidFill>
                <a:srgbClr val="0B2228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82972" y="632951"/>
            <a:ext cx="8716101" cy="1039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defRPr/>
            </a:pPr>
            <a:r>
              <a:rPr lang="pt-BR" sz="48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PROTOCOLO DE ACTUACIÓN </a:t>
            </a:r>
            <a:endParaRPr lang="pt-BR" sz="4800" b="1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ctangle 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50902" y="2565584"/>
            <a:ext cx="3433806" cy="349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1200"/>
              </a:spcBef>
              <a:defRPr/>
            </a:pP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El agresor se acerca a menos de la distancia dictada por el juez </a:t>
            </a:r>
            <a:r>
              <a:rPr lang="es-ES" sz="16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del lugar en el que se encuentra la víctima en ese </a:t>
            </a:r>
            <a:r>
              <a:rPr lang="es-ES" sz="16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momento</a:t>
            </a:r>
            <a:endParaRPr lang="es-ES" sz="1600" b="1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  <a:p>
            <a:pPr>
              <a:lnSpc>
                <a:spcPct val="85000"/>
              </a:lnSpc>
              <a:spcBef>
                <a:spcPts val="1200"/>
              </a:spcBef>
              <a:defRPr/>
            </a:pP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El agresor se acerca a menos de la distancia dictada por el juez </a:t>
            </a:r>
            <a:r>
              <a:rPr lang="es-ES" sz="16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de los lugares prohibidos por la orden de alejamiento</a:t>
            </a: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(domicilio de la víctima, colegio de los hijos</a:t>
            </a:r>
            <a:r>
              <a:rPr lang="es-ES" sz="16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, etc.)</a:t>
            </a:r>
            <a:endParaRPr lang="es-ES" sz="1600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  <a:p>
            <a:pPr>
              <a:lnSpc>
                <a:spcPct val="85000"/>
              </a:lnSpc>
              <a:spcBef>
                <a:spcPts val="1200"/>
              </a:spcBef>
              <a:defRPr/>
            </a:pP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El agresor </a:t>
            </a:r>
            <a:r>
              <a:rPr lang="es-ES" sz="16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manipula o rompe la pulsera</a:t>
            </a: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que controla su </a:t>
            </a:r>
            <a:r>
              <a:rPr lang="es-ES" sz="16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posición</a:t>
            </a:r>
            <a:endParaRPr lang="es-ES" sz="1600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  <a:p>
            <a:pPr>
              <a:lnSpc>
                <a:spcPct val="85000"/>
              </a:lnSpc>
              <a:spcBef>
                <a:spcPts val="1200"/>
              </a:spcBef>
              <a:defRPr/>
            </a:pP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Otras alarmas también son comunicadas en el Centro de Control como son </a:t>
            </a:r>
            <a:r>
              <a:rPr lang="es-ES" sz="16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batería baja del equipo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282973" y="1406939"/>
            <a:ext cx="8424936" cy="859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75000"/>
              </a:lnSpc>
              <a:defRPr/>
            </a:pPr>
            <a:r>
              <a:rPr lang="es-ES" sz="32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basado </a:t>
            </a:r>
            <a:r>
              <a:rPr lang="es-ES" sz="32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una </a:t>
            </a:r>
            <a:r>
              <a:rPr lang="es-ES" sz="3200" kern="0" dirty="0">
                <a:solidFill>
                  <a:srgbClr val="00C6D6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detallada coordinación </a:t>
            </a:r>
            <a:r>
              <a:rPr lang="es-ES" sz="32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 los órganos </a:t>
            </a:r>
            <a:r>
              <a:rPr lang="es-ES" sz="3200" kern="0" dirty="0">
                <a:solidFill>
                  <a:srgbClr val="00C6D6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internos y externos…</a:t>
            </a:r>
            <a:endParaRPr lang="pt-BR" sz="3200" kern="0" dirty="0">
              <a:solidFill>
                <a:srgbClr val="00C6D6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2" name="Rectangle 1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986547" y="2168349"/>
            <a:ext cx="4825073" cy="88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1200"/>
              </a:spcBef>
              <a:defRPr/>
            </a:pPr>
            <a:r>
              <a:rPr lang="es-ES" sz="20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 su vez </a:t>
            </a:r>
            <a:r>
              <a:rPr lang="es-ES" sz="20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toda esa </a:t>
            </a:r>
            <a:r>
              <a:rPr lang="es-ES" sz="20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información </a:t>
            </a:r>
            <a:r>
              <a:rPr lang="es-ES" sz="16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(en </a:t>
            </a:r>
            <a:r>
              <a:rPr lang="es-ES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caso de que se haya producido un incidente) </a:t>
            </a:r>
            <a:r>
              <a:rPr lang="es-ES" sz="20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se reporta al órgano judicial correspondiente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40" t="2059" r="44840" b="71220"/>
          <a:stretch/>
        </p:blipFill>
        <p:spPr>
          <a:xfrm>
            <a:off x="5989527" y="5158740"/>
            <a:ext cx="652098" cy="95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90154E-6 4.44444E-6 L 0.10263 4.44444E-6 " pathEditMode="relative" rAng="0" ptsTypes="AA">
                                      <p:cBhvr>
                                        <p:cTn id="12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3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5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7283E-6 2.22222E-6 L 0.0551 -0.04259 " pathEditMode="relative" rAng="0" ptsTypes="AA">
                                      <p:cBhvr>
                                        <p:cTn id="71" dur="1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8" y="-213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" presetClass="entr" presetSubtype="32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32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5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ntr" presetSubtype="32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6" presetClass="entr" presetSubtype="32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51 -0.04259 L -0.06538 -0.03357 " pathEditMode="relative" rAng="0" ptsTypes="AA">
                                      <p:cBhvr>
                                        <p:cTn id="10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30" y="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ntr" presetSubtype="32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ntr" presetSubtype="32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38 -0.03357 L -0.02813 -0.10602 " pathEditMode="relative" rAng="0" ptsTypes="AA">
                                      <p:cBhvr>
                                        <p:cTn id="12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813 -0.10602 L -3.67283E-6 -1.85185E-6 " pathEditMode="relative" rAng="0" ptsTypes="AA">
                                      <p:cBhvr>
                                        <p:cTn id="1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7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5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6" presetClass="entr" presetSubtype="32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" presetClass="entr" presetSubtype="32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" presetClass="entr" presetSubtype="32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6" presetClass="entr" presetSubtype="32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6" presetClass="entr" presetSubtype="32" repeatCount="3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9" grpId="0"/>
      <p:bldP spid="10" grpId="0"/>
      <p:bldP spid="10" grpId="1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1800" kern="0" smtClean="0">
              <a:solidFill>
                <a:srgbClr val="FFFFFF"/>
              </a:solidFill>
              <a:latin typeface="Trebuchet MS"/>
            </a:endParaRPr>
          </a:p>
        </p:txBody>
      </p:sp>
      <p:pic>
        <p:nvPicPr>
          <p:cNvPr id="35" name="Imagem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95" name="Imagem 9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8" t="43700" r="53545" b="650"/>
          <a:stretch/>
        </p:blipFill>
        <p:spPr>
          <a:xfrm>
            <a:off x="1997766" y="3324047"/>
            <a:ext cx="3656805" cy="3125978"/>
          </a:xfrm>
          <a:prstGeom prst="rect">
            <a:avLst/>
          </a:prstGeom>
          <a:ln>
            <a:noFill/>
          </a:ln>
        </p:spPr>
      </p:pic>
      <p:grpSp>
        <p:nvGrpSpPr>
          <p:cNvPr id="57" name="Grupo 56"/>
          <p:cNvGrpSpPr/>
          <p:nvPr/>
        </p:nvGrpSpPr>
        <p:grpSpPr>
          <a:xfrm>
            <a:off x="648113" y="2206005"/>
            <a:ext cx="2410327" cy="2236012"/>
            <a:chOff x="306470" y="2601332"/>
            <a:chExt cx="2410327" cy="2236012"/>
          </a:xfrm>
        </p:grpSpPr>
        <p:sp>
          <p:nvSpPr>
            <p:cNvPr id="58" name="Rectangle 57"/>
            <p:cNvSpPr/>
            <p:nvPr/>
          </p:nvSpPr>
          <p:spPr>
            <a:xfrm>
              <a:off x="306470" y="2853784"/>
              <a:ext cx="2163886" cy="1983560"/>
            </a:xfrm>
            <a:prstGeom prst="rect">
              <a:avLst/>
            </a:prstGeom>
            <a:solidFill>
              <a:srgbClr val="990098">
                <a:alpha val="73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552911" y="2601332"/>
              <a:ext cx="2163886" cy="1983560"/>
            </a:xfrm>
            <a:prstGeom prst="rect">
              <a:avLst/>
            </a:prstGeom>
            <a:solidFill>
              <a:srgbClr val="99009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60" name="Rectangle 8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617370" y="3125732"/>
              <a:ext cx="2030490" cy="1408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9589" tIns="49589" rIns="46856" bIns="49589">
              <a:spAutoFit/>
            </a:bodyPr>
            <a:lstStyle/>
            <a:p>
              <a:pPr>
                <a:lnSpc>
                  <a:spcPct val="85000"/>
                </a:lnSpc>
                <a:spcBef>
                  <a:spcPts val="600"/>
                </a:spcBef>
                <a:defRPr/>
              </a:pPr>
              <a:r>
                <a:rPr lang="es-ES" sz="2800" b="1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1.</a:t>
              </a:r>
              <a:br>
                <a:rPr lang="es-ES" sz="2800" b="1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Recepción </a:t>
              </a:r>
              <a:r>
                <a:rPr lang="es-ES" sz="1800" kern="0" dirty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de la Resolución Judicial y comunicación al Centro de Control</a:t>
              </a:r>
            </a:p>
          </p:txBody>
        </p:sp>
      </p:grpSp>
      <p:grpSp>
        <p:nvGrpSpPr>
          <p:cNvPr id="3" name="Grupo 2"/>
          <p:cNvGrpSpPr/>
          <p:nvPr/>
        </p:nvGrpSpPr>
        <p:grpSpPr>
          <a:xfrm>
            <a:off x="8329583" y="2550364"/>
            <a:ext cx="3453461" cy="3308256"/>
            <a:chOff x="8329583" y="2550364"/>
            <a:chExt cx="3453461" cy="3308256"/>
          </a:xfrm>
        </p:grpSpPr>
        <p:sp>
          <p:nvSpPr>
            <p:cNvPr id="62" name="Rectangle 50"/>
            <p:cNvSpPr/>
            <p:nvPr/>
          </p:nvSpPr>
          <p:spPr>
            <a:xfrm>
              <a:off x="8329583" y="2550364"/>
              <a:ext cx="3453461" cy="3308256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76200">
              <a:solidFill>
                <a:srgbClr val="00C6D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52" name="Picture 5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551" t="18500" r="28732" b="18500"/>
            <a:stretch/>
          </p:blipFill>
          <p:spPr>
            <a:xfrm>
              <a:off x="8619716" y="3047755"/>
              <a:ext cx="2968277" cy="2406711"/>
            </a:xfrm>
            <a:prstGeom prst="rect">
              <a:avLst/>
            </a:prstGeom>
          </p:spPr>
        </p:pic>
      </p:grpSp>
      <p:grpSp>
        <p:nvGrpSpPr>
          <p:cNvPr id="56" name="Grupo 55"/>
          <p:cNvGrpSpPr/>
          <p:nvPr/>
        </p:nvGrpSpPr>
        <p:grpSpPr>
          <a:xfrm>
            <a:off x="3366779" y="2550364"/>
            <a:ext cx="4716363" cy="3308256"/>
            <a:chOff x="602708" y="2235294"/>
            <a:chExt cx="4716363" cy="3308256"/>
          </a:xfrm>
        </p:grpSpPr>
        <p:sp>
          <p:nvSpPr>
            <p:cNvPr id="64" name="Rectangle 50"/>
            <p:cNvSpPr/>
            <p:nvPr/>
          </p:nvSpPr>
          <p:spPr>
            <a:xfrm>
              <a:off x="602708" y="2235294"/>
              <a:ext cx="4716363" cy="3308256"/>
            </a:xfrm>
            <a:prstGeom prst="rect">
              <a:avLst/>
            </a:prstGeom>
            <a:solidFill>
              <a:srgbClr val="FFFFFF">
                <a:alpha val="80000"/>
              </a:srgbClr>
            </a:solidFill>
            <a:ln w="76200">
              <a:solidFill>
                <a:srgbClr val="00C6D6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36" name="Imagem 35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0" t="36350" r="58862" b="15350"/>
            <a:stretch/>
          </p:blipFill>
          <p:spPr>
            <a:xfrm>
              <a:off x="837265" y="2422175"/>
              <a:ext cx="4124095" cy="3011244"/>
            </a:xfrm>
            <a:prstGeom prst="rect">
              <a:avLst/>
            </a:prstGeom>
          </p:spPr>
        </p:pic>
      </p:grpSp>
      <p:grpSp>
        <p:nvGrpSpPr>
          <p:cNvPr id="67" name="Grupo 66"/>
          <p:cNvGrpSpPr/>
          <p:nvPr/>
        </p:nvGrpSpPr>
        <p:grpSpPr>
          <a:xfrm>
            <a:off x="550563" y="2550364"/>
            <a:ext cx="2425508" cy="2236012"/>
            <a:chOff x="306470" y="2601332"/>
            <a:chExt cx="2425508" cy="2236012"/>
          </a:xfrm>
        </p:grpSpPr>
        <p:sp>
          <p:nvSpPr>
            <p:cNvPr id="68" name="Rectangle 57"/>
            <p:cNvSpPr/>
            <p:nvPr/>
          </p:nvSpPr>
          <p:spPr>
            <a:xfrm>
              <a:off x="306470" y="2853784"/>
              <a:ext cx="2163886" cy="1983560"/>
            </a:xfrm>
            <a:prstGeom prst="rect">
              <a:avLst/>
            </a:prstGeom>
            <a:solidFill>
              <a:srgbClr val="00C6D6">
                <a:alpha val="73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69" name="Rectangle 58"/>
            <p:cNvSpPr/>
            <p:nvPr/>
          </p:nvSpPr>
          <p:spPr>
            <a:xfrm>
              <a:off x="552911" y="2601332"/>
              <a:ext cx="2163886" cy="1983560"/>
            </a:xfrm>
            <a:prstGeom prst="rect">
              <a:avLst/>
            </a:prstGeom>
            <a:solidFill>
              <a:srgbClr val="00C6D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70" name="Rectangle 8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617369" y="2647071"/>
              <a:ext cx="2114609" cy="18790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9589" tIns="49589" rIns="46856" bIns="49589">
              <a:spAutoFit/>
            </a:bodyPr>
            <a:lstStyle/>
            <a:p>
              <a:pPr>
                <a:lnSpc>
                  <a:spcPct val="85000"/>
                </a:lnSpc>
                <a:spcBef>
                  <a:spcPts val="600"/>
                </a:spcBef>
                <a:defRPr/>
              </a:pPr>
              <a:r>
                <a:rPr lang="es-ES" sz="2800" b="1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2.</a:t>
              </a:r>
              <a:r>
                <a:rPr lang="es-ES" sz="3600" b="1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/>
              </a:r>
              <a:br>
                <a:rPr lang="es-ES" sz="3600" b="1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 smtClean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Coordinación </a:t>
              </a:r>
              <a:r>
                <a:rPr lang="es-ES" sz="1800" kern="0" dirty="0">
                  <a:solidFill>
                    <a:prstClr val="white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con órgano judicial correspondiente para entrega / instalación de los dispositivos</a:t>
              </a:r>
            </a:p>
          </p:txBody>
        </p:sp>
      </p:grpSp>
      <p:pic>
        <p:nvPicPr>
          <p:cNvPr id="65" name="Imagem 64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r="51772"/>
          <a:stretch/>
        </p:blipFill>
        <p:spPr>
          <a:xfrm>
            <a:off x="1" y="1556792"/>
            <a:ext cx="5878388" cy="5301172"/>
          </a:xfrm>
          <a:prstGeom prst="rect">
            <a:avLst/>
          </a:prstGeom>
        </p:spPr>
      </p:pic>
      <p:pic>
        <p:nvPicPr>
          <p:cNvPr id="66" name="Imagem 65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25" t="37401"/>
          <a:stretch/>
        </p:blipFill>
        <p:spPr>
          <a:xfrm>
            <a:off x="7462564" y="2564903"/>
            <a:ext cx="4726261" cy="4293025"/>
          </a:xfrm>
          <a:prstGeom prst="rect">
            <a:avLst/>
          </a:prstGeom>
        </p:spPr>
      </p:pic>
      <p:grpSp>
        <p:nvGrpSpPr>
          <p:cNvPr id="80" name="Grupo 79"/>
          <p:cNvGrpSpPr/>
          <p:nvPr/>
        </p:nvGrpSpPr>
        <p:grpSpPr>
          <a:xfrm>
            <a:off x="5069696" y="3998659"/>
            <a:ext cx="2463608" cy="2236012"/>
            <a:chOff x="306470" y="2601332"/>
            <a:chExt cx="2463608" cy="2236012"/>
          </a:xfrm>
        </p:grpSpPr>
        <p:sp>
          <p:nvSpPr>
            <p:cNvPr id="81" name="Rectangle 57"/>
            <p:cNvSpPr/>
            <p:nvPr/>
          </p:nvSpPr>
          <p:spPr>
            <a:xfrm>
              <a:off x="306470" y="2853784"/>
              <a:ext cx="2163886" cy="1983560"/>
            </a:xfrm>
            <a:prstGeom prst="rect">
              <a:avLst/>
            </a:prstGeom>
            <a:solidFill>
              <a:srgbClr val="00FE99">
                <a:alpha val="73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82" name="Rectangle 58"/>
            <p:cNvSpPr/>
            <p:nvPr/>
          </p:nvSpPr>
          <p:spPr>
            <a:xfrm>
              <a:off x="552911" y="2601332"/>
              <a:ext cx="2163886" cy="1983560"/>
            </a:xfrm>
            <a:prstGeom prst="rect">
              <a:avLst/>
            </a:prstGeom>
            <a:solidFill>
              <a:srgbClr val="00FE9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83" name="Rectangle 8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655469" y="2844420"/>
              <a:ext cx="2114609" cy="1643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9589" tIns="49589" rIns="46856" bIns="49589" anchor="b">
              <a:spAutoFit/>
            </a:bodyPr>
            <a:lstStyle/>
            <a:p>
              <a:pPr>
                <a:lnSpc>
                  <a:spcPct val="85000"/>
                </a:lnSpc>
                <a:spcBef>
                  <a:spcPts val="600"/>
                </a:spcBef>
                <a:defRPr/>
              </a:pPr>
              <a:r>
                <a:rPr lang="es-ES" sz="2800" b="1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3.</a:t>
              </a:r>
              <a:r>
                <a:rPr lang="es-ES" sz="3600" b="1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/>
              </a:r>
              <a:br>
                <a:rPr lang="es-ES" sz="3600" b="1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Entrega y </a:t>
              </a:r>
              <a: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explicación</a:t>
              </a:r>
              <a:b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de dispositivos</a:t>
              </a:r>
              <a:b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a víctima</a:t>
              </a:r>
              <a:b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e </a:t>
              </a:r>
              <a:r>
                <a:rPr lang="es-ES" sz="1800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Inculpado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0" y="0"/>
            <a:ext cx="12188976" cy="6858014"/>
            <a:chOff x="0" y="0"/>
            <a:chExt cx="12188976" cy="685801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0" y="0"/>
              <a:ext cx="12188976" cy="6858014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587" t="18500" r="16326" b="38450"/>
            <a:stretch/>
          </p:blipFill>
          <p:spPr>
            <a:xfrm>
              <a:off x="8740234" y="2398755"/>
              <a:ext cx="497269" cy="599648"/>
            </a:xfrm>
            <a:prstGeom prst="rect">
              <a:avLst/>
            </a:prstGeom>
          </p:spPr>
        </p:pic>
      </p:grpSp>
      <p:grpSp>
        <p:nvGrpSpPr>
          <p:cNvPr id="86" name="Grupo 85"/>
          <p:cNvGrpSpPr/>
          <p:nvPr/>
        </p:nvGrpSpPr>
        <p:grpSpPr>
          <a:xfrm>
            <a:off x="4962911" y="3727099"/>
            <a:ext cx="2444558" cy="2236012"/>
            <a:chOff x="306470" y="2601332"/>
            <a:chExt cx="2444558" cy="2236012"/>
          </a:xfrm>
        </p:grpSpPr>
        <p:sp>
          <p:nvSpPr>
            <p:cNvPr id="87" name="Rectangle 57"/>
            <p:cNvSpPr/>
            <p:nvPr/>
          </p:nvSpPr>
          <p:spPr>
            <a:xfrm>
              <a:off x="306470" y="2853784"/>
              <a:ext cx="2163886" cy="1983560"/>
            </a:xfrm>
            <a:prstGeom prst="rect">
              <a:avLst/>
            </a:prstGeom>
            <a:solidFill>
              <a:srgbClr val="FE6634">
                <a:alpha val="73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88" name="Rectangle 58"/>
            <p:cNvSpPr/>
            <p:nvPr/>
          </p:nvSpPr>
          <p:spPr>
            <a:xfrm>
              <a:off x="552911" y="2601332"/>
              <a:ext cx="2163886" cy="1983560"/>
            </a:xfrm>
            <a:prstGeom prst="rect">
              <a:avLst/>
            </a:prstGeom>
            <a:solidFill>
              <a:srgbClr val="FE663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89" name="Rectangle 8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36419" y="3098173"/>
              <a:ext cx="2114609" cy="1408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9589" tIns="49589" rIns="46856" bIns="49589" anchor="b">
              <a:spAutoFit/>
            </a:bodyPr>
            <a:lstStyle/>
            <a:p>
              <a:pPr>
                <a:lnSpc>
                  <a:spcPct val="85000"/>
                </a:lnSpc>
                <a:spcBef>
                  <a:spcPts val="600"/>
                </a:spcBef>
                <a:defRPr/>
              </a:pPr>
              <a:r>
                <a:rPr lang="es-ES" sz="2800" b="1" kern="0" dirty="0" smtClean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4.</a:t>
              </a:r>
              <a:r>
                <a:rPr lang="es-ES" sz="3600" b="1" kern="0" dirty="0" smtClean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/>
              </a:r>
              <a:br>
                <a:rPr lang="es-ES" sz="3600" b="1" kern="0" dirty="0" smtClean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Intercambio de información con Cuerpos y Fuerzas de Seguridad</a:t>
              </a:r>
            </a:p>
          </p:txBody>
        </p:sp>
      </p:grpSp>
      <p:pic>
        <p:nvPicPr>
          <p:cNvPr id="84" name="Imagem 8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7929"/>
          </a:xfrm>
          <a:prstGeom prst="rect">
            <a:avLst/>
          </a:prstGeom>
        </p:spPr>
      </p:pic>
      <p:grpSp>
        <p:nvGrpSpPr>
          <p:cNvPr id="14" name="Grupo 13"/>
          <p:cNvGrpSpPr/>
          <p:nvPr/>
        </p:nvGrpSpPr>
        <p:grpSpPr>
          <a:xfrm>
            <a:off x="1525227" y="354884"/>
            <a:ext cx="10257817" cy="1444420"/>
            <a:chOff x="-2939268" y="439406"/>
            <a:chExt cx="10257817" cy="1444420"/>
          </a:xfrm>
        </p:grpSpPr>
        <p:cxnSp>
          <p:nvCxnSpPr>
            <p:cNvPr id="15" name="Conexão reta 14"/>
            <p:cNvCxnSpPr/>
            <p:nvPr/>
          </p:nvCxnSpPr>
          <p:spPr bwMode="auto">
            <a:xfrm flipV="1">
              <a:off x="-2939268" y="1694247"/>
              <a:ext cx="0" cy="189579"/>
            </a:xfrm>
            <a:prstGeom prst="line">
              <a:avLst/>
            </a:prstGeom>
            <a:noFill/>
            <a:ln w="76200">
              <a:solidFill>
                <a:srgbClr val="9A479C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Conexão reta 15"/>
            <p:cNvCxnSpPr/>
            <p:nvPr/>
          </p:nvCxnSpPr>
          <p:spPr bwMode="auto">
            <a:xfrm flipV="1">
              <a:off x="7318548" y="439406"/>
              <a:ext cx="0" cy="1444419"/>
            </a:xfrm>
            <a:prstGeom prst="line">
              <a:avLst/>
            </a:prstGeom>
            <a:noFill/>
            <a:ln w="76200">
              <a:solidFill>
                <a:srgbClr val="9A479C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Conexão reta 16"/>
            <p:cNvCxnSpPr/>
            <p:nvPr/>
          </p:nvCxnSpPr>
          <p:spPr bwMode="auto">
            <a:xfrm flipH="1">
              <a:off x="-2939268" y="479354"/>
              <a:ext cx="10257817" cy="0"/>
            </a:xfrm>
            <a:prstGeom prst="line">
              <a:avLst/>
            </a:prstGeom>
            <a:noFill/>
            <a:ln w="76200">
              <a:solidFill>
                <a:srgbClr val="9A479C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Conexão reta 17"/>
            <p:cNvCxnSpPr/>
            <p:nvPr/>
          </p:nvCxnSpPr>
          <p:spPr bwMode="auto">
            <a:xfrm flipH="1">
              <a:off x="-2939268" y="1847506"/>
              <a:ext cx="10257816" cy="0"/>
            </a:xfrm>
            <a:prstGeom prst="line">
              <a:avLst/>
            </a:prstGeom>
            <a:noFill/>
            <a:ln w="76200">
              <a:solidFill>
                <a:srgbClr val="9A479C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Conexão reta 18"/>
            <p:cNvCxnSpPr/>
            <p:nvPr/>
          </p:nvCxnSpPr>
          <p:spPr bwMode="auto">
            <a:xfrm flipV="1">
              <a:off x="-2939268" y="439406"/>
              <a:ext cx="0" cy="658576"/>
            </a:xfrm>
            <a:prstGeom prst="line">
              <a:avLst/>
            </a:prstGeom>
            <a:noFill/>
            <a:ln w="76200">
              <a:solidFill>
                <a:srgbClr val="9A479C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Rectangle 2"/>
          <p:cNvSpPr txBox="1">
            <a:spLocks noChangeArrowheads="1"/>
          </p:cNvSpPr>
          <p:nvPr/>
        </p:nvSpPr>
        <p:spPr bwMode="auto">
          <a:xfrm>
            <a:off x="7348394" y="598687"/>
            <a:ext cx="4257954" cy="986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75000"/>
              </a:lnSpc>
              <a:defRPr/>
            </a:pPr>
            <a:r>
              <a:rPr lang="es-ES" sz="25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basado en una detallada coordinación con los órganos internos y externos</a:t>
            </a: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805147" y="620020"/>
            <a:ext cx="6532941" cy="100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algn="r" eaLnBrk="1" hangingPunct="1">
              <a:lnSpc>
                <a:spcPct val="80000"/>
              </a:lnSpc>
              <a:defRPr/>
            </a:pPr>
            <a:r>
              <a:rPr lang="es-ES" sz="36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VIENE DEFINIDO POR UN PROTOCOLO DE ACTUACIÓN</a:t>
            </a:r>
            <a:endParaRPr lang="pt-BR" sz="3600" b="1" kern="0" dirty="0">
              <a:solidFill>
                <a:srgbClr val="99009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7" name="Group 1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38" name="Picture 2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39" name="Picture 3"/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91" name="Grupo 90"/>
          <p:cNvGrpSpPr/>
          <p:nvPr/>
        </p:nvGrpSpPr>
        <p:grpSpPr>
          <a:xfrm>
            <a:off x="1494911" y="2264509"/>
            <a:ext cx="2438208" cy="2236012"/>
            <a:chOff x="306470" y="2601332"/>
            <a:chExt cx="2438208" cy="2236012"/>
          </a:xfrm>
        </p:grpSpPr>
        <p:sp>
          <p:nvSpPr>
            <p:cNvPr id="92" name="Rectangle 57"/>
            <p:cNvSpPr/>
            <p:nvPr/>
          </p:nvSpPr>
          <p:spPr>
            <a:xfrm>
              <a:off x="306470" y="2853784"/>
              <a:ext cx="2163886" cy="1983560"/>
            </a:xfrm>
            <a:prstGeom prst="rect">
              <a:avLst/>
            </a:prstGeom>
            <a:solidFill>
              <a:srgbClr val="D4DD0C">
                <a:alpha val="73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93" name="Rectangle 58"/>
            <p:cNvSpPr/>
            <p:nvPr/>
          </p:nvSpPr>
          <p:spPr>
            <a:xfrm>
              <a:off x="552911" y="2601332"/>
              <a:ext cx="2163886" cy="1983560"/>
            </a:xfrm>
            <a:prstGeom prst="rect">
              <a:avLst/>
            </a:prstGeom>
            <a:solidFill>
              <a:srgbClr val="D4DD0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94" name="Rectangle 8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30069" y="3098919"/>
              <a:ext cx="2114609" cy="1408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49589" tIns="49589" rIns="46856" bIns="49589" anchor="b">
              <a:spAutoFit/>
            </a:bodyPr>
            <a:lstStyle/>
            <a:p>
              <a:pPr>
                <a:lnSpc>
                  <a:spcPct val="85000"/>
                </a:lnSpc>
                <a:spcBef>
                  <a:spcPts val="600"/>
                </a:spcBef>
                <a:defRPr/>
              </a:pPr>
              <a:r>
                <a:rPr lang="es-ES" sz="2800" b="1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5.</a:t>
              </a:r>
              <a:r>
                <a:rPr lang="es-ES" sz="3600" b="1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/>
              </a:r>
              <a:br>
                <a:rPr lang="es-ES" sz="3600" b="1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Inicio de la </a:t>
              </a:r>
              <a: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monitorización</a:t>
              </a:r>
              <a:b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800" kern="0" dirty="0" smtClean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y </a:t>
              </a:r>
              <a:r>
                <a:rPr lang="es-ES" sz="1800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gestión de protocolos</a:t>
              </a:r>
            </a:p>
          </p:txBody>
        </p:sp>
      </p:grpSp>
      <p:grpSp>
        <p:nvGrpSpPr>
          <p:cNvPr id="46" name="Group 56"/>
          <p:cNvGrpSpPr/>
          <p:nvPr/>
        </p:nvGrpSpPr>
        <p:grpSpPr>
          <a:xfrm>
            <a:off x="84668" y="6307302"/>
            <a:ext cx="12157941" cy="580594"/>
            <a:chOff x="81534" y="6276513"/>
            <a:chExt cx="12157941" cy="580594"/>
          </a:xfrm>
        </p:grpSpPr>
        <p:pic>
          <p:nvPicPr>
            <p:cNvPr id="47" name="Picture 57"/>
            <p:cNvPicPr>
              <a:picLocks noChangeAspect="1"/>
            </p:cNvPicPr>
            <p:nvPr/>
          </p:nvPicPr>
          <p:blipFill rotWithShape="1"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48" name="Picture 58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488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2" y="-297"/>
            <a:ext cx="12186960" cy="6858594"/>
          </a:xfrm>
          <a:prstGeom prst="rect">
            <a:avLst/>
          </a:prstGeom>
        </p:spPr>
      </p:pic>
      <p:sp>
        <p:nvSpPr>
          <p:cNvPr id="71" name="Rectangle 50"/>
          <p:cNvSpPr/>
          <p:nvPr/>
        </p:nvSpPr>
        <p:spPr>
          <a:xfrm>
            <a:off x="177397" y="3130451"/>
            <a:ext cx="1728405" cy="452303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pic>
        <p:nvPicPr>
          <p:cNvPr id="62" name="Imagem 61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2" t="32150" r="56498" b="19551"/>
          <a:stretch/>
        </p:blipFill>
        <p:spPr>
          <a:xfrm>
            <a:off x="1341884" y="1509228"/>
            <a:ext cx="3744416" cy="3312368"/>
          </a:xfrm>
          <a:prstGeom prst="rect">
            <a:avLst/>
          </a:prstGeom>
        </p:spPr>
      </p:pic>
      <p:grpSp>
        <p:nvGrpSpPr>
          <p:cNvPr id="14" name="Group 56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15" name="Picture 57"/>
            <p:cNvPicPr>
              <a:picLocks noChangeAspect="1"/>
            </p:cNvPicPr>
            <p:nvPr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16" name="Picture 58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pic>
        <p:nvPicPr>
          <p:cNvPr id="55" name="Imagem 5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5" t="40550" r="18098" b="9051"/>
          <a:stretch/>
        </p:blipFill>
        <p:spPr>
          <a:xfrm>
            <a:off x="6310435" y="2085292"/>
            <a:ext cx="3456384" cy="3456384"/>
          </a:xfrm>
          <a:prstGeom prst="rect">
            <a:avLst/>
          </a:prstGeom>
        </p:spPr>
      </p:pic>
      <p:pic>
        <p:nvPicPr>
          <p:cNvPr id="56" name="Imagem 55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03" t="30050" b="22700"/>
          <a:stretch/>
        </p:blipFill>
        <p:spPr>
          <a:xfrm>
            <a:off x="8974731" y="1365212"/>
            <a:ext cx="2998132" cy="3240360"/>
          </a:xfrm>
          <a:prstGeom prst="rect">
            <a:avLst/>
          </a:prstGeom>
        </p:spPr>
      </p:pic>
      <p:pic>
        <p:nvPicPr>
          <p:cNvPr id="57" name="Imagem 56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8" t="45800" r="19872" b="14300"/>
          <a:stretch/>
        </p:blipFill>
        <p:spPr>
          <a:xfrm>
            <a:off x="6742483" y="2445332"/>
            <a:ext cx="2808312" cy="2736304"/>
          </a:xfrm>
          <a:prstGeom prst="rect">
            <a:avLst/>
          </a:prstGeom>
        </p:spPr>
      </p:pic>
      <p:pic>
        <p:nvPicPr>
          <p:cNvPr id="58" name="Imagem 5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5" t="35300" b="24800"/>
          <a:stretch/>
        </p:blipFill>
        <p:spPr>
          <a:xfrm>
            <a:off x="9190755" y="1725252"/>
            <a:ext cx="2782108" cy="2736304"/>
          </a:xfrm>
          <a:prstGeom prst="rect">
            <a:avLst/>
          </a:prstGeom>
        </p:spPr>
      </p:pic>
      <p:pic>
        <p:nvPicPr>
          <p:cNvPr id="61" name="Imagem 60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1" t="18500" r="37594" b="34250"/>
          <a:stretch/>
        </p:blipFill>
        <p:spPr>
          <a:xfrm>
            <a:off x="4078187" y="573124"/>
            <a:ext cx="3312368" cy="3240360"/>
          </a:xfrm>
          <a:prstGeom prst="rect">
            <a:avLst/>
          </a:prstGeom>
        </p:spPr>
      </p:pic>
      <p:pic>
        <p:nvPicPr>
          <p:cNvPr id="60" name="Imagem 59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26" t="37401" r="60634" b="22700"/>
          <a:stretch/>
        </p:blipFill>
        <p:spPr>
          <a:xfrm>
            <a:off x="1773931" y="1869268"/>
            <a:ext cx="2808312" cy="2736304"/>
          </a:xfrm>
          <a:prstGeom prst="rect">
            <a:avLst/>
          </a:prstGeom>
        </p:spPr>
      </p:pic>
      <p:pic>
        <p:nvPicPr>
          <p:cNvPr id="59" name="Imagem 58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2" t="22700" r="39858" b="38566"/>
          <a:stretch/>
        </p:blipFill>
        <p:spPr>
          <a:xfrm>
            <a:off x="4222203" y="861156"/>
            <a:ext cx="2892364" cy="2656365"/>
          </a:xfrm>
          <a:prstGeom prst="rect">
            <a:avLst/>
          </a:prstGeom>
        </p:spPr>
      </p:pic>
      <p:sp>
        <p:nvSpPr>
          <p:cNvPr id="5" name="Rectangle 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-94382" y="2760009"/>
            <a:ext cx="1836266" cy="335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NECESIDADES</a:t>
            </a:r>
            <a:endParaRPr lang="pt-BR" sz="1800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</p:txBody>
      </p:sp>
      <p:grpSp>
        <p:nvGrpSpPr>
          <p:cNvPr id="68" name="Grupo 67"/>
          <p:cNvGrpSpPr/>
          <p:nvPr/>
        </p:nvGrpSpPr>
        <p:grpSpPr>
          <a:xfrm>
            <a:off x="324035" y="235938"/>
            <a:ext cx="3718149" cy="1104830"/>
            <a:chOff x="5898749" y="551217"/>
            <a:chExt cx="3718149" cy="1104830"/>
          </a:xfrm>
        </p:grpSpPr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5898749" y="551217"/>
              <a:ext cx="3718149" cy="674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9014" tIns="59506" rIns="119014" bIns="59506">
              <a:spAutoFit/>
            </a:bodyPr>
            <a:lstStyle/>
            <a:p>
              <a:pPr eaLnBrk="1" hangingPunct="1">
                <a:defRPr/>
              </a:pPr>
              <a:r>
                <a:rPr lang="pt-BR" sz="3600" kern="0" dirty="0">
                  <a:solidFill>
                    <a:srgbClr val="00C6D6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...</a:t>
              </a:r>
              <a:r>
                <a:rPr lang="pt-BR" sz="3200" b="1" kern="0" dirty="0" smtClean="0">
                  <a:solidFill>
                    <a:srgbClr val="0B2228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LOS BENEFICIOS</a:t>
              </a:r>
              <a:endParaRPr lang="pt-BR" sz="37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5898749" y="1119733"/>
              <a:ext cx="3718149" cy="5363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9014" tIns="59506" rIns="119014" bIns="59506">
              <a:spAutoFit/>
            </a:bodyPr>
            <a:lstStyle/>
            <a:p>
              <a:pPr eaLnBrk="1" hangingPunct="1">
                <a:lnSpc>
                  <a:spcPct val="75000"/>
                </a:lnSpc>
                <a:defRPr/>
              </a:pPr>
              <a:r>
                <a:rPr lang="es-ES" sz="3600" kern="0" dirty="0">
                  <a:solidFill>
                    <a:srgbClr val="00C6D6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que logramos son</a:t>
              </a:r>
            </a:p>
          </p:txBody>
        </p:sp>
      </p:grpSp>
      <p:sp>
        <p:nvSpPr>
          <p:cNvPr id="42" name="Rectangle 1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-94382" y="3183408"/>
            <a:ext cx="1836266" cy="361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20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BENEFICIOS</a:t>
            </a:r>
            <a:endParaRPr lang="pt-BR" sz="2000" b="1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</p:txBody>
      </p:sp>
      <p:sp>
        <p:nvSpPr>
          <p:cNvPr id="43" name="Rectangle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809985" y="4522135"/>
            <a:ext cx="2059494" cy="88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Disminuir el número de incidentes relacionado con la violencia de género </a:t>
            </a:r>
          </a:p>
        </p:txBody>
      </p:sp>
      <p:sp>
        <p:nvSpPr>
          <p:cNvPr id="44" name="Rectangle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2016472" y="5536962"/>
            <a:ext cx="1780399" cy="88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Se consigue un </a:t>
            </a:r>
            <a:r>
              <a:rPr lang="es-ES" sz="15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efecto disuasorio </a:t>
            </a: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en el </a:t>
            </a:r>
            <a:r>
              <a:rPr lang="es-ES" sz="15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agresor</a:t>
            </a:r>
          </a:p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0 agresiones</a:t>
            </a:r>
            <a:endParaRPr lang="es-ES" sz="1500" b="1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</p:txBody>
      </p:sp>
      <p:sp>
        <p:nvSpPr>
          <p:cNvPr id="45" name="Rectangle 1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046515" y="876276"/>
            <a:ext cx="1348595" cy="68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Mejorar la seguridad en las víctimas</a:t>
            </a:r>
          </a:p>
        </p:txBody>
      </p:sp>
      <p:sp>
        <p:nvSpPr>
          <p:cNvPr id="46" name="Rectangle 1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206578" y="1673222"/>
            <a:ext cx="1348595" cy="68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Aumentar la </a:t>
            </a:r>
            <a:r>
              <a:rPr lang="es-ES" sz="15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confianza</a:t>
            </a: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en la víctima</a:t>
            </a:r>
          </a:p>
        </p:txBody>
      </p:sp>
      <p:sp>
        <p:nvSpPr>
          <p:cNvPr id="47" name="Rectangle 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6701333" y="5123953"/>
            <a:ext cx="2159918" cy="68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Tener una visión global para definir protocolos adecuadas</a:t>
            </a:r>
          </a:p>
        </p:txBody>
      </p:sp>
      <p:sp>
        <p:nvSpPr>
          <p:cNvPr id="49" name="Rectangle 11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9919887" y="4415217"/>
            <a:ext cx="2052976" cy="49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r"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Mejorar </a:t>
            </a:r>
            <a:r>
              <a:rPr lang="es-ES" sz="15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el proceso </a:t>
            </a: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de reacción y análisis</a:t>
            </a:r>
          </a:p>
        </p:txBody>
      </p:sp>
      <p:sp>
        <p:nvSpPr>
          <p:cNvPr id="50" name="Rectangle 11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9425449" y="5040138"/>
            <a:ext cx="2422068" cy="108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r"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Documentar los incumplimientos de </a:t>
            </a:r>
            <a:r>
              <a:rPr lang="es-ES" sz="15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órdenes de </a:t>
            </a: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alejamiento para </a:t>
            </a:r>
            <a:r>
              <a:rPr lang="es-ES" sz="15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informar al     </a:t>
            </a:r>
            <a:r>
              <a:rPr lang="es-ES" sz="15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órgano judicial</a:t>
            </a:r>
          </a:p>
        </p:txBody>
      </p:sp>
      <p:sp>
        <p:nvSpPr>
          <p:cNvPr id="48" name="Rectangle 11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948725" y="5927007"/>
            <a:ext cx="2159919" cy="688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>
              <a:lnSpc>
                <a:spcPct val="85000"/>
              </a:lnSpc>
              <a:spcBef>
                <a:spcPts val="0"/>
              </a:spcBef>
              <a:defRPr/>
            </a:pPr>
            <a:r>
              <a:rPr lang="es-ES" sz="15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Colaboración</a:t>
            </a:r>
            <a:r>
              <a:rPr lang="es-ES" sz="15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con las FCS y su capacidad de </a:t>
            </a:r>
            <a:r>
              <a:rPr lang="es-ES" sz="15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respuesta inmediata</a:t>
            </a:r>
          </a:p>
        </p:txBody>
      </p:sp>
      <p:sp>
        <p:nvSpPr>
          <p:cNvPr id="72" name="Rectangle 50"/>
          <p:cNvSpPr/>
          <p:nvPr/>
        </p:nvSpPr>
        <p:spPr>
          <a:xfrm>
            <a:off x="1864675" y="5457903"/>
            <a:ext cx="2004803" cy="1067441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73" name="Rectangle 50"/>
          <p:cNvSpPr/>
          <p:nvPr/>
        </p:nvSpPr>
        <p:spPr>
          <a:xfrm>
            <a:off x="7106158" y="1634762"/>
            <a:ext cx="1449016" cy="765688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77" name="Freeform 5"/>
          <p:cNvSpPr>
            <a:spLocks noEditPoints="1"/>
          </p:cNvSpPr>
          <p:nvPr/>
        </p:nvSpPr>
        <p:spPr bwMode="auto">
          <a:xfrm rot="10800000" flipV="1">
            <a:off x="1911655" y="4062131"/>
            <a:ext cx="367603" cy="327694"/>
          </a:xfrm>
          <a:custGeom>
            <a:avLst/>
            <a:gdLst>
              <a:gd name="T0" fmla="*/ 187 w 348"/>
              <a:gd name="T1" fmla="*/ 304 h 310"/>
              <a:gd name="T2" fmla="*/ 187 w 348"/>
              <a:gd name="T3" fmla="*/ 305 h 310"/>
              <a:gd name="T4" fmla="*/ 186 w 348"/>
              <a:gd name="T5" fmla="*/ 305 h 310"/>
              <a:gd name="T6" fmla="*/ 186 w 348"/>
              <a:gd name="T7" fmla="*/ 305 h 310"/>
              <a:gd name="T8" fmla="*/ 185 w 348"/>
              <a:gd name="T9" fmla="*/ 306 h 310"/>
              <a:gd name="T10" fmla="*/ 183 w 348"/>
              <a:gd name="T11" fmla="*/ 307 h 310"/>
              <a:gd name="T12" fmla="*/ 182 w 348"/>
              <a:gd name="T13" fmla="*/ 308 h 310"/>
              <a:gd name="T14" fmla="*/ 182 w 348"/>
              <a:gd name="T15" fmla="*/ 308 h 310"/>
              <a:gd name="T16" fmla="*/ 179 w 348"/>
              <a:gd name="T17" fmla="*/ 309 h 310"/>
              <a:gd name="T18" fmla="*/ 179 w 348"/>
              <a:gd name="T19" fmla="*/ 309 h 310"/>
              <a:gd name="T20" fmla="*/ 177 w 348"/>
              <a:gd name="T21" fmla="*/ 309 h 310"/>
              <a:gd name="T22" fmla="*/ 176 w 348"/>
              <a:gd name="T23" fmla="*/ 309 h 310"/>
              <a:gd name="T24" fmla="*/ 174 w 348"/>
              <a:gd name="T25" fmla="*/ 310 h 310"/>
              <a:gd name="T26" fmla="*/ 173 w 348"/>
              <a:gd name="T27" fmla="*/ 310 h 310"/>
              <a:gd name="T28" fmla="*/ 173 w 348"/>
              <a:gd name="T29" fmla="*/ 310 h 310"/>
              <a:gd name="T30" fmla="*/ 172 w 348"/>
              <a:gd name="T31" fmla="*/ 309 h 310"/>
              <a:gd name="T32" fmla="*/ 171 w 348"/>
              <a:gd name="T33" fmla="*/ 309 h 310"/>
              <a:gd name="T34" fmla="*/ 169 w 348"/>
              <a:gd name="T35" fmla="*/ 309 h 310"/>
              <a:gd name="T36" fmla="*/ 169 w 348"/>
              <a:gd name="T37" fmla="*/ 309 h 310"/>
              <a:gd name="T38" fmla="*/ 166 w 348"/>
              <a:gd name="T39" fmla="*/ 308 h 310"/>
              <a:gd name="T40" fmla="*/ 166 w 348"/>
              <a:gd name="T41" fmla="*/ 308 h 310"/>
              <a:gd name="T42" fmla="*/ 165 w 348"/>
              <a:gd name="T43" fmla="*/ 307 h 310"/>
              <a:gd name="T44" fmla="*/ 165 w 348"/>
              <a:gd name="T45" fmla="*/ 307 h 310"/>
              <a:gd name="T46" fmla="*/ 163 w 348"/>
              <a:gd name="T47" fmla="*/ 306 h 310"/>
              <a:gd name="T48" fmla="*/ 162 w 348"/>
              <a:gd name="T49" fmla="*/ 305 h 310"/>
              <a:gd name="T50" fmla="*/ 162 w 348"/>
              <a:gd name="T51" fmla="*/ 305 h 310"/>
              <a:gd name="T52" fmla="*/ 161 w 348"/>
              <a:gd name="T53" fmla="*/ 305 h 310"/>
              <a:gd name="T54" fmla="*/ 160 w 348"/>
              <a:gd name="T55" fmla="*/ 304 h 310"/>
              <a:gd name="T56" fmla="*/ 160 w 348"/>
              <a:gd name="T57" fmla="*/ 304 h 310"/>
              <a:gd name="T58" fmla="*/ 7 w 348"/>
              <a:gd name="T59" fmla="*/ 151 h 310"/>
              <a:gd name="T60" fmla="*/ 7 w 348"/>
              <a:gd name="T61" fmla="*/ 124 h 310"/>
              <a:gd name="T62" fmla="*/ 35 w 348"/>
              <a:gd name="T63" fmla="*/ 124 h 310"/>
              <a:gd name="T64" fmla="*/ 155 w 348"/>
              <a:gd name="T65" fmla="*/ 244 h 310"/>
              <a:gd name="T66" fmla="*/ 155 w 348"/>
              <a:gd name="T67" fmla="*/ 20 h 310"/>
              <a:gd name="T68" fmla="*/ 174 w 348"/>
              <a:gd name="T69" fmla="*/ 0 h 310"/>
              <a:gd name="T70" fmla="*/ 193 w 348"/>
              <a:gd name="T71" fmla="*/ 20 h 310"/>
              <a:gd name="T72" fmla="*/ 193 w 348"/>
              <a:gd name="T73" fmla="*/ 244 h 310"/>
              <a:gd name="T74" fmla="*/ 313 w 348"/>
              <a:gd name="T75" fmla="*/ 124 h 310"/>
              <a:gd name="T76" fmla="*/ 340 w 348"/>
              <a:gd name="T77" fmla="*/ 124 h 310"/>
              <a:gd name="T78" fmla="*/ 340 w 348"/>
              <a:gd name="T79" fmla="*/ 151 h 310"/>
              <a:gd name="T80" fmla="*/ 187 w 348"/>
              <a:gd name="T81" fmla="*/ 304 h 310"/>
              <a:gd name="T82" fmla="*/ 174 w 348"/>
              <a:gd name="T83" fmla="*/ 310 h 310"/>
              <a:gd name="T84" fmla="*/ 174 w 348"/>
              <a:gd name="T85" fmla="*/ 310 h 310"/>
              <a:gd name="T86" fmla="*/ 174 w 348"/>
              <a:gd name="T87" fmla="*/ 310 h 310"/>
              <a:gd name="T88" fmla="*/ 173 w 348"/>
              <a:gd name="T89" fmla="*/ 310 h 310"/>
              <a:gd name="T90" fmla="*/ 174 w 348"/>
              <a:gd name="T91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310">
                <a:moveTo>
                  <a:pt x="187" y="304"/>
                </a:moveTo>
                <a:cubicBezTo>
                  <a:pt x="187" y="305"/>
                  <a:pt x="187" y="305"/>
                  <a:pt x="187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5" y="306"/>
                  <a:pt x="185" y="306"/>
                  <a:pt x="185" y="306"/>
                </a:cubicBezTo>
                <a:cubicBezTo>
                  <a:pt x="185" y="306"/>
                  <a:pt x="184" y="307"/>
                  <a:pt x="183" y="307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1" y="308"/>
                  <a:pt x="180" y="309"/>
                  <a:pt x="179" y="309"/>
                </a:cubicBezTo>
                <a:cubicBezTo>
                  <a:pt x="179" y="309"/>
                  <a:pt x="179" y="309"/>
                  <a:pt x="179" y="309"/>
                </a:cubicBezTo>
                <a:cubicBezTo>
                  <a:pt x="177" y="309"/>
                  <a:pt x="177" y="309"/>
                  <a:pt x="177" y="309"/>
                </a:cubicBezTo>
                <a:cubicBezTo>
                  <a:pt x="176" y="309"/>
                  <a:pt x="176" y="309"/>
                  <a:pt x="176" y="309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2" y="309"/>
                  <a:pt x="172" y="309"/>
                  <a:pt x="172" y="309"/>
                </a:cubicBezTo>
                <a:cubicBezTo>
                  <a:pt x="171" y="309"/>
                  <a:pt x="171" y="309"/>
                  <a:pt x="171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8" y="309"/>
                  <a:pt x="167" y="308"/>
                  <a:pt x="166" y="308"/>
                </a:cubicBezTo>
                <a:cubicBezTo>
                  <a:pt x="166" y="308"/>
                  <a:pt x="166" y="308"/>
                  <a:pt x="166" y="308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4" y="307"/>
                  <a:pt x="163" y="306"/>
                  <a:pt x="163" y="306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1" y="305"/>
                  <a:pt x="161" y="305"/>
                  <a:pt x="161" y="305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7" y="151"/>
                  <a:pt x="7" y="151"/>
                  <a:pt x="7" y="151"/>
                </a:cubicBezTo>
                <a:cubicBezTo>
                  <a:pt x="0" y="144"/>
                  <a:pt x="0" y="131"/>
                  <a:pt x="7" y="124"/>
                </a:cubicBezTo>
                <a:cubicBezTo>
                  <a:pt x="15" y="116"/>
                  <a:pt x="27" y="116"/>
                  <a:pt x="35" y="124"/>
                </a:cubicBezTo>
                <a:cubicBezTo>
                  <a:pt x="155" y="244"/>
                  <a:pt x="155" y="244"/>
                  <a:pt x="155" y="244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55" y="9"/>
                  <a:pt x="163" y="0"/>
                  <a:pt x="174" y="0"/>
                </a:cubicBezTo>
                <a:cubicBezTo>
                  <a:pt x="184" y="0"/>
                  <a:pt x="193" y="9"/>
                  <a:pt x="193" y="20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313" y="124"/>
                  <a:pt x="313" y="124"/>
                  <a:pt x="313" y="124"/>
                </a:cubicBezTo>
                <a:cubicBezTo>
                  <a:pt x="321" y="116"/>
                  <a:pt x="333" y="116"/>
                  <a:pt x="340" y="124"/>
                </a:cubicBezTo>
                <a:cubicBezTo>
                  <a:pt x="348" y="131"/>
                  <a:pt x="348" y="144"/>
                  <a:pt x="340" y="151"/>
                </a:cubicBezTo>
                <a:cubicBezTo>
                  <a:pt x="187" y="304"/>
                  <a:pt x="187" y="304"/>
                  <a:pt x="187" y="304"/>
                </a:cubicBezTo>
                <a:close/>
                <a:moveTo>
                  <a:pt x="174" y="310"/>
                </a:moveTo>
                <a:cubicBezTo>
                  <a:pt x="174" y="310"/>
                  <a:pt x="174" y="310"/>
                  <a:pt x="174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4" y="310"/>
                  <a:pt x="174" y="310"/>
                  <a:pt x="174" y="310"/>
                </a:cubicBezTo>
                <a:close/>
              </a:path>
            </a:pathLst>
          </a:custGeom>
          <a:solidFill>
            <a:srgbClr val="00C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5"/>
          <p:cNvSpPr>
            <a:spLocks noEditPoints="1"/>
          </p:cNvSpPr>
          <p:nvPr/>
        </p:nvSpPr>
        <p:spPr bwMode="auto">
          <a:xfrm rot="5400000" flipV="1">
            <a:off x="6518847" y="1012229"/>
            <a:ext cx="367603" cy="327694"/>
          </a:xfrm>
          <a:custGeom>
            <a:avLst/>
            <a:gdLst>
              <a:gd name="T0" fmla="*/ 187 w 348"/>
              <a:gd name="T1" fmla="*/ 304 h 310"/>
              <a:gd name="T2" fmla="*/ 187 w 348"/>
              <a:gd name="T3" fmla="*/ 305 h 310"/>
              <a:gd name="T4" fmla="*/ 186 w 348"/>
              <a:gd name="T5" fmla="*/ 305 h 310"/>
              <a:gd name="T6" fmla="*/ 186 w 348"/>
              <a:gd name="T7" fmla="*/ 305 h 310"/>
              <a:gd name="T8" fmla="*/ 185 w 348"/>
              <a:gd name="T9" fmla="*/ 306 h 310"/>
              <a:gd name="T10" fmla="*/ 183 w 348"/>
              <a:gd name="T11" fmla="*/ 307 h 310"/>
              <a:gd name="T12" fmla="*/ 182 w 348"/>
              <a:gd name="T13" fmla="*/ 308 h 310"/>
              <a:gd name="T14" fmla="*/ 182 w 348"/>
              <a:gd name="T15" fmla="*/ 308 h 310"/>
              <a:gd name="T16" fmla="*/ 179 w 348"/>
              <a:gd name="T17" fmla="*/ 309 h 310"/>
              <a:gd name="T18" fmla="*/ 179 w 348"/>
              <a:gd name="T19" fmla="*/ 309 h 310"/>
              <a:gd name="T20" fmla="*/ 177 w 348"/>
              <a:gd name="T21" fmla="*/ 309 h 310"/>
              <a:gd name="T22" fmla="*/ 176 w 348"/>
              <a:gd name="T23" fmla="*/ 309 h 310"/>
              <a:gd name="T24" fmla="*/ 174 w 348"/>
              <a:gd name="T25" fmla="*/ 310 h 310"/>
              <a:gd name="T26" fmla="*/ 173 w 348"/>
              <a:gd name="T27" fmla="*/ 310 h 310"/>
              <a:gd name="T28" fmla="*/ 173 w 348"/>
              <a:gd name="T29" fmla="*/ 310 h 310"/>
              <a:gd name="T30" fmla="*/ 172 w 348"/>
              <a:gd name="T31" fmla="*/ 309 h 310"/>
              <a:gd name="T32" fmla="*/ 171 w 348"/>
              <a:gd name="T33" fmla="*/ 309 h 310"/>
              <a:gd name="T34" fmla="*/ 169 w 348"/>
              <a:gd name="T35" fmla="*/ 309 h 310"/>
              <a:gd name="T36" fmla="*/ 169 w 348"/>
              <a:gd name="T37" fmla="*/ 309 h 310"/>
              <a:gd name="T38" fmla="*/ 166 w 348"/>
              <a:gd name="T39" fmla="*/ 308 h 310"/>
              <a:gd name="T40" fmla="*/ 166 w 348"/>
              <a:gd name="T41" fmla="*/ 308 h 310"/>
              <a:gd name="T42" fmla="*/ 165 w 348"/>
              <a:gd name="T43" fmla="*/ 307 h 310"/>
              <a:gd name="T44" fmla="*/ 165 w 348"/>
              <a:gd name="T45" fmla="*/ 307 h 310"/>
              <a:gd name="T46" fmla="*/ 163 w 348"/>
              <a:gd name="T47" fmla="*/ 306 h 310"/>
              <a:gd name="T48" fmla="*/ 162 w 348"/>
              <a:gd name="T49" fmla="*/ 305 h 310"/>
              <a:gd name="T50" fmla="*/ 162 w 348"/>
              <a:gd name="T51" fmla="*/ 305 h 310"/>
              <a:gd name="T52" fmla="*/ 161 w 348"/>
              <a:gd name="T53" fmla="*/ 305 h 310"/>
              <a:gd name="T54" fmla="*/ 160 w 348"/>
              <a:gd name="T55" fmla="*/ 304 h 310"/>
              <a:gd name="T56" fmla="*/ 160 w 348"/>
              <a:gd name="T57" fmla="*/ 304 h 310"/>
              <a:gd name="T58" fmla="*/ 7 w 348"/>
              <a:gd name="T59" fmla="*/ 151 h 310"/>
              <a:gd name="T60" fmla="*/ 7 w 348"/>
              <a:gd name="T61" fmla="*/ 124 h 310"/>
              <a:gd name="T62" fmla="*/ 35 w 348"/>
              <a:gd name="T63" fmla="*/ 124 h 310"/>
              <a:gd name="T64" fmla="*/ 155 w 348"/>
              <a:gd name="T65" fmla="*/ 244 h 310"/>
              <a:gd name="T66" fmla="*/ 155 w 348"/>
              <a:gd name="T67" fmla="*/ 20 h 310"/>
              <a:gd name="T68" fmla="*/ 174 w 348"/>
              <a:gd name="T69" fmla="*/ 0 h 310"/>
              <a:gd name="T70" fmla="*/ 193 w 348"/>
              <a:gd name="T71" fmla="*/ 20 h 310"/>
              <a:gd name="T72" fmla="*/ 193 w 348"/>
              <a:gd name="T73" fmla="*/ 244 h 310"/>
              <a:gd name="T74" fmla="*/ 313 w 348"/>
              <a:gd name="T75" fmla="*/ 124 h 310"/>
              <a:gd name="T76" fmla="*/ 340 w 348"/>
              <a:gd name="T77" fmla="*/ 124 h 310"/>
              <a:gd name="T78" fmla="*/ 340 w 348"/>
              <a:gd name="T79" fmla="*/ 151 h 310"/>
              <a:gd name="T80" fmla="*/ 187 w 348"/>
              <a:gd name="T81" fmla="*/ 304 h 310"/>
              <a:gd name="T82" fmla="*/ 174 w 348"/>
              <a:gd name="T83" fmla="*/ 310 h 310"/>
              <a:gd name="T84" fmla="*/ 174 w 348"/>
              <a:gd name="T85" fmla="*/ 310 h 310"/>
              <a:gd name="T86" fmla="*/ 174 w 348"/>
              <a:gd name="T87" fmla="*/ 310 h 310"/>
              <a:gd name="T88" fmla="*/ 173 w 348"/>
              <a:gd name="T89" fmla="*/ 310 h 310"/>
              <a:gd name="T90" fmla="*/ 174 w 348"/>
              <a:gd name="T91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310">
                <a:moveTo>
                  <a:pt x="187" y="304"/>
                </a:moveTo>
                <a:cubicBezTo>
                  <a:pt x="187" y="305"/>
                  <a:pt x="187" y="305"/>
                  <a:pt x="187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5" y="306"/>
                  <a:pt x="185" y="306"/>
                  <a:pt x="185" y="306"/>
                </a:cubicBezTo>
                <a:cubicBezTo>
                  <a:pt x="185" y="306"/>
                  <a:pt x="184" y="307"/>
                  <a:pt x="183" y="307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1" y="308"/>
                  <a:pt x="180" y="309"/>
                  <a:pt x="179" y="309"/>
                </a:cubicBezTo>
                <a:cubicBezTo>
                  <a:pt x="179" y="309"/>
                  <a:pt x="179" y="309"/>
                  <a:pt x="179" y="309"/>
                </a:cubicBezTo>
                <a:cubicBezTo>
                  <a:pt x="177" y="309"/>
                  <a:pt x="177" y="309"/>
                  <a:pt x="177" y="309"/>
                </a:cubicBezTo>
                <a:cubicBezTo>
                  <a:pt x="176" y="309"/>
                  <a:pt x="176" y="309"/>
                  <a:pt x="176" y="309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2" y="309"/>
                  <a:pt x="172" y="309"/>
                  <a:pt x="172" y="309"/>
                </a:cubicBezTo>
                <a:cubicBezTo>
                  <a:pt x="171" y="309"/>
                  <a:pt x="171" y="309"/>
                  <a:pt x="171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8" y="309"/>
                  <a:pt x="167" y="308"/>
                  <a:pt x="166" y="308"/>
                </a:cubicBezTo>
                <a:cubicBezTo>
                  <a:pt x="166" y="308"/>
                  <a:pt x="166" y="308"/>
                  <a:pt x="166" y="308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4" y="307"/>
                  <a:pt x="163" y="306"/>
                  <a:pt x="163" y="306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1" y="305"/>
                  <a:pt x="161" y="305"/>
                  <a:pt x="161" y="305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7" y="151"/>
                  <a:pt x="7" y="151"/>
                  <a:pt x="7" y="151"/>
                </a:cubicBezTo>
                <a:cubicBezTo>
                  <a:pt x="0" y="144"/>
                  <a:pt x="0" y="131"/>
                  <a:pt x="7" y="124"/>
                </a:cubicBezTo>
                <a:cubicBezTo>
                  <a:pt x="15" y="116"/>
                  <a:pt x="27" y="116"/>
                  <a:pt x="35" y="124"/>
                </a:cubicBezTo>
                <a:cubicBezTo>
                  <a:pt x="155" y="244"/>
                  <a:pt x="155" y="244"/>
                  <a:pt x="155" y="244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55" y="9"/>
                  <a:pt x="163" y="0"/>
                  <a:pt x="174" y="0"/>
                </a:cubicBezTo>
                <a:cubicBezTo>
                  <a:pt x="184" y="0"/>
                  <a:pt x="193" y="9"/>
                  <a:pt x="193" y="20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313" y="124"/>
                  <a:pt x="313" y="124"/>
                  <a:pt x="313" y="124"/>
                </a:cubicBezTo>
                <a:cubicBezTo>
                  <a:pt x="321" y="116"/>
                  <a:pt x="333" y="116"/>
                  <a:pt x="340" y="124"/>
                </a:cubicBezTo>
                <a:cubicBezTo>
                  <a:pt x="348" y="131"/>
                  <a:pt x="348" y="144"/>
                  <a:pt x="340" y="151"/>
                </a:cubicBezTo>
                <a:cubicBezTo>
                  <a:pt x="187" y="304"/>
                  <a:pt x="187" y="304"/>
                  <a:pt x="187" y="304"/>
                </a:cubicBezTo>
                <a:close/>
                <a:moveTo>
                  <a:pt x="174" y="310"/>
                </a:moveTo>
                <a:cubicBezTo>
                  <a:pt x="174" y="310"/>
                  <a:pt x="174" y="310"/>
                  <a:pt x="174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4" y="310"/>
                  <a:pt x="174" y="310"/>
                  <a:pt x="174" y="310"/>
                </a:cubicBezTo>
                <a:close/>
              </a:path>
            </a:pathLst>
          </a:custGeom>
          <a:solidFill>
            <a:srgbClr val="00C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50"/>
          <p:cNvSpPr/>
          <p:nvPr/>
        </p:nvSpPr>
        <p:spPr>
          <a:xfrm>
            <a:off x="6814492" y="5851620"/>
            <a:ext cx="2232248" cy="839542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80" name="Rectangle 50"/>
          <p:cNvSpPr/>
          <p:nvPr/>
        </p:nvSpPr>
        <p:spPr>
          <a:xfrm>
            <a:off x="9683015" y="4985886"/>
            <a:ext cx="2247311" cy="1205675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81" name="Freeform 5"/>
          <p:cNvSpPr>
            <a:spLocks noEditPoints="1"/>
          </p:cNvSpPr>
          <p:nvPr/>
        </p:nvSpPr>
        <p:spPr bwMode="auto">
          <a:xfrm rot="10800000" flipV="1">
            <a:off x="6868624" y="4689154"/>
            <a:ext cx="367603" cy="327694"/>
          </a:xfrm>
          <a:custGeom>
            <a:avLst/>
            <a:gdLst>
              <a:gd name="T0" fmla="*/ 187 w 348"/>
              <a:gd name="T1" fmla="*/ 304 h 310"/>
              <a:gd name="T2" fmla="*/ 187 w 348"/>
              <a:gd name="T3" fmla="*/ 305 h 310"/>
              <a:gd name="T4" fmla="*/ 186 w 348"/>
              <a:gd name="T5" fmla="*/ 305 h 310"/>
              <a:gd name="T6" fmla="*/ 186 w 348"/>
              <a:gd name="T7" fmla="*/ 305 h 310"/>
              <a:gd name="T8" fmla="*/ 185 w 348"/>
              <a:gd name="T9" fmla="*/ 306 h 310"/>
              <a:gd name="T10" fmla="*/ 183 w 348"/>
              <a:gd name="T11" fmla="*/ 307 h 310"/>
              <a:gd name="T12" fmla="*/ 182 w 348"/>
              <a:gd name="T13" fmla="*/ 308 h 310"/>
              <a:gd name="T14" fmla="*/ 182 w 348"/>
              <a:gd name="T15" fmla="*/ 308 h 310"/>
              <a:gd name="T16" fmla="*/ 179 w 348"/>
              <a:gd name="T17" fmla="*/ 309 h 310"/>
              <a:gd name="T18" fmla="*/ 179 w 348"/>
              <a:gd name="T19" fmla="*/ 309 h 310"/>
              <a:gd name="T20" fmla="*/ 177 w 348"/>
              <a:gd name="T21" fmla="*/ 309 h 310"/>
              <a:gd name="T22" fmla="*/ 176 w 348"/>
              <a:gd name="T23" fmla="*/ 309 h 310"/>
              <a:gd name="T24" fmla="*/ 174 w 348"/>
              <a:gd name="T25" fmla="*/ 310 h 310"/>
              <a:gd name="T26" fmla="*/ 173 w 348"/>
              <a:gd name="T27" fmla="*/ 310 h 310"/>
              <a:gd name="T28" fmla="*/ 173 w 348"/>
              <a:gd name="T29" fmla="*/ 310 h 310"/>
              <a:gd name="T30" fmla="*/ 172 w 348"/>
              <a:gd name="T31" fmla="*/ 309 h 310"/>
              <a:gd name="T32" fmla="*/ 171 w 348"/>
              <a:gd name="T33" fmla="*/ 309 h 310"/>
              <a:gd name="T34" fmla="*/ 169 w 348"/>
              <a:gd name="T35" fmla="*/ 309 h 310"/>
              <a:gd name="T36" fmla="*/ 169 w 348"/>
              <a:gd name="T37" fmla="*/ 309 h 310"/>
              <a:gd name="T38" fmla="*/ 166 w 348"/>
              <a:gd name="T39" fmla="*/ 308 h 310"/>
              <a:gd name="T40" fmla="*/ 166 w 348"/>
              <a:gd name="T41" fmla="*/ 308 h 310"/>
              <a:gd name="T42" fmla="*/ 165 w 348"/>
              <a:gd name="T43" fmla="*/ 307 h 310"/>
              <a:gd name="T44" fmla="*/ 165 w 348"/>
              <a:gd name="T45" fmla="*/ 307 h 310"/>
              <a:gd name="T46" fmla="*/ 163 w 348"/>
              <a:gd name="T47" fmla="*/ 306 h 310"/>
              <a:gd name="T48" fmla="*/ 162 w 348"/>
              <a:gd name="T49" fmla="*/ 305 h 310"/>
              <a:gd name="T50" fmla="*/ 162 w 348"/>
              <a:gd name="T51" fmla="*/ 305 h 310"/>
              <a:gd name="T52" fmla="*/ 161 w 348"/>
              <a:gd name="T53" fmla="*/ 305 h 310"/>
              <a:gd name="T54" fmla="*/ 160 w 348"/>
              <a:gd name="T55" fmla="*/ 304 h 310"/>
              <a:gd name="T56" fmla="*/ 160 w 348"/>
              <a:gd name="T57" fmla="*/ 304 h 310"/>
              <a:gd name="T58" fmla="*/ 7 w 348"/>
              <a:gd name="T59" fmla="*/ 151 h 310"/>
              <a:gd name="T60" fmla="*/ 7 w 348"/>
              <a:gd name="T61" fmla="*/ 124 h 310"/>
              <a:gd name="T62" fmla="*/ 35 w 348"/>
              <a:gd name="T63" fmla="*/ 124 h 310"/>
              <a:gd name="T64" fmla="*/ 155 w 348"/>
              <a:gd name="T65" fmla="*/ 244 h 310"/>
              <a:gd name="T66" fmla="*/ 155 w 348"/>
              <a:gd name="T67" fmla="*/ 20 h 310"/>
              <a:gd name="T68" fmla="*/ 174 w 348"/>
              <a:gd name="T69" fmla="*/ 0 h 310"/>
              <a:gd name="T70" fmla="*/ 193 w 348"/>
              <a:gd name="T71" fmla="*/ 20 h 310"/>
              <a:gd name="T72" fmla="*/ 193 w 348"/>
              <a:gd name="T73" fmla="*/ 244 h 310"/>
              <a:gd name="T74" fmla="*/ 313 w 348"/>
              <a:gd name="T75" fmla="*/ 124 h 310"/>
              <a:gd name="T76" fmla="*/ 340 w 348"/>
              <a:gd name="T77" fmla="*/ 124 h 310"/>
              <a:gd name="T78" fmla="*/ 340 w 348"/>
              <a:gd name="T79" fmla="*/ 151 h 310"/>
              <a:gd name="T80" fmla="*/ 187 w 348"/>
              <a:gd name="T81" fmla="*/ 304 h 310"/>
              <a:gd name="T82" fmla="*/ 174 w 348"/>
              <a:gd name="T83" fmla="*/ 310 h 310"/>
              <a:gd name="T84" fmla="*/ 174 w 348"/>
              <a:gd name="T85" fmla="*/ 310 h 310"/>
              <a:gd name="T86" fmla="*/ 174 w 348"/>
              <a:gd name="T87" fmla="*/ 310 h 310"/>
              <a:gd name="T88" fmla="*/ 173 w 348"/>
              <a:gd name="T89" fmla="*/ 310 h 310"/>
              <a:gd name="T90" fmla="*/ 174 w 348"/>
              <a:gd name="T91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310">
                <a:moveTo>
                  <a:pt x="187" y="304"/>
                </a:moveTo>
                <a:cubicBezTo>
                  <a:pt x="187" y="305"/>
                  <a:pt x="187" y="305"/>
                  <a:pt x="187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5" y="306"/>
                  <a:pt x="185" y="306"/>
                  <a:pt x="185" y="306"/>
                </a:cubicBezTo>
                <a:cubicBezTo>
                  <a:pt x="185" y="306"/>
                  <a:pt x="184" y="307"/>
                  <a:pt x="183" y="307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1" y="308"/>
                  <a:pt x="180" y="309"/>
                  <a:pt x="179" y="309"/>
                </a:cubicBezTo>
                <a:cubicBezTo>
                  <a:pt x="179" y="309"/>
                  <a:pt x="179" y="309"/>
                  <a:pt x="179" y="309"/>
                </a:cubicBezTo>
                <a:cubicBezTo>
                  <a:pt x="177" y="309"/>
                  <a:pt x="177" y="309"/>
                  <a:pt x="177" y="309"/>
                </a:cubicBezTo>
                <a:cubicBezTo>
                  <a:pt x="176" y="309"/>
                  <a:pt x="176" y="309"/>
                  <a:pt x="176" y="309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2" y="309"/>
                  <a:pt x="172" y="309"/>
                  <a:pt x="172" y="309"/>
                </a:cubicBezTo>
                <a:cubicBezTo>
                  <a:pt x="171" y="309"/>
                  <a:pt x="171" y="309"/>
                  <a:pt x="171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8" y="309"/>
                  <a:pt x="167" y="308"/>
                  <a:pt x="166" y="308"/>
                </a:cubicBezTo>
                <a:cubicBezTo>
                  <a:pt x="166" y="308"/>
                  <a:pt x="166" y="308"/>
                  <a:pt x="166" y="308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4" y="307"/>
                  <a:pt x="163" y="306"/>
                  <a:pt x="163" y="306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1" y="305"/>
                  <a:pt x="161" y="305"/>
                  <a:pt x="161" y="305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7" y="151"/>
                  <a:pt x="7" y="151"/>
                  <a:pt x="7" y="151"/>
                </a:cubicBezTo>
                <a:cubicBezTo>
                  <a:pt x="0" y="144"/>
                  <a:pt x="0" y="131"/>
                  <a:pt x="7" y="124"/>
                </a:cubicBezTo>
                <a:cubicBezTo>
                  <a:pt x="15" y="116"/>
                  <a:pt x="27" y="116"/>
                  <a:pt x="35" y="124"/>
                </a:cubicBezTo>
                <a:cubicBezTo>
                  <a:pt x="155" y="244"/>
                  <a:pt x="155" y="244"/>
                  <a:pt x="155" y="244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55" y="9"/>
                  <a:pt x="163" y="0"/>
                  <a:pt x="174" y="0"/>
                </a:cubicBezTo>
                <a:cubicBezTo>
                  <a:pt x="184" y="0"/>
                  <a:pt x="193" y="9"/>
                  <a:pt x="193" y="20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313" y="124"/>
                  <a:pt x="313" y="124"/>
                  <a:pt x="313" y="124"/>
                </a:cubicBezTo>
                <a:cubicBezTo>
                  <a:pt x="321" y="116"/>
                  <a:pt x="333" y="116"/>
                  <a:pt x="340" y="124"/>
                </a:cubicBezTo>
                <a:cubicBezTo>
                  <a:pt x="348" y="131"/>
                  <a:pt x="348" y="144"/>
                  <a:pt x="340" y="151"/>
                </a:cubicBezTo>
                <a:cubicBezTo>
                  <a:pt x="187" y="304"/>
                  <a:pt x="187" y="304"/>
                  <a:pt x="187" y="304"/>
                </a:cubicBezTo>
                <a:close/>
                <a:moveTo>
                  <a:pt x="174" y="310"/>
                </a:moveTo>
                <a:cubicBezTo>
                  <a:pt x="174" y="310"/>
                  <a:pt x="174" y="310"/>
                  <a:pt x="174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4" y="310"/>
                  <a:pt x="174" y="310"/>
                  <a:pt x="174" y="310"/>
                </a:cubicBezTo>
                <a:close/>
              </a:path>
            </a:pathLst>
          </a:custGeom>
          <a:solidFill>
            <a:srgbClr val="00C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5"/>
          <p:cNvSpPr>
            <a:spLocks noEditPoints="1"/>
          </p:cNvSpPr>
          <p:nvPr/>
        </p:nvSpPr>
        <p:spPr bwMode="auto">
          <a:xfrm rot="10800000" flipV="1">
            <a:off x="11524282" y="3978119"/>
            <a:ext cx="367603" cy="327694"/>
          </a:xfrm>
          <a:custGeom>
            <a:avLst/>
            <a:gdLst>
              <a:gd name="T0" fmla="*/ 187 w 348"/>
              <a:gd name="T1" fmla="*/ 304 h 310"/>
              <a:gd name="T2" fmla="*/ 187 w 348"/>
              <a:gd name="T3" fmla="*/ 305 h 310"/>
              <a:gd name="T4" fmla="*/ 186 w 348"/>
              <a:gd name="T5" fmla="*/ 305 h 310"/>
              <a:gd name="T6" fmla="*/ 186 w 348"/>
              <a:gd name="T7" fmla="*/ 305 h 310"/>
              <a:gd name="T8" fmla="*/ 185 w 348"/>
              <a:gd name="T9" fmla="*/ 306 h 310"/>
              <a:gd name="T10" fmla="*/ 183 w 348"/>
              <a:gd name="T11" fmla="*/ 307 h 310"/>
              <a:gd name="T12" fmla="*/ 182 w 348"/>
              <a:gd name="T13" fmla="*/ 308 h 310"/>
              <a:gd name="T14" fmla="*/ 182 w 348"/>
              <a:gd name="T15" fmla="*/ 308 h 310"/>
              <a:gd name="T16" fmla="*/ 179 w 348"/>
              <a:gd name="T17" fmla="*/ 309 h 310"/>
              <a:gd name="T18" fmla="*/ 179 w 348"/>
              <a:gd name="T19" fmla="*/ 309 h 310"/>
              <a:gd name="T20" fmla="*/ 177 w 348"/>
              <a:gd name="T21" fmla="*/ 309 h 310"/>
              <a:gd name="T22" fmla="*/ 176 w 348"/>
              <a:gd name="T23" fmla="*/ 309 h 310"/>
              <a:gd name="T24" fmla="*/ 174 w 348"/>
              <a:gd name="T25" fmla="*/ 310 h 310"/>
              <a:gd name="T26" fmla="*/ 173 w 348"/>
              <a:gd name="T27" fmla="*/ 310 h 310"/>
              <a:gd name="T28" fmla="*/ 173 w 348"/>
              <a:gd name="T29" fmla="*/ 310 h 310"/>
              <a:gd name="T30" fmla="*/ 172 w 348"/>
              <a:gd name="T31" fmla="*/ 309 h 310"/>
              <a:gd name="T32" fmla="*/ 171 w 348"/>
              <a:gd name="T33" fmla="*/ 309 h 310"/>
              <a:gd name="T34" fmla="*/ 169 w 348"/>
              <a:gd name="T35" fmla="*/ 309 h 310"/>
              <a:gd name="T36" fmla="*/ 169 w 348"/>
              <a:gd name="T37" fmla="*/ 309 h 310"/>
              <a:gd name="T38" fmla="*/ 166 w 348"/>
              <a:gd name="T39" fmla="*/ 308 h 310"/>
              <a:gd name="T40" fmla="*/ 166 w 348"/>
              <a:gd name="T41" fmla="*/ 308 h 310"/>
              <a:gd name="T42" fmla="*/ 165 w 348"/>
              <a:gd name="T43" fmla="*/ 307 h 310"/>
              <a:gd name="T44" fmla="*/ 165 w 348"/>
              <a:gd name="T45" fmla="*/ 307 h 310"/>
              <a:gd name="T46" fmla="*/ 163 w 348"/>
              <a:gd name="T47" fmla="*/ 306 h 310"/>
              <a:gd name="T48" fmla="*/ 162 w 348"/>
              <a:gd name="T49" fmla="*/ 305 h 310"/>
              <a:gd name="T50" fmla="*/ 162 w 348"/>
              <a:gd name="T51" fmla="*/ 305 h 310"/>
              <a:gd name="T52" fmla="*/ 161 w 348"/>
              <a:gd name="T53" fmla="*/ 305 h 310"/>
              <a:gd name="T54" fmla="*/ 160 w 348"/>
              <a:gd name="T55" fmla="*/ 304 h 310"/>
              <a:gd name="T56" fmla="*/ 160 w 348"/>
              <a:gd name="T57" fmla="*/ 304 h 310"/>
              <a:gd name="T58" fmla="*/ 7 w 348"/>
              <a:gd name="T59" fmla="*/ 151 h 310"/>
              <a:gd name="T60" fmla="*/ 7 w 348"/>
              <a:gd name="T61" fmla="*/ 124 h 310"/>
              <a:gd name="T62" fmla="*/ 35 w 348"/>
              <a:gd name="T63" fmla="*/ 124 h 310"/>
              <a:gd name="T64" fmla="*/ 155 w 348"/>
              <a:gd name="T65" fmla="*/ 244 h 310"/>
              <a:gd name="T66" fmla="*/ 155 w 348"/>
              <a:gd name="T67" fmla="*/ 20 h 310"/>
              <a:gd name="T68" fmla="*/ 174 w 348"/>
              <a:gd name="T69" fmla="*/ 0 h 310"/>
              <a:gd name="T70" fmla="*/ 193 w 348"/>
              <a:gd name="T71" fmla="*/ 20 h 310"/>
              <a:gd name="T72" fmla="*/ 193 w 348"/>
              <a:gd name="T73" fmla="*/ 244 h 310"/>
              <a:gd name="T74" fmla="*/ 313 w 348"/>
              <a:gd name="T75" fmla="*/ 124 h 310"/>
              <a:gd name="T76" fmla="*/ 340 w 348"/>
              <a:gd name="T77" fmla="*/ 124 h 310"/>
              <a:gd name="T78" fmla="*/ 340 w 348"/>
              <a:gd name="T79" fmla="*/ 151 h 310"/>
              <a:gd name="T80" fmla="*/ 187 w 348"/>
              <a:gd name="T81" fmla="*/ 304 h 310"/>
              <a:gd name="T82" fmla="*/ 174 w 348"/>
              <a:gd name="T83" fmla="*/ 310 h 310"/>
              <a:gd name="T84" fmla="*/ 174 w 348"/>
              <a:gd name="T85" fmla="*/ 310 h 310"/>
              <a:gd name="T86" fmla="*/ 174 w 348"/>
              <a:gd name="T87" fmla="*/ 310 h 310"/>
              <a:gd name="T88" fmla="*/ 173 w 348"/>
              <a:gd name="T89" fmla="*/ 310 h 310"/>
              <a:gd name="T90" fmla="*/ 174 w 348"/>
              <a:gd name="T91" fmla="*/ 31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48" h="310">
                <a:moveTo>
                  <a:pt x="187" y="304"/>
                </a:moveTo>
                <a:cubicBezTo>
                  <a:pt x="187" y="305"/>
                  <a:pt x="187" y="305"/>
                  <a:pt x="187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6" y="305"/>
                  <a:pt x="186" y="305"/>
                  <a:pt x="186" y="305"/>
                </a:cubicBezTo>
                <a:cubicBezTo>
                  <a:pt x="185" y="306"/>
                  <a:pt x="185" y="306"/>
                  <a:pt x="185" y="306"/>
                </a:cubicBezTo>
                <a:cubicBezTo>
                  <a:pt x="185" y="306"/>
                  <a:pt x="184" y="307"/>
                  <a:pt x="183" y="307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2" y="308"/>
                  <a:pt x="182" y="308"/>
                  <a:pt x="182" y="308"/>
                </a:cubicBezTo>
                <a:cubicBezTo>
                  <a:pt x="181" y="308"/>
                  <a:pt x="180" y="309"/>
                  <a:pt x="179" y="309"/>
                </a:cubicBezTo>
                <a:cubicBezTo>
                  <a:pt x="179" y="309"/>
                  <a:pt x="179" y="309"/>
                  <a:pt x="179" y="309"/>
                </a:cubicBezTo>
                <a:cubicBezTo>
                  <a:pt x="177" y="309"/>
                  <a:pt x="177" y="309"/>
                  <a:pt x="177" y="309"/>
                </a:cubicBezTo>
                <a:cubicBezTo>
                  <a:pt x="176" y="309"/>
                  <a:pt x="176" y="309"/>
                  <a:pt x="176" y="309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2" y="309"/>
                  <a:pt x="172" y="309"/>
                  <a:pt x="172" y="309"/>
                </a:cubicBezTo>
                <a:cubicBezTo>
                  <a:pt x="171" y="309"/>
                  <a:pt x="171" y="309"/>
                  <a:pt x="171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9" y="309"/>
                  <a:pt x="169" y="309"/>
                  <a:pt x="169" y="309"/>
                </a:cubicBezTo>
                <a:cubicBezTo>
                  <a:pt x="168" y="309"/>
                  <a:pt x="167" y="308"/>
                  <a:pt x="166" y="308"/>
                </a:cubicBezTo>
                <a:cubicBezTo>
                  <a:pt x="166" y="308"/>
                  <a:pt x="166" y="308"/>
                  <a:pt x="166" y="308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5" y="307"/>
                  <a:pt x="165" y="307"/>
                  <a:pt x="165" y="307"/>
                </a:cubicBezTo>
                <a:cubicBezTo>
                  <a:pt x="164" y="307"/>
                  <a:pt x="163" y="306"/>
                  <a:pt x="163" y="306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2" y="305"/>
                  <a:pt x="162" y="305"/>
                  <a:pt x="162" y="305"/>
                </a:cubicBezTo>
                <a:cubicBezTo>
                  <a:pt x="161" y="305"/>
                  <a:pt x="161" y="305"/>
                  <a:pt x="161" y="305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7" y="151"/>
                  <a:pt x="7" y="151"/>
                  <a:pt x="7" y="151"/>
                </a:cubicBezTo>
                <a:cubicBezTo>
                  <a:pt x="0" y="144"/>
                  <a:pt x="0" y="131"/>
                  <a:pt x="7" y="124"/>
                </a:cubicBezTo>
                <a:cubicBezTo>
                  <a:pt x="15" y="116"/>
                  <a:pt x="27" y="116"/>
                  <a:pt x="35" y="124"/>
                </a:cubicBezTo>
                <a:cubicBezTo>
                  <a:pt x="155" y="244"/>
                  <a:pt x="155" y="244"/>
                  <a:pt x="155" y="244"/>
                </a:cubicBezTo>
                <a:cubicBezTo>
                  <a:pt x="155" y="20"/>
                  <a:pt x="155" y="20"/>
                  <a:pt x="155" y="20"/>
                </a:cubicBezTo>
                <a:cubicBezTo>
                  <a:pt x="155" y="9"/>
                  <a:pt x="163" y="0"/>
                  <a:pt x="174" y="0"/>
                </a:cubicBezTo>
                <a:cubicBezTo>
                  <a:pt x="184" y="0"/>
                  <a:pt x="193" y="9"/>
                  <a:pt x="193" y="20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313" y="124"/>
                  <a:pt x="313" y="124"/>
                  <a:pt x="313" y="124"/>
                </a:cubicBezTo>
                <a:cubicBezTo>
                  <a:pt x="321" y="116"/>
                  <a:pt x="333" y="116"/>
                  <a:pt x="340" y="124"/>
                </a:cubicBezTo>
                <a:cubicBezTo>
                  <a:pt x="348" y="131"/>
                  <a:pt x="348" y="144"/>
                  <a:pt x="340" y="151"/>
                </a:cubicBezTo>
                <a:cubicBezTo>
                  <a:pt x="187" y="304"/>
                  <a:pt x="187" y="304"/>
                  <a:pt x="187" y="304"/>
                </a:cubicBezTo>
                <a:close/>
                <a:moveTo>
                  <a:pt x="174" y="310"/>
                </a:moveTo>
                <a:cubicBezTo>
                  <a:pt x="174" y="310"/>
                  <a:pt x="174" y="310"/>
                  <a:pt x="174" y="310"/>
                </a:cubicBezTo>
                <a:cubicBezTo>
                  <a:pt x="174" y="310"/>
                  <a:pt x="174" y="310"/>
                  <a:pt x="174" y="310"/>
                </a:cubicBezTo>
                <a:cubicBezTo>
                  <a:pt x="173" y="310"/>
                  <a:pt x="173" y="310"/>
                  <a:pt x="173" y="310"/>
                </a:cubicBezTo>
                <a:cubicBezTo>
                  <a:pt x="174" y="310"/>
                  <a:pt x="174" y="310"/>
                  <a:pt x="174" y="310"/>
                </a:cubicBezTo>
                <a:close/>
              </a:path>
            </a:pathLst>
          </a:custGeom>
          <a:solidFill>
            <a:srgbClr val="00C6D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65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50"/>
                            </p:stCondLst>
                            <p:childTnLst>
                              <p:par>
                                <p:cTn id="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5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48" grpId="0"/>
      <p:bldP spid="72" grpId="0" animBg="1"/>
      <p:bldP spid="73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1800" kern="0" smtClean="0">
              <a:solidFill>
                <a:srgbClr val="FFFFFF"/>
              </a:solidFill>
              <a:latin typeface="Trebuchet MS"/>
            </a:endParaRPr>
          </a:p>
        </p:txBody>
      </p:sp>
      <p:pic>
        <p:nvPicPr>
          <p:cNvPr id="17" name="Imagem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grpSp>
        <p:nvGrpSpPr>
          <p:cNvPr id="14" name="Group 94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15" name="Picture 9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16" name="Picture 9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sp>
        <p:nvSpPr>
          <p:cNvPr id="35843" name="2 Título"/>
          <p:cNvSpPr>
            <a:spLocks noGrp="1"/>
          </p:cNvSpPr>
          <p:nvPr>
            <p:ph type="title" idx="4294967295"/>
          </p:nvPr>
        </p:nvSpPr>
        <p:spPr bwMode="auto">
          <a:xfrm>
            <a:off x="359679" y="691120"/>
            <a:ext cx="6670837" cy="64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s-ES" altLang="es-ES" sz="4000" kern="0" dirty="0">
                <a:solidFill>
                  <a:schemeClr val="accent6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DEL ACOSO </a:t>
            </a:r>
            <a:r>
              <a:rPr lang="es-ES" altLang="es-ES" sz="4000" kern="0" dirty="0">
                <a:solidFill>
                  <a:srgbClr val="00C6D6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FÍSICO AL</a:t>
            </a:r>
          </a:p>
        </p:txBody>
      </p:sp>
      <p:sp>
        <p:nvSpPr>
          <p:cNvPr id="3" name="Retângulo 2"/>
          <p:cNvSpPr/>
          <p:nvPr/>
        </p:nvSpPr>
        <p:spPr>
          <a:xfrm>
            <a:off x="359679" y="1274282"/>
            <a:ext cx="59057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" sz="40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ACOSO </a:t>
            </a:r>
            <a:r>
              <a:rPr lang="es-ES" altLang="es-ES" sz="4000" b="1" kern="0" dirty="0">
                <a:solidFill>
                  <a:srgbClr val="21C7D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PSICOLÓGICO…</a:t>
            </a:r>
            <a:endParaRPr lang="pt-PT" sz="4000" b="1" kern="0" dirty="0">
              <a:solidFill>
                <a:srgbClr val="21C7D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" t="32150" r="76585" b="23750"/>
          <a:stretch/>
        </p:blipFill>
        <p:spPr>
          <a:xfrm>
            <a:off x="2991031" y="2565330"/>
            <a:ext cx="2219777" cy="2519746"/>
          </a:xfrm>
          <a:prstGeom prst="rect">
            <a:avLst/>
          </a:prstGeom>
        </p:spPr>
      </p:pic>
      <p:pic>
        <p:nvPicPr>
          <p:cNvPr id="21" name="Imagem 2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15" t="32150" r="52954" b="14300"/>
          <a:stretch/>
        </p:blipFill>
        <p:spPr>
          <a:xfrm>
            <a:off x="153780" y="2492896"/>
            <a:ext cx="2664295" cy="3396976"/>
          </a:xfrm>
          <a:prstGeom prst="rect">
            <a:avLst/>
          </a:prstGeom>
        </p:spPr>
      </p:pic>
      <p:sp>
        <p:nvSpPr>
          <p:cNvPr id="30" name="Rectangle 51"/>
          <p:cNvSpPr/>
          <p:nvPr/>
        </p:nvSpPr>
        <p:spPr bwMode="auto">
          <a:xfrm>
            <a:off x="5890997" y="4632133"/>
            <a:ext cx="5645564" cy="1173131"/>
          </a:xfrm>
          <a:prstGeom prst="rect">
            <a:avLst/>
          </a:prstGeom>
          <a:solidFill>
            <a:srgbClr val="00C6D6">
              <a:alpha val="3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pt-PT" sz="2000" dirty="0">
              <a:solidFill>
                <a:srgbClr val="003245"/>
              </a:solidFill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1" name="Rectangle 52"/>
          <p:cNvSpPr/>
          <p:nvPr/>
        </p:nvSpPr>
        <p:spPr bwMode="auto">
          <a:xfrm>
            <a:off x="6063953" y="4412768"/>
            <a:ext cx="5645564" cy="1261551"/>
          </a:xfrm>
          <a:prstGeom prst="rect">
            <a:avLst/>
          </a:prstGeom>
          <a:solidFill>
            <a:srgbClr val="00C6D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pt-PT" sz="2000" dirty="0">
              <a:solidFill>
                <a:srgbClr val="003245"/>
              </a:solidFill>
              <a:latin typeface="Trebuchet MS" panose="020B0603020202020204" pitchFamily="34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5842" name="1 Marcador de contenido"/>
          <p:cNvSpPr>
            <a:spLocks noGrp="1"/>
          </p:cNvSpPr>
          <p:nvPr>
            <p:ph sz="half" idx="4294967295"/>
          </p:nvPr>
        </p:nvSpPr>
        <p:spPr bwMode="auto">
          <a:xfrm>
            <a:off x="6249518" y="4665011"/>
            <a:ext cx="5255732" cy="806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 lIns="49589" tIns="49589" rIns="46856" bIns="49589">
            <a:spAutoFit/>
          </a:bodyPr>
          <a:lstStyle/>
          <a:p>
            <a:pPr marL="0" lvl="8" indent="0">
              <a:lnSpc>
                <a:spcPct val="85000"/>
              </a:lnSpc>
              <a:spcBef>
                <a:spcPct val="0"/>
              </a:spcBef>
              <a:buNone/>
            </a:pPr>
            <a:r>
              <a:rPr lang="es-ES" altLang="es-ES" sz="18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Hablamos de </a:t>
            </a:r>
            <a:r>
              <a:rPr lang="es-ES" altLang="es-ES" sz="1800" b="1" kern="0" dirty="0" err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ciberviolencia</a:t>
            </a:r>
            <a:r>
              <a:rPr lang="es-ES" altLang="es-ES" sz="1800" b="1" kern="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 de </a:t>
            </a:r>
            <a:r>
              <a:rPr lang="es-ES" altLang="es-ES" sz="1800" b="1" kern="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género</a:t>
            </a:r>
            <a:br>
              <a:rPr lang="es-ES" altLang="es-ES" sz="1800" b="1" kern="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</a:br>
            <a:r>
              <a:rPr lang="es-ES" altLang="es-ES" sz="18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cuando se </a:t>
            </a:r>
            <a:r>
              <a:rPr lang="es-ES" altLang="es-ES" sz="18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produce a través de internet y medios </a:t>
            </a:r>
            <a:r>
              <a:rPr lang="es-ES" altLang="es-ES" sz="1800" dirty="0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tecnológicos</a:t>
            </a:r>
            <a:r>
              <a:rPr lang="es-ES" altLang="es-ES" sz="18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6285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25345E-6 -1.11111E-6 L 0.10927 0.21435 " pathEditMode="relative" rAng="0" ptsTypes="AA">
                                      <p:cBhvr>
                                        <p:cTn id="25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57" y="1071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26674E-6 1.11111E-6 L -0.09 0.33079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6" y="16528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" grpId="0"/>
      <p:bldP spid="30" grpId="0" animBg="1"/>
      <p:bldP spid="31" grpId="0" animBg="1"/>
      <p:bldP spid="3584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1800" kern="0" smtClean="0">
              <a:solidFill>
                <a:srgbClr val="FFFFFF"/>
              </a:solidFill>
              <a:latin typeface="Trebuchet MS"/>
            </a:endParaRPr>
          </a:p>
        </p:txBody>
      </p:sp>
      <p:pic>
        <p:nvPicPr>
          <p:cNvPr id="20" name="Imagem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6" t="31100" r="65950" b="32151"/>
          <a:stretch/>
        </p:blipFill>
        <p:spPr>
          <a:xfrm>
            <a:off x="-63526" y="4454767"/>
            <a:ext cx="2218091" cy="2504296"/>
          </a:xfrm>
          <a:prstGeom prst="rect">
            <a:avLst/>
          </a:prstGeom>
        </p:spPr>
      </p:pic>
      <p:sp>
        <p:nvSpPr>
          <p:cNvPr id="39" name="Retângulo 38"/>
          <p:cNvSpPr/>
          <p:nvPr/>
        </p:nvSpPr>
        <p:spPr>
          <a:xfrm>
            <a:off x="1999980" y="233666"/>
            <a:ext cx="6421511" cy="1603318"/>
          </a:xfrm>
          <a:prstGeom prst="rect">
            <a:avLst/>
          </a:prstGeom>
          <a:noFill/>
          <a:ln w="63500">
            <a:solidFill>
              <a:srgbClr val="FE6634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FFFFF"/>
              </a:solidFill>
            </a:endParaRPr>
          </a:p>
        </p:txBody>
      </p:sp>
      <p:sp>
        <p:nvSpPr>
          <p:cNvPr id="40" name="Retângulo 39"/>
          <p:cNvSpPr/>
          <p:nvPr/>
        </p:nvSpPr>
        <p:spPr>
          <a:xfrm>
            <a:off x="477788" y="548680"/>
            <a:ext cx="6683562" cy="946065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FFFFF"/>
              </a:solidFill>
            </a:endParaRPr>
          </a:p>
        </p:txBody>
      </p:sp>
      <p:grpSp>
        <p:nvGrpSpPr>
          <p:cNvPr id="7" name="Group 94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8" name="Picture 9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9" name="Picture 9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sp>
        <p:nvSpPr>
          <p:cNvPr id="10" name="2 Título"/>
          <p:cNvSpPr txBox="1">
            <a:spLocks/>
          </p:cNvSpPr>
          <p:nvPr/>
        </p:nvSpPr>
        <p:spPr bwMode="auto">
          <a:xfrm>
            <a:off x="946815" y="313094"/>
            <a:ext cx="5795669" cy="64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609448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1218895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828343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2437790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s-ES" altLang="es-ES" sz="4000" kern="0" dirty="0">
                <a:solidFill>
                  <a:srgbClr val="21C7D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…manifestándose </a:t>
            </a:r>
            <a:r>
              <a:rPr lang="es-ES" altLang="es-ES" sz="4000" kern="0" dirty="0">
                <a:solidFill>
                  <a:srgbClr val="003245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través </a:t>
            </a:r>
            <a:endParaRPr lang="es-ES" altLang="es-ES" sz="4000" kern="0" dirty="0">
              <a:solidFill>
                <a:srgbClr val="00C6D6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946815" y="845097"/>
            <a:ext cx="59731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" sz="44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VARIOS </a:t>
            </a:r>
            <a:r>
              <a:rPr lang="es-ES" altLang="es-ES" sz="4400" b="1" kern="0" dirty="0" smtClean="0">
                <a:solidFill>
                  <a:srgbClr val="21C7D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MEDIOS…</a:t>
            </a:r>
            <a:endParaRPr lang="es-ES" altLang="es-ES" sz="4400" b="1" kern="0" dirty="0">
              <a:solidFill>
                <a:srgbClr val="21C7D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0355923" y="669090"/>
            <a:ext cx="1571137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  <a:tabLst>
                <a:tab pos="0" algn="l"/>
              </a:tabLst>
            </a:pP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Robo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(o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intento) de </a:t>
            </a:r>
            <a:r>
              <a:rPr lang="es-ES" altLang="es-ES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contraseñas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para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acceder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información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personal</a:t>
            </a:r>
            <a:endParaRPr lang="es-ES" altLang="es-ES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265244" y="2491469"/>
            <a:ext cx="156055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</a:pPr>
            <a:r>
              <a:rPr lang="es-ES" altLang="es-ES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Falsificación de identidad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actuar desde el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anonimato</a:t>
            </a:r>
            <a:endParaRPr lang="es-ES" altLang="es-ES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2327075" y="5095396"/>
            <a:ext cx="174177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s-ES" altLang="es-ES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Presión</a:t>
            </a:r>
            <a:br>
              <a:rPr lang="es-ES" altLang="es-ES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actuar conforme a los requerimientos de la pareja</a:t>
            </a:r>
            <a:endParaRPr lang="pt-PT" sz="1600" dirty="0"/>
          </a:p>
        </p:txBody>
      </p:sp>
      <p:sp>
        <p:nvSpPr>
          <p:cNvPr id="13" name="Retângulo 12"/>
          <p:cNvSpPr/>
          <p:nvPr/>
        </p:nvSpPr>
        <p:spPr>
          <a:xfrm>
            <a:off x="4368923" y="2491469"/>
            <a:ext cx="183973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Críticas y </a:t>
            </a:r>
            <a:r>
              <a:rPr lang="es-ES" altLang="es-ES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revelación</a:t>
            </a:r>
            <a:br>
              <a:rPr lang="es-ES" altLang="es-ES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altLang="es-ES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intimidades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tras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extinguirse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relación</a:t>
            </a:r>
            <a:endParaRPr lang="pt-PT" sz="1600" dirty="0"/>
          </a:p>
        </p:txBody>
      </p:sp>
      <p:sp>
        <p:nvSpPr>
          <p:cNvPr id="14" name="Retângulo 13"/>
          <p:cNvSpPr/>
          <p:nvPr/>
        </p:nvSpPr>
        <p:spPr>
          <a:xfrm>
            <a:off x="6316324" y="5304684"/>
            <a:ext cx="1760370" cy="92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Localización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altLang="es-ES" sz="16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direcciones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para un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posterior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acoso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físico</a:t>
            </a:r>
            <a:endParaRPr lang="pt-PT" sz="1600" dirty="0"/>
          </a:p>
        </p:txBody>
      </p:sp>
      <p:sp>
        <p:nvSpPr>
          <p:cNvPr id="15" name="Retângulo 14"/>
          <p:cNvSpPr/>
          <p:nvPr/>
        </p:nvSpPr>
        <p:spPr>
          <a:xfrm>
            <a:off x="8403137" y="2491469"/>
            <a:ext cx="2041385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</a:pP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Prácticas de </a:t>
            </a:r>
            <a:r>
              <a:rPr lang="es-ES" altLang="es-ES" sz="16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sexting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es decir, envío de fotos íntimas a la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lista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contactos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los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conocidos</a:t>
            </a:r>
            <a:endParaRPr lang="pt-PT" sz="1600" dirty="0"/>
          </a:p>
        </p:txBody>
      </p:sp>
      <p:sp>
        <p:nvSpPr>
          <p:cNvPr id="16" name="Retângulo 15"/>
          <p:cNvSpPr/>
          <p:nvPr/>
        </p:nvSpPr>
        <p:spPr>
          <a:xfrm>
            <a:off x="10355923" y="5028563"/>
            <a:ext cx="2199222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85000"/>
              </a:lnSpc>
            </a:pP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Otro tipo de violaciones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es-ES" altLang="es-ES" sz="16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privacidad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 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Ej.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Cámaras</a:t>
            </a:r>
            <a:b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ocultas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spyware, </a:t>
            </a:r>
            <a:r>
              <a:rPr lang="es-ES" altLang="es-ES" sz="160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Keyloggers</a:t>
            </a:r>
            <a:r>
              <a:rPr lang="es-ES" altLang="es-ES" sz="1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s-ES" altLang="es-ES" sz="16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GPS</a:t>
            </a:r>
            <a:endParaRPr lang="es-ES" altLang="es-ES" sz="16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Freeform 7103"/>
          <p:cNvSpPr>
            <a:spLocks/>
          </p:cNvSpPr>
          <p:nvPr/>
        </p:nvSpPr>
        <p:spPr bwMode="auto">
          <a:xfrm rot="5400000" flipH="1">
            <a:off x="981058" y="4005064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  <p:sp>
        <p:nvSpPr>
          <p:cNvPr id="28" name="Freeform 7103"/>
          <p:cNvSpPr>
            <a:spLocks/>
          </p:cNvSpPr>
          <p:nvPr/>
        </p:nvSpPr>
        <p:spPr bwMode="auto">
          <a:xfrm rot="5400000" flipH="1">
            <a:off x="5012775" y="4005064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  <p:sp>
        <p:nvSpPr>
          <p:cNvPr id="30" name="Freeform 7103"/>
          <p:cNvSpPr>
            <a:spLocks/>
          </p:cNvSpPr>
          <p:nvPr/>
        </p:nvSpPr>
        <p:spPr bwMode="auto">
          <a:xfrm>
            <a:off x="10485034" y="260648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  <p:sp>
        <p:nvSpPr>
          <p:cNvPr id="31" name="Freeform 7103"/>
          <p:cNvSpPr>
            <a:spLocks/>
          </p:cNvSpPr>
          <p:nvPr/>
        </p:nvSpPr>
        <p:spPr bwMode="auto">
          <a:xfrm rot="5400000">
            <a:off x="3008035" y="4799167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  <p:sp>
        <p:nvSpPr>
          <p:cNvPr id="32" name="Freeform 7103"/>
          <p:cNvSpPr>
            <a:spLocks/>
          </p:cNvSpPr>
          <p:nvPr/>
        </p:nvSpPr>
        <p:spPr bwMode="auto">
          <a:xfrm rot="16200000">
            <a:off x="9139385" y="4193038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  <p:pic>
        <p:nvPicPr>
          <p:cNvPr id="24" name="Imagem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18" t="31100" r="32868" b="32151"/>
          <a:stretch/>
        </p:blipFill>
        <p:spPr>
          <a:xfrm>
            <a:off x="1983682" y="2125756"/>
            <a:ext cx="2218091" cy="2504296"/>
          </a:xfrm>
          <a:prstGeom prst="rect">
            <a:avLst/>
          </a:prstGeom>
        </p:spPr>
      </p:pic>
      <p:pic>
        <p:nvPicPr>
          <p:cNvPr id="34" name="Imagem 3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92" t="31100" b="32151"/>
          <a:stretch/>
        </p:blipFill>
        <p:spPr>
          <a:xfrm>
            <a:off x="4051251" y="4457596"/>
            <a:ext cx="2120439" cy="2504296"/>
          </a:xfrm>
          <a:prstGeom prst="rect">
            <a:avLst/>
          </a:prstGeom>
        </p:spPr>
      </p:pic>
      <p:pic>
        <p:nvPicPr>
          <p:cNvPr id="35" name="Imagem 3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60" r="15735" b="65750"/>
          <a:stretch/>
        </p:blipFill>
        <p:spPr>
          <a:xfrm>
            <a:off x="8076694" y="4884"/>
            <a:ext cx="2289642" cy="2333948"/>
          </a:xfrm>
          <a:prstGeom prst="rect">
            <a:avLst/>
          </a:prstGeom>
        </p:spPr>
      </p:pic>
      <p:pic>
        <p:nvPicPr>
          <p:cNvPr id="36" name="Imagem 3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00" r="82492"/>
          <a:stretch/>
        </p:blipFill>
        <p:spPr>
          <a:xfrm>
            <a:off x="6182935" y="2162166"/>
            <a:ext cx="2120438" cy="240549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77" t="64700" r="49409"/>
          <a:stretch/>
        </p:blipFill>
        <p:spPr>
          <a:xfrm>
            <a:off x="8085975" y="4462034"/>
            <a:ext cx="2218091" cy="2405499"/>
          </a:xfrm>
          <a:prstGeom prst="rect">
            <a:avLst/>
          </a:prstGeom>
        </p:spPr>
      </p:pic>
      <p:pic>
        <p:nvPicPr>
          <p:cNvPr id="38" name="Imagem 3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265" t="65474" r="17803" b="-1402"/>
          <a:stretch/>
        </p:blipFill>
        <p:spPr>
          <a:xfrm>
            <a:off x="10270876" y="2204864"/>
            <a:ext cx="1929602" cy="2448273"/>
          </a:xfrm>
          <a:prstGeom prst="rect">
            <a:avLst/>
          </a:prstGeom>
        </p:spPr>
      </p:pic>
      <p:sp>
        <p:nvSpPr>
          <p:cNvPr id="41" name="Freeform 7103"/>
          <p:cNvSpPr>
            <a:spLocks/>
          </p:cNvSpPr>
          <p:nvPr/>
        </p:nvSpPr>
        <p:spPr bwMode="auto">
          <a:xfrm rot="5400000">
            <a:off x="7096889" y="4799167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  <p:sp>
        <p:nvSpPr>
          <p:cNvPr id="42" name="Freeform 7103"/>
          <p:cNvSpPr>
            <a:spLocks/>
          </p:cNvSpPr>
          <p:nvPr/>
        </p:nvSpPr>
        <p:spPr bwMode="auto">
          <a:xfrm rot="5400000">
            <a:off x="11070843" y="4799167"/>
            <a:ext cx="128923" cy="222280"/>
          </a:xfrm>
          <a:custGeom>
            <a:avLst/>
            <a:gdLst>
              <a:gd name="T0" fmla="*/ 10 w 87"/>
              <a:gd name="T1" fmla="*/ 0 h 150"/>
              <a:gd name="T2" fmla="*/ 15 w 87"/>
              <a:gd name="T3" fmla="*/ 0 h 150"/>
              <a:gd name="T4" fmla="*/ 18 w 87"/>
              <a:gd name="T5" fmla="*/ 1 h 150"/>
              <a:gd name="T6" fmla="*/ 22 w 87"/>
              <a:gd name="T7" fmla="*/ 4 h 150"/>
              <a:gd name="T8" fmla="*/ 84 w 87"/>
              <a:gd name="T9" fmla="*/ 66 h 150"/>
              <a:gd name="T10" fmla="*/ 87 w 87"/>
              <a:gd name="T11" fmla="*/ 70 h 150"/>
              <a:gd name="T12" fmla="*/ 87 w 87"/>
              <a:gd name="T13" fmla="*/ 75 h 150"/>
              <a:gd name="T14" fmla="*/ 87 w 87"/>
              <a:gd name="T15" fmla="*/ 79 h 150"/>
              <a:gd name="T16" fmla="*/ 84 w 87"/>
              <a:gd name="T17" fmla="*/ 84 h 150"/>
              <a:gd name="T18" fmla="*/ 22 w 87"/>
              <a:gd name="T19" fmla="*/ 145 h 150"/>
              <a:gd name="T20" fmla="*/ 19 w 87"/>
              <a:gd name="T21" fmla="*/ 148 h 150"/>
              <a:gd name="T22" fmla="*/ 16 w 87"/>
              <a:gd name="T23" fmla="*/ 150 h 150"/>
              <a:gd name="T24" fmla="*/ 13 w 87"/>
              <a:gd name="T25" fmla="*/ 150 h 150"/>
              <a:gd name="T26" fmla="*/ 9 w 87"/>
              <a:gd name="T27" fmla="*/ 150 h 150"/>
              <a:gd name="T28" fmla="*/ 6 w 87"/>
              <a:gd name="T29" fmla="*/ 148 h 150"/>
              <a:gd name="T30" fmla="*/ 3 w 87"/>
              <a:gd name="T31" fmla="*/ 145 h 150"/>
              <a:gd name="T32" fmla="*/ 1 w 87"/>
              <a:gd name="T33" fmla="*/ 142 h 150"/>
              <a:gd name="T34" fmla="*/ 0 w 87"/>
              <a:gd name="T35" fmla="*/ 139 h 150"/>
              <a:gd name="T36" fmla="*/ 0 w 87"/>
              <a:gd name="T37" fmla="*/ 135 h 150"/>
              <a:gd name="T38" fmla="*/ 1 w 87"/>
              <a:gd name="T39" fmla="*/ 132 h 150"/>
              <a:gd name="T40" fmla="*/ 3 w 87"/>
              <a:gd name="T41" fmla="*/ 127 h 150"/>
              <a:gd name="T42" fmla="*/ 57 w 87"/>
              <a:gd name="T43" fmla="*/ 75 h 150"/>
              <a:gd name="T44" fmla="*/ 3 w 87"/>
              <a:gd name="T45" fmla="*/ 22 h 150"/>
              <a:gd name="T46" fmla="*/ 1 w 87"/>
              <a:gd name="T47" fmla="*/ 18 h 150"/>
              <a:gd name="T48" fmla="*/ 0 w 87"/>
              <a:gd name="T49" fmla="*/ 15 h 150"/>
              <a:gd name="T50" fmla="*/ 0 w 87"/>
              <a:gd name="T51" fmla="*/ 10 h 150"/>
              <a:gd name="T52" fmla="*/ 1 w 87"/>
              <a:gd name="T53" fmla="*/ 7 h 150"/>
              <a:gd name="T54" fmla="*/ 3 w 87"/>
              <a:gd name="T55" fmla="*/ 4 h 150"/>
              <a:gd name="T56" fmla="*/ 7 w 87"/>
              <a:gd name="T57" fmla="*/ 1 h 150"/>
              <a:gd name="T58" fmla="*/ 10 w 87"/>
              <a:gd name="T59" fmla="*/ 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7" h="150">
                <a:moveTo>
                  <a:pt x="10" y="0"/>
                </a:moveTo>
                <a:lnTo>
                  <a:pt x="15" y="0"/>
                </a:lnTo>
                <a:lnTo>
                  <a:pt x="18" y="1"/>
                </a:lnTo>
                <a:lnTo>
                  <a:pt x="22" y="4"/>
                </a:lnTo>
                <a:lnTo>
                  <a:pt x="84" y="66"/>
                </a:lnTo>
                <a:lnTo>
                  <a:pt x="87" y="70"/>
                </a:lnTo>
                <a:lnTo>
                  <a:pt x="87" y="75"/>
                </a:lnTo>
                <a:lnTo>
                  <a:pt x="87" y="79"/>
                </a:lnTo>
                <a:lnTo>
                  <a:pt x="84" y="84"/>
                </a:lnTo>
                <a:lnTo>
                  <a:pt x="22" y="145"/>
                </a:lnTo>
                <a:lnTo>
                  <a:pt x="19" y="148"/>
                </a:lnTo>
                <a:lnTo>
                  <a:pt x="16" y="150"/>
                </a:lnTo>
                <a:lnTo>
                  <a:pt x="13" y="150"/>
                </a:lnTo>
                <a:lnTo>
                  <a:pt x="9" y="150"/>
                </a:lnTo>
                <a:lnTo>
                  <a:pt x="6" y="148"/>
                </a:lnTo>
                <a:lnTo>
                  <a:pt x="3" y="145"/>
                </a:lnTo>
                <a:lnTo>
                  <a:pt x="1" y="142"/>
                </a:lnTo>
                <a:lnTo>
                  <a:pt x="0" y="139"/>
                </a:lnTo>
                <a:lnTo>
                  <a:pt x="0" y="135"/>
                </a:lnTo>
                <a:lnTo>
                  <a:pt x="1" y="132"/>
                </a:lnTo>
                <a:lnTo>
                  <a:pt x="3" y="127"/>
                </a:lnTo>
                <a:lnTo>
                  <a:pt x="57" y="75"/>
                </a:lnTo>
                <a:lnTo>
                  <a:pt x="3" y="22"/>
                </a:lnTo>
                <a:lnTo>
                  <a:pt x="1" y="18"/>
                </a:lnTo>
                <a:lnTo>
                  <a:pt x="0" y="15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E663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485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7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4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0" grpId="0"/>
      <p:bldP spid="10" grpId="1"/>
      <p:bldP spid="11" grpId="0"/>
      <p:bldP spid="11" grpId="1"/>
      <p:bldP spid="3" grpId="0"/>
      <p:bldP spid="4" grpId="0"/>
      <p:bldP spid="12" grpId="0"/>
      <p:bldP spid="13" grpId="0"/>
      <p:bldP spid="14" grpId="0"/>
      <p:bldP spid="15" grpId="0"/>
      <p:bldP spid="16" grpId="0"/>
      <p:bldP spid="27" grpId="0" animBg="1"/>
      <p:bldP spid="28" grpId="0" animBg="1"/>
      <p:bldP spid="30" grpId="0" animBg="1"/>
      <p:bldP spid="31" grpId="0" animBg="1"/>
      <p:bldP spid="32" grpId="0" animBg="1"/>
      <p:bldP spid="41" grpId="0" animBg="1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1800" kern="0" smtClean="0">
              <a:solidFill>
                <a:srgbClr val="FFFFFF"/>
              </a:solidFill>
              <a:latin typeface="Trebuchet MS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3337487" y="2263342"/>
            <a:ext cx="3144058" cy="3144056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314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50" r="71268" b="18500"/>
          <a:stretch/>
        </p:blipFill>
        <p:spPr>
          <a:xfrm>
            <a:off x="1" y="2847152"/>
            <a:ext cx="2966814" cy="2989067"/>
          </a:xfrm>
          <a:prstGeom prst="rect">
            <a:avLst/>
          </a:prstGeom>
        </p:spPr>
      </p:pic>
      <p:sp>
        <p:nvSpPr>
          <p:cNvPr id="12" name="Retângulo 11"/>
          <p:cNvSpPr/>
          <p:nvPr/>
        </p:nvSpPr>
        <p:spPr>
          <a:xfrm>
            <a:off x="3012419" y="5596812"/>
            <a:ext cx="11015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altLang="es-ES" sz="1600" b="1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ANÁLISIS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5669719" y="5494352"/>
            <a:ext cx="1566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altLang="es-ES" sz="1600" b="1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INTELIGENCIA</a:t>
            </a:r>
          </a:p>
        </p:txBody>
      </p:sp>
      <p:sp>
        <p:nvSpPr>
          <p:cNvPr id="16" name="Retângulo 15"/>
          <p:cNvSpPr/>
          <p:nvPr/>
        </p:nvSpPr>
        <p:spPr>
          <a:xfrm>
            <a:off x="4120302" y="6015578"/>
            <a:ext cx="16378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ES" altLang="es-ES" sz="1600" b="1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ANTICIPACIÓN</a:t>
            </a:r>
          </a:p>
        </p:txBody>
      </p:sp>
      <p:grpSp>
        <p:nvGrpSpPr>
          <p:cNvPr id="7" name="Group 94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8" name="Picture 95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9" name="Picture 9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82" name="Grupo 81"/>
          <p:cNvGrpSpPr/>
          <p:nvPr/>
        </p:nvGrpSpPr>
        <p:grpSpPr>
          <a:xfrm>
            <a:off x="3456821" y="5268139"/>
            <a:ext cx="293337" cy="297342"/>
            <a:chOff x="6462762" y="290215"/>
            <a:chExt cx="434187" cy="440114"/>
          </a:xfrm>
          <a:solidFill>
            <a:srgbClr val="00A5B7"/>
          </a:solidFill>
        </p:grpSpPr>
        <p:sp>
          <p:nvSpPr>
            <p:cNvPr id="83" name="Freeform 6758"/>
            <p:cNvSpPr>
              <a:spLocks noEditPoints="1"/>
            </p:cNvSpPr>
            <p:nvPr/>
          </p:nvSpPr>
          <p:spPr bwMode="auto">
            <a:xfrm>
              <a:off x="6462762" y="290215"/>
              <a:ext cx="380840" cy="377876"/>
            </a:xfrm>
            <a:custGeom>
              <a:avLst/>
              <a:gdLst>
                <a:gd name="T0" fmla="*/ 128 w 257"/>
                <a:gd name="T1" fmla="*/ 26 h 255"/>
                <a:gd name="T2" fmla="*/ 101 w 257"/>
                <a:gd name="T3" fmla="*/ 29 h 255"/>
                <a:gd name="T4" fmla="*/ 77 w 257"/>
                <a:gd name="T5" fmla="*/ 39 h 255"/>
                <a:gd name="T6" fmla="*/ 56 w 257"/>
                <a:gd name="T7" fmla="*/ 56 h 255"/>
                <a:gd name="T8" fmla="*/ 41 w 257"/>
                <a:gd name="T9" fmla="*/ 77 h 255"/>
                <a:gd name="T10" fmla="*/ 30 w 257"/>
                <a:gd name="T11" fmla="*/ 101 h 255"/>
                <a:gd name="T12" fmla="*/ 26 w 257"/>
                <a:gd name="T13" fmla="*/ 128 h 255"/>
                <a:gd name="T14" fmla="*/ 30 w 257"/>
                <a:gd name="T15" fmla="*/ 155 h 255"/>
                <a:gd name="T16" fmla="*/ 41 w 257"/>
                <a:gd name="T17" fmla="*/ 179 h 255"/>
                <a:gd name="T18" fmla="*/ 56 w 257"/>
                <a:gd name="T19" fmla="*/ 200 h 255"/>
                <a:gd name="T20" fmla="*/ 77 w 257"/>
                <a:gd name="T21" fmla="*/ 216 h 255"/>
                <a:gd name="T22" fmla="*/ 101 w 257"/>
                <a:gd name="T23" fmla="*/ 227 h 255"/>
                <a:gd name="T24" fmla="*/ 128 w 257"/>
                <a:gd name="T25" fmla="*/ 230 h 255"/>
                <a:gd name="T26" fmla="*/ 155 w 257"/>
                <a:gd name="T27" fmla="*/ 227 h 255"/>
                <a:gd name="T28" fmla="*/ 180 w 257"/>
                <a:gd name="T29" fmla="*/ 216 h 255"/>
                <a:gd name="T30" fmla="*/ 200 w 257"/>
                <a:gd name="T31" fmla="*/ 200 h 255"/>
                <a:gd name="T32" fmla="*/ 216 w 257"/>
                <a:gd name="T33" fmla="*/ 179 h 255"/>
                <a:gd name="T34" fmla="*/ 227 w 257"/>
                <a:gd name="T35" fmla="*/ 155 h 255"/>
                <a:gd name="T36" fmla="*/ 230 w 257"/>
                <a:gd name="T37" fmla="*/ 128 h 255"/>
                <a:gd name="T38" fmla="*/ 227 w 257"/>
                <a:gd name="T39" fmla="*/ 101 h 255"/>
                <a:gd name="T40" fmla="*/ 216 w 257"/>
                <a:gd name="T41" fmla="*/ 77 h 255"/>
                <a:gd name="T42" fmla="*/ 200 w 257"/>
                <a:gd name="T43" fmla="*/ 56 h 255"/>
                <a:gd name="T44" fmla="*/ 180 w 257"/>
                <a:gd name="T45" fmla="*/ 39 h 255"/>
                <a:gd name="T46" fmla="*/ 155 w 257"/>
                <a:gd name="T47" fmla="*/ 29 h 255"/>
                <a:gd name="T48" fmla="*/ 128 w 257"/>
                <a:gd name="T49" fmla="*/ 26 h 255"/>
                <a:gd name="T50" fmla="*/ 128 w 257"/>
                <a:gd name="T51" fmla="*/ 0 h 255"/>
                <a:gd name="T52" fmla="*/ 162 w 257"/>
                <a:gd name="T53" fmla="*/ 5 h 255"/>
                <a:gd name="T54" fmla="*/ 192 w 257"/>
                <a:gd name="T55" fmla="*/ 17 h 255"/>
                <a:gd name="T56" fmla="*/ 219 w 257"/>
                <a:gd name="T57" fmla="*/ 38 h 255"/>
                <a:gd name="T58" fmla="*/ 239 w 257"/>
                <a:gd name="T59" fmla="*/ 63 h 255"/>
                <a:gd name="T60" fmla="*/ 251 w 257"/>
                <a:gd name="T61" fmla="*/ 93 h 255"/>
                <a:gd name="T62" fmla="*/ 257 w 257"/>
                <a:gd name="T63" fmla="*/ 128 h 255"/>
                <a:gd name="T64" fmla="*/ 252 w 257"/>
                <a:gd name="T65" fmla="*/ 162 h 255"/>
                <a:gd name="T66" fmla="*/ 239 w 257"/>
                <a:gd name="T67" fmla="*/ 192 h 255"/>
                <a:gd name="T68" fmla="*/ 219 w 257"/>
                <a:gd name="T69" fmla="*/ 218 h 255"/>
                <a:gd name="T70" fmla="*/ 192 w 257"/>
                <a:gd name="T71" fmla="*/ 237 h 255"/>
                <a:gd name="T72" fmla="*/ 162 w 257"/>
                <a:gd name="T73" fmla="*/ 251 h 255"/>
                <a:gd name="T74" fmla="*/ 128 w 257"/>
                <a:gd name="T75" fmla="*/ 255 h 255"/>
                <a:gd name="T76" fmla="*/ 95 w 257"/>
                <a:gd name="T77" fmla="*/ 251 h 255"/>
                <a:gd name="T78" fmla="*/ 63 w 257"/>
                <a:gd name="T79" fmla="*/ 237 h 255"/>
                <a:gd name="T80" fmla="*/ 38 w 257"/>
                <a:gd name="T81" fmla="*/ 218 h 255"/>
                <a:gd name="T82" fmla="*/ 18 w 257"/>
                <a:gd name="T83" fmla="*/ 192 h 255"/>
                <a:gd name="T84" fmla="*/ 5 w 257"/>
                <a:gd name="T85" fmla="*/ 162 h 255"/>
                <a:gd name="T86" fmla="*/ 0 w 257"/>
                <a:gd name="T87" fmla="*/ 128 h 255"/>
                <a:gd name="T88" fmla="*/ 5 w 257"/>
                <a:gd name="T89" fmla="*/ 93 h 255"/>
                <a:gd name="T90" fmla="*/ 18 w 257"/>
                <a:gd name="T91" fmla="*/ 63 h 255"/>
                <a:gd name="T92" fmla="*/ 38 w 257"/>
                <a:gd name="T93" fmla="*/ 38 h 255"/>
                <a:gd name="T94" fmla="*/ 63 w 257"/>
                <a:gd name="T95" fmla="*/ 17 h 255"/>
                <a:gd name="T96" fmla="*/ 95 w 257"/>
                <a:gd name="T97" fmla="*/ 5 h 255"/>
                <a:gd name="T98" fmla="*/ 128 w 257"/>
                <a:gd name="T9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7" h="255">
                  <a:moveTo>
                    <a:pt x="128" y="26"/>
                  </a:moveTo>
                  <a:lnTo>
                    <a:pt x="101" y="29"/>
                  </a:lnTo>
                  <a:lnTo>
                    <a:pt x="77" y="39"/>
                  </a:lnTo>
                  <a:lnTo>
                    <a:pt x="56" y="56"/>
                  </a:lnTo>
                  <a:lnTo>
                    <a:pt x="41" y="77"/>
                  </a:lnTo>
                  <a:lnTo>
                    <a:pt x="30" y="101"/>
                  </a:lnTo>
                  <a:lnTo>
                    <a:pt x="26" y="128"/>
                  </a:lnTo>
                  <a:lnTo>
                    <a:pt x="30" y="155"/>
                  </a:lnTo>
                  <a:lnTo>
                    <a:pt x="41" y="179"/>
                  </a:lnTo>
                  <a:lnTo>
                    <a:pt x="56" y="200"/>
                  </a:lnTo>
                  <a:lnTo>
                    <a:pt x="77" y="216"/>
                  </a:lnTo>
                  <a:lnTo>
                    <a:pt x="101" y="227"/>
                  </a:lnTo>
                  <a:lnTo>
                    <a:pt x="128" y="230"/>
                  </a:lnTo>
                  <a:lnTo>
                    <a:pt x="155" y="227"/>
                  </a:lnTo>
                  <a:lnTo>
                    <a:pt x="180" y="216"/>
                  </a:lnTo>
                  <a:lnTo>
                    <a:pt x="200" y="200"/>
                  </a:lnTo>
                  <a:lnTo>
                    <a:pt x="216" y="179"/>
                  </a:lnTo>
                  <a:lnTo>
                    <a:pt x="227" y="155"/>
                  </a:lnTo>
                  <a:lnTo>
                    <a:pt x="230" y="128"/>
                  </a:lnTo>
                  <a:lnTo>
                    <a:pt x="227" y="101"/>
                  </a:lnTo>
                  <a:lnTo>
                    <a:pt x="216" y="77"/>
                  </a:lnTo>
                  <a:lnTo>
                    <a:pt x="200" y="56"/>
                  </a:lnTo>
                  <a:lnTo>
                    <a:pt x="180" y="39"/>
                  </a:lnTo>
                  <a:lnTo>
                    <a:pt x="155" y="29"/>
                  </a:lnTo>
                  <a:lnTo>
                    <a:pt x="128" y="26"/>
                  </a:lnTo>
                  <a:close/>
                  <a:moveTo>
                    <a:pt x="128" y="0"/>
                  </a:moveTo>
                  <a:lnTo>
                    <a:pt x="162" y="5"/>
                  </a:lnTo>
                  <a:lnTo>
                    <a:pt x="192" y="17"/>
                  </a:lnTo>
                  <a:lnTo>
                    <a:pt x="219" y="38"/>
                  </a:lnTo>
                  <a:lnTo>
                    <a:pt x="239" y="63"/>
                  </a:lnTo>
                  <a:lnTo>
                    <a:pt x="251" y="93"/>
                  </a:lnTo>
                  <a:lnTo>
                    <a:pt x="257" y="128"/>
                  </a:lnTo>
                  <a:lnTo>
                    <a:pt x="252" y="162"/>
                  </a:lnTo>
                  <a:lnTo>
                    <a:pt x="239" y="192"/>
                  </a:lnTo>
                  <a:lnTo>
                    <a:pt x="219" y="218"/>
                  </a:lnTo>
                  <a:lnTo>
                    <a:pt x="192" y="237"/>
                  </a:lnTo>
                  <a:lnTo>
                    <a:pt x="162" y="251"/>
                  </a:lnTo>
                  <a:lnTo>
                    <a:pt x="128" y="255"/>
                  </a:lnTo>
                  <a:lnTo>
                    <a:pt x="95" y="251"/>
                  </a:lnTo>
                  <a:lnTo>
                    <a:pt x="63" y="237"/>
                  </a:lnTo>
                  <a:lnTo>
                    <a:pt x="38" y="218"/>
                  </a:lnTo>
                  <a:lnTo>
                    <a:pt x="18" y="192"/>
                  </a:lnTo>
                  <a:lnTo>
                    <a:pt x="5" y="162"/>
                  </a:lnTo>
                  <a:lnTo>
                    <a:pt x="0" y="128"/>
                  </a:lnTo>
                  <a:lnTo>
                    <a:pt x="5" y="93"/>
                  </a:lnTo>
                  <a:lnTo>
                    <a:pt x="18" y="63"/>
                  </a:lnTo>
                  <a:lnTo>
                    <a:pt x="38" y="38"/>
                  </a:lnTo>
                  <a:lnTo>
                    <a:pt x="63" y="17"/>
                  </a:lnTo>
                  <a:lnTo>
                    <a:pt x="95" y="5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  <p:sp>
          <p:nvSpPr>
            <p:cNvPr id="84" name="Freeform 6759"/>
            <p:cNvSpPr>
              <a:spLocks/>
            </p:cNvSpPr>
            <p:nvPr/>
          </p:nvSpPr>
          <p:spPr bwMode="auto">
            <a:xfrm>
              <a:off x="6527964" y="352454"/>
              <a:ext cx="124477" cy="127440"/>
            </a:xfrm>
            <a:custGeom>
              <a:avLst/>
              <a:gdLst>
                <a:gd name="T0" fmla="*/ 84 w 84"/>
                <a:gd name="T1" fmla="*/ 0 h 86"/>
                <a:gd name="T2" fmla="*/ 84 w 84"/>
                <a:gd name="T3" fmla="*/ 14 h 86"/>
                <a:gd name="T4" fmla="*/ 61 w 84"/>
                <a:gd name="T5" fmla="*/ 17 h 86"/>
                <a:gd name="T6" fmla="*/ 42 w 84"/>
                <a:gd name="T7" fmla="*/ 27 h 86"/>
                <a:gd name="T8" fmla="*/ 27 w 84"/>
                <a:gd name="T9" fmla="*/ 44 h 86"/>
                <a:gd name="T10" fmla="*/ 16 w 84"/>
                <a:gd name="T11" fmla="*/ 63 h 86"/>
                <a:gd name="T12" fmla="*/ 12 w 84"/>
                <a:gd name="T13" fmla="*/ 86 h 86"/>
                <a:gd name="T14" fmla="*/ 0 w 84"/>
                <a:gd name="T15" fmla="*/ 86 h 86"/>
                <a:gd name="T16" fmla="*/ 4 w 84"/>
                <a:gd name="T17" fmla="*/ 59 h 86"/>
                <a:gd name="T18" fmla="*/ 16 w 84"/>
                <a:gd name="T19" fmla="*/ 36 h 86"/>
                <a:gd name="T20" fmla="*/ 34 w 84"/>
                <a:gd name="T21" fmla="*/ 17 h 86"/>
                <a:gd name="T22" fmla="*/ 58 w 84"/>
                <a:gd name="T23" fmla="*/ 5 h 86"/>
                <a:gd name="T24" fmla="*/ 84 w 84"/>
                <a:gd name="T25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86">
                  <a:moveTo>
                    <a:pt x="84" y="0"/>
                  </a:moveTo>
                  <a:lnTo>
                    <a:pt x="84" y="14"/>
                  </a:lnTo>
                  <a:lnTo>
                    <a:pt x="61" y="17"/>
                  </a:lnTo>
                  <a:lnTo>
                    <a:pt x="42" y="27"/>
                  </a:lnTo>
                  <a:lnTo>
                    <a:pt x="27" y="44"/>
                  </a:lnTo>
                  <a:lnTo>
                    <a:pt x="16" y="63"/>
                  </a:lnTo>
                  <a:lnTo>
                    <a:pt x="12" y="86"/>
                  </a:lnTo>
                  <a:lnTo>
                    <a:pt x="0" y="86"/>
                  </a:lnTo>
                  <a:lnTo>
                    <a:pt x="4" y="59"/>
                  </a:lnTo>
                  <a:lnTo>
                    <a:pt x="16" y="36"/>
                  </a:lnTo>
                  <a:lnTo>
                    <a:pt x="34" y="17"/>
                  </a:lnTo>
                  <a:lnTo>
                    <a:pt x="58" y="5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  <p:sp>
          <p:nvSpPr>
            <p:cNvPr id="85" name="Freeform 6760"/>
            <p:cNvSpPr>
              <a:spLocks/>
            </p:cNvSpPr>
            <p:nvPr/>
          </p:nvSpPr>
          <p:spPr bwMode="auto">
            <a:xfrm>
              <a:off x="6754690" y="588070"/>
              <a:ext cx="142259" cy="142259"/>
            </a:xfrm>
            <a:custGeom>
              <a:avLst/>
              <a:gdLst>
                <a:gd name="T0" fmla="*/ 10 w 96"/>
                <a:gd name="T1" fmla="*/ 0 h 96"/>
                <a:gd name="T2" fmla="*/ 15 w 96"/>
                <a:gd name="T3" fmla="*/ 0 h 96"/>
                <a:gd name="T4" fmla="*/ 18 w 96"/>
                <a:gd name="T5" fmla="*/ 0 h 96"/>
                <a:gd name="T6" fmla="*/ 21 w 96"/>
                <a:gd name="T7" fmla="*/ 3 h 96"/>
                <a:gd name="T8" fmla="*/ 93 w 96"/>
                <a:gd name="T9" fmla="*/ 75 h 96"/>
                <a:gd name="T10" fmla="*/ 96 w 96"/>
                <a:gd name="T11" fmla="*/ 78 h 96"/>
                <a:gd name="T12" fmla="*/ 96 w 96"/>
                <a:gd name="T13" fmla="*/ 81 h 96"/>
                <a:gd name="T14" fmla="*/ 96 w 96"/>
                <a:gd name="T15" fmla="*/ 86 h 96"/>
                <a:gd name="T16" fmla="*/ 96 w 96"/>
                <a:gd name="T17" fmla="*/ 90 h 96"/>
                <a:gd name="T18" fmla="*/ 93 w 96"/>
                <a:gd name="T19" fmla="*/ 93 h 96"/>
                <a:gd name="T20" fmla="*/ 90 w 96"/>
                <a:gd name="T21" fmla="*/ 95 h 96"/>
                <a:gd name="T22" fmla="*/ 87 w 96"/>
                <a:gd name="T23" fmla="*/ 96 h 96"/>
                <a:gd name="T24" fmla="*/ 84 w 96"/>
                <a:gd name="T25" fmla="*/ 96 h 96"/>
                <a:gd name="T26" fmla="*/ 81 w 96"/>
                <a:gd name="T27" fmla="*/ 96 h 96"/>
                <a:gd name="T28" fmla="*/ 78 w 96"/>
                <a:gd name="T29" fmla="*/ 95 h 96"/>
                <a:gd name="T30" fmla="*/ 75 w 96"/>
                <a:gd name="T31" fmla="*/ 93 h 96"/>
                <a:gd name="T32" fmla="*/ 3 w 96"/>
                <a:gd name="T33" fmla="*/ 21 h 96"/>
                <a:gd name="T34" fmla="*/ 1 w 96"/>
                <a:gd name="T35" fmla="*/ 18 h 96"/>
                <a:gd name="T36" fmla="*/ 0 w 96"/>
                <a:gd name="T37" fmla="*/ 14 h 96"/>
                <a:gd name="T38" fmla="*/ 0 w 96"/>
                <a:gd name="T39" fmla="*/ 11 h 96"/>
                <a:gd name="T40" fmla="*/ 1 w 96"/>
                <a:gd name="T41" fmla="*/ 6 h 96"/>
                <a:gd name="T42" fmla="*/ 3 w 96"/>
                <a:gd name="T43" fmla="*/ 3 h 96"/>
                <a:gd name="T44" fmla="*/ 6 w 96"/>
                <a:gd name="T45" fmla="*/ 0 h 96"/>
                <a:gd name="T46" fmla="*/ 10 w 96"/>
                <a:gd name="T4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" h="96">
                  <a:moveTo>
                    <a:pt x="10" y="0"/>
                  </a:moveTo>
                  <a:lnTo>
                    <a:pt x="15" y="0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93" y="75"/>
                  </a:lnTo>
                  <a:lnTo>
                    <a:pt x="96" y="78"/>
                  </a:lnTo>
                  <a:lnTo>
                    <a:pt x="96" y="81"/>
                  </a:lnTo>
                  <a:lnTo>
                    <a:pt x="96" y="86"/>
                  </a:lnTo>
                  <a:lnTo>
                    <a:pt x="96" y="90"/>
                  </a:lnTo>
                  <a:lnTo>
                    <a:pt x="93" y="93"/>
                  </a:lnTo>
                  <a:lnTo>
                    <a:pt x="90" y="95"/>
                  </a:lnTo>
                  <a:lnTo>
                    <a:pt x="87" y="96"/>
                  </a:lnTo>
                  <a:lnTo>
                    <a:pt x="84" y="96"/>
                  </a:lnTo>
                  <a:lnTo>
                    <a:pt x="81" y="96"/>
                  </a:lnTo>
                  <a:lnTo>
                    <a:pt x="78" y="95"/>
                  </a:lnTo>
                  <a:lnTo>
                    <a:pt x="75" y="93"/>
                  </a:lnTo>
                  <a:lnTo>
                    <a:pt x="3" y="21"/>
                  </a:lnTo>
                  <a:lnTo>
                    <a:pt x="1" y="18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6"/>
                  </a:lnTo>
                  <a:lnTo>
                    <a:pt x="3" y="3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</p:grpSp>
      <p:grpSp>
        <p:nvGrpSpPr>
          <p:cNvPr id="87" name="Grupo 86"/>
          <p:cNvGrpSpPr/>
          <p:nvPr/>
        </p:nvGrpSpPr>
        <p:grpSpPr>
          <a:xfrm>
            <a:off x="4733767" y="5745632"/>
            <a:ext cx="324820" cy="235935"/>
            <a:chOff x="6493140" y="5028673"/>
            <a:chExt cx="438632" cy="318602"/>
          </a:xfrm>
          <a:solidFill>
            <a:srgbClr val="00A5B7"/>
          </a:solidFill>
        </p:grpSpPr>
        <p:sp>
          <p:nvSpPr>
            <p:cNvPr id="88" name="Freeform 7623"/>
            <p:cNvSpPr>
              <a:spLocks noEditPoints="1"/>
            </p:cNvSpPr>
            <p:nvPr/>
          </p:nvSpPr>
          <p:spPr bwMode="auto">
            <a:xfrm>
              <a:off x="6493140" y="5028673"/>
              <a:ext cx="438632" cy="318602"/>
            </a:xfrm>
            <a:custGeom>
              <a:avLst/>
              <a:gdLst>
                <a:gd name="T0" fmla="*/ 147 w 296"/>
                <a:gd name="T1" fmla="*/ 26 h 215"/>
                <a:gd name="T2" fmla="*/ 116 w 296"/>
                <a:gd name="T3" fmla="*/ 29 h 215"/>
                <a:gd name="T4" fmla="*/ 86 w 296"/>
                <a:gd name="T5" fmla="*/ 39 h 215"/>
                <a:gd name="T6" fmla="*/ 62 w 296"/>
                <a:gd name="T7" fmla="*/ 57 h 215"/>
                <a:gd name="T8" fmla="*/ 41 w 296"/>
                <a:gd name="T9" fmla="*/ 80 h 215"/>
                <a:gd name="T10" fmla="*/ 27 w 296"/>
                <a:gd name="T11" fmla="*/ 107 h 215"/>
                <a:gd name="T12" fmla="*/ 41 w 296"/>
                <a:gd name="T13" fmla="*/ 134 h 215"/>
                <a:gd name="T14" fmla="*/ 62 w 296"/>
                <a:gd name="T15" fmla="*/ 157 h 215"/>
                <a:gd name="T16" fmla="*/ 86 w 296"/>
                <a:gd name="T17" fmla="*/ 175 h 215"/>
                <a:gd name="T18" fmla="*/ 116 w 296"/>
                <a:gd name="T19" fmla="*/ 185 h 215"/>
                <a:gd name="T20" fmla="*/ 147 w 296"/>
                <a:gd name="T21" fmla="*/ 190 h 215"/>
                <a:gd name="T22" fmla="*/ 180 w 296"/>
                <a:gd name="T23" fmla="*/ 185 h 215"/>
                <a:gd name="T24" fmla="*/ 209 w 296"/>
                <a:gd name="T25" fmla="*/ 175 h 215"/>
                <a:gd name="T26" fmla="*/ 234 w 296"/>
                <a:gd name="T27" fmla="*/ 157 h 215"/>
                <a:gd name="T28" fmla="*/ 255 w 296"/>
                <a:gd name="T29" fmla="*/ 134 h 215"/>
                <a:gd name="T30" fmla="*/ 269 w 296"/>
                <a:gd name="T31" fmla="*/ 107 h 215"/>
                <a:gd name="T32" fmla="*/ 255 w 296"/>
                <a:gd name="T33" fmla="*/ 80 h 215"/>
                <a:gd name="T34" fmla="*/ 234 w 296"/>
                <a:gd name="T35" fmla="*/ 57 h 215"/>
                <a:gd name="T36" fmla="*/ 209 w 296"/>
                <a:gd name="T37" fmla="*/ 39 h 215"/>
                <a:gd name="T38" fmla="*/ 180 w 296"/>
                <a:gd name="T39" fmla="*/ 29 h 215"/>
                <a:gd name="T40" fmla="*/ 147 w 296"/>
                <a:gd name="T41" fmla="*/ 26 h 215"/>
                <a:gd name="T42" fmla="*/ 147 w 296"/>
                <a:gd name="T43" fmla="*/ 0 h 215"/>
                <a:gd name="T44" fmla="*/ 180 w 296"/>
                <a:gd name="T45" fmla="*/ 3 h 215"/>
                <a:gd name="T46" fmla="*/ 212 w 296"/>
                <a:gd name="T47" fmla="*/ 12 h 215"/>
                <a:gd name="T48" fmla="*/ 239 w 296"/>
                <a:gd name="T49" fmla="*/ 29 h 215"/>
                <a:gd name="T50" fmla="*/ 263 w 296"/>
                <a:gd name="T51" fmla="*/ 48 h 215"/>
                <a:gd name="T52" fmla="*/ 282 w 296"/>
                <a:gd name="T53" fmla="*/ 74 h 215"/>
                <a:gd name="T54" fmla="*/ 294 w 296"/>
                <a:gd name="T55" fmla="*/ 104 h 215"/>
                <a:gd name="T56" fmla="*/ 296 w 296"/>
                <a:gd name="T57" fmla="*/ 107 h 215"/>
                <a:gd name="T58" fmla="*/ 294 w 296"/>
                <a:gd name="T59" fmla="*/ 111 h 215"/>
                <a:gd name="T60" fmla="*/ 282 w 296"/>
                <a:gd name="T61" fmla="*/ 140 h 215"/>
                <a:gd name="T62" fmla="*/ 263 w 296"/>
                <a:gd name="T63" fmla="*/ 166 h 215"/>
                <a:gd name="T64" fmla="*/ 239 w 296"/>
                <a:gd name="T65" fmla="*/ 187 h 215"/>
                <a:gd name="T66" fmla="*/ 212 w 296"/>
                <a:gd name="T67" fmla="*/ 202 h 215"/>
                <a:gd name="T68" fmla="*/ 180 w 296"/>
                <a:gd name="T69" fmla="*/ 211 h 215"/>
                <a:gd name="T70" fmla="*/ 147 w 296"/>
                <a:gd name="T71" fmla="*/ 215 h 215"/>
                <a:gd name="T72" fmla="*/ 114 w 296"/>
                <a:gd name="T73" fmla="*/ 211 h 215"/>
                <a:gd name="T74" fmla="*/ 84 w 296"/>
                <a:gd name="T75" fmla="*/ 202 h 215"/>
                <a:gd name="T76" fmla="*/ 57 w 296"/>
                <a:gd name="T77" fmla="*/ 187 h 215"/>
                <a:gd name="T78" fmla="*/ 33 w 296"/>
                <a:gd name="T79" fmla="*/ 166 h 215"/>
                <a:gd name="T80" fmla="*/ 14 w 296"/>
                <a:gd name="T81" fmla="*/ 140 h 215"/>
                <a:gd name="T82" fmla="*/ 0 w 296"/>
                <a:gd name="T83" fmla="*/ 111 h 215"/>
                <a:gd name="T84" fmla="*/ 0 w 296"/>
                <a:gd name="T85" fmla="*/ 107 h 215"/>
                <a:gd name="T86" fmla="*/ 0 w 296"/>
                <a:gd name="T87" fmla="*/ 104 h 215"/>
                <a:gd name="T88" fmla="*/ 14 w 296"/>
                <a:gd name="T89" fmla="*/ 74 h 215"/>
                <a:gd name="T90" fmla="*/ 33 w 296"/>
                <a:gd name="T91" fmla="*/ 48 h 215"/>
                <a:gd name="T92" fmla="*/ 57 w 296"/>
                <a:gd name="T93" fmla="*/ 29 h 215"/>
                <a:gd name="T94" fmla="*/ 84 w 296"/>
                <a:gd name="T95" fmla="*/ 12 h 215"/>
                <a:gd name="T96" fmla="*/ 114 w 296"/>
                <a:gd name="T97" fmla="*/ 3 h 215"/>
                <a:gd name="T98" fmla="*/ 147 w 296"/>
                <a:gd name="T9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6" h="215">
                  <a:moveTo>
                    <a:pt x="147" y="26"/>
                  </a:moveTo>
                  <a:lnTo>
                    <a:pt x="116" y="29"/>
                  </a:lnTo>
                  <a:lnTo>
                    <a:pt x="86" y="39"/>
                  </a:lnTo>
                  <a:lnTo>
                    <a:pt x="62" y="57"/>
                  </a:lnTo>
                  <a:lnTo>
                    <a:pt x="41" y="80"/>
                  </a:lnTo>
                  <a:lnTo>
                    <a:pt x="27" y="107"/>
                  </a:lnTo>
                  <a:lnTo>
                    <a:pt x="41" y="134"/>
                  </a:lnTo>
                  <a:lnTo>
                    <a:pt x="62" y="157"/>
                  </a:lnTo>
                  <a:lnTo>
                    <a:pt x="86" y="175"/>
                  </a:lnTo>
                  <a:lnTo>
                    <a:pt x="116" y="185"/>
                  </a:lnTo>
                  <a:lnTo>
                    <a:pt x="147" y="190"/>
                  </a:lnTo>
                  <a:lnTo>
                    <a:pt x="180" y="185"/>
                  </a:lnTo>
                  <a:lnTo>
                    <a:pt x="209" y="175"/>
                  </a:lnTo>
                  <a:lnTo>
                    <a:pt x="234" y="157"/>
                  </a:lnTo>
                  <a:lnTo>
                    <a:pt x="255" y="134"/>
                  </a:lnTo>
                  <a:lnTo>
                    <a:pt x="269" y="107"/>
                  </a:lnTo>
                  <a:lnTo>
                    <a:pt x="255" y="80"/>
                  </a:lnTo>
                  <a:lnTo>
                    <a:pt x="234" y="57"/>
                  </a:lnTo>
                  <a:lnTo>
                    <a:pt x="209" y="39"/>
                  </a:lnTo>
                  <a:lnTo>
                    <a:pt x="180" y="29"/>
                  </a:lnTo>
                  <a:lnTo>
                    <a:pt x="147" y="26"/>
                  </a:lnTo>
                  <a:close/>
                  <a:moveTo>
                    <a:pt x="147" y="0"/>
                  </a:moveTo>
                  <a:lnTo>
                    <a:pt x="180" y="3"/>
                  </a:lnTo>
                  <a:lnTo>
                    <a:pt x="212" y="12"/>
                  </a:lnTo>
                  <a:lnTo>
                    <a:pt x="239" y="29"/>
                  </a:lnTo>
                  <a:lnTo>
                    <a:pt x="263" y="48"/>
                  </a:lnTo>
                  <a:lnTo>
                    <a:pt x="282" y="74"/>
                  </a:lnTo>
                  <a:lnTo>
                    <a:pt x="294" y="104"/>
                  </a:lnTo>
                  <a:lnTo>
                    <a:pt x="296" y="107"/>
                  </a:lnTo>
                  <a:lnTo>
                    <a:pt x="294" y="111"/>
                  </a:lnTo>
                  <a:lnTo>
                    <a:pt x="282" y="140"/>
                  </a:lnTo>
                  <a:lnTo>
                    <a:pt x="263" y="166"/>
                  </a:lnTo>
                  <a:lnTo>
                    <a:pt x="239" y="187"/>
                  </a:lnTo>
                  <a:lnTo>
                    <a:pt x="212" y="202"/>
                  </a:lnTo>
                  <a:lnTo>
                    <a:pt x="180" y="211"/>
                  </a:lnTo>
                  <a:lnTo>
                    <a:pt x="147" y="215"/>
                  </a:lnTo>
                  <a:lnTo>
                    <a:pt x="114" y="211"/>
                  </a:lnTo>
                  <a:lnTo>
                    <a:pt x="84" y="202"/>
                  </a:lnTo>
                  <a:lnTo>
                    <a:pt x="57" y="187"/>
                  </a:lnTo>
                  <a:lnTo>
                    <a:pt x="33" y="166"/>
                  </a:lnTo>
                  <a:lnTo>
                    <a:pt x="14" y="140"/>
                  </a:lnTo>
                  <a:lnTo>
                    <a:pt x="0" y="111"/>
                  </a:lnTo>
                  <a:lnTo>
                    <a:pt x="0" y="107"/>
                  </a:lnTo>
                  <a:lnTo>
                    <a:pt x="0" y="104"/>
                  </a:lnTo>
                  <a:lnTo>
                    <a:pt x="14" y="74"/>
                  </a:lnTo>
                  <a:lnTo>
                    <a:pt x="33" y="48"/>
                  </a:lnTo>
                  <a:lnTo>
                    <a:pt x="57" y="29"/>
                  </a:lnTo>
                  <a:lnTo>
                    <a:pt x="84" y="12"/>
                  </a:lnTo>
                  <a:lnTo>
                    <a:pt x="114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  <p:sp>
          <p:nvSpPr>
            <p:cNvPr id="89" name="Freeform 7624"/>
            <p:cNvSpPr>
              <a:spLocks/>
            </p:cNvSpPr>
            <p:nvPr/>
          </p:nvSpPr>
          <p:spPr bwMode="auto">
            <a:xfrm>
              <a:off x="6608726" y="5084984"/>
              <a:ext cx="207461" cy="204497"/>
            </a:xfrm>
            <a:custGeom>
              <a:avLst/>
              <a:gdLst>
                <a:gd name="T0" fmla="*/ 69 w 140"/>
                <a:gd name="T1" fmla="*/ 0 h 138"/>
                <a:gd name="T2" fmla="*/ 92 w 140"/>
                <a:gd name="T3" fmla="*/ 3 h 138"/>
                <a:gd name="T4" fmla="*/ 111 w 140"/>
                <a:gd name="T5" fmla="*/ 13 h 138"/>
                <a:gd name="T6" fmla="*/ 126 w 140"/>
                <a:gd name="T7" fmla="*/ 28 h 138"/>
                <a:gd name="T8" fmla="*/ 135 w 140"/>
                <a:gd name="T9" fmla="*/ 48 h 138"/>
                <a:gd name="T10" fmla="*/ 140 w 140"/>
                <a:gd name="T11" fmla="*/ 69 h 138"/>
                <a:gd name="T12" fmla="*/ 135 w 140"/>
                <a:gd name="T13" fmla="*/ 91 h 138"/>
                <a:gd name="T14" fmla="*/ 126 w 140"/>
                <a:gd name="T15" fmla="*/ 109 h 138"/>
                <a:gd name="T16" fmla="*/ 111 w 140"/>
                <a:gd name="T17" fmla="*/ 126 h 138"/>
                <a:gd name="T18" fmla="*/ 92 w 140"/>
                <a:gd name="T19" fmla="*/ 135 h 138"/>
                <a:gd name="T20" fmla="*/ 69 w 140"/>
                <a:gd name="T21" fmla="*/ 138 h 138"/>
                <a:gd name="T22" fmla="*/ 48 w 140"/>
                <a:gd name="T23" fmla="*/ 135 h 138"/>
                <a:gd name="T24" fmla="*/ 29 w 140"/>
                <a:gd name="T25" fmla="*/ 126 h 138"/>
                <a:gd name="T26" fmla="*/ 14 w 140"/>
                <a:gd name="T27" fmla="*/ 109 h 138"/>
                <a:gd name="T28" fmla="*/ 3 w 140"/>
                <a:gd name="T29" fmla="*/ 91 h 138"/>
                <a:gd name="T30" fmla="*/ 0 w 140"/>
                <a:gd name="T31" fmla="*/ 69 h 138"/>
                <a:gd name="T32" fmla="*/ 2 w 140"/>
                <a:gd name="T33" fmla="*/ 64 h 138"/>
                <a:gd name="T34" fmla="*/ 5 w 140"/>
                <a:gd name="T35" fmla="*/ 60 h 138"/>
                <a:gd name="T36" fmla="*/ 8 w 140"/>
                <a:gd name="T37" fmla="*/ 57 h 138"/>
                <a:gd name="T38" fmla="*/ 14 w 140"/>
                <a:gd name="T39" fmla="*/ 57 h 138"/>
                <a:gd name="T40" fmla="*/ 18 w 140"/>
                <a:gd name="T41" fmla="*/ 57 h 138"/>
                <a:gd name="T42" fmla="*/ 23 w 140"/>
                <a:gd name="T43" fmla="*/ 60 h 138"/>
                <a:gd name="T44" fmla="*/ 26 w 140"/>
                <a:gd name="T45" fmla="*/ 64 h 138"/>
                <a:gd name="T46" fmla="*/ 26 w 140"/>
                <a:gd name="T47" fmla="*/ 69 h 138"/>
                <a:gd name="T48" fmla="*/ 29 w 140"/>
                <a:gd name="T49" fmla="*/ 87 h 138"/>
                <a:gd name="T50" fmla="*/ 39 w 140"/>
                <a:gd name="T51" fmla="*/ 100 h 138"/>
                <a:gd name="T52" fmla="*/ 53 w 140"/>
                <a:gd name="T53" fmla="*/ 109 h 138"/>
                <a:gd name="T54" fmla="*/ 69 w 140"/>
                <a:gd name="T55" fmla="*/ 113 h 138"/>
                <a:gd name="T56" fmla="*/ 87 w 140"/>
                <a:gd name="T57" fmla="*/ 109 h 138"/>
                <a:gd name="T58" fmla="*/ 101 w 140"/>
                <a:gd name="T59" fmla="*/ 100 h 138"/>
                <a:gd name="T60" fmla="*/ 110 w 140"/>
                <a:gd name="T61" fmla="*/ 87 h 138"/>
                <a:gd name="T62" fmla="*/ 114 w 140"/>
                <a:gd name="T63" fmla="*/ 69 h 138"/>
                <a:gd name="T64" fmla="*/ 110 w 140"/>
                <a:gd name="T65" fmla="*/ 52 h 138"/>
                <a:gd name="T66" fmla="*/ 101 w 140"/>
                <a:gd name="T67" fmla="*/ 39 h 138"/>
                <a:gd name="T68" fmla="*/ 87 w 140"/>
                <a:gd name="T69" fmla="*/ 28 h 138"/>
                <a:gd name="T70" fmla="*/ 69 w 140"/>
                <a:gd name="T71" fmla="*/ 25 h 138"/>
                <a:gd name="T72" fmla="*/ 65 w 140"/>
                <a:gd name="T73" fmla="*/ 24 h 138"/>
                <a:gd name="T74" fmla="*/ 60 w 140"/>
                <a:gd name="T75" fmla="*/ 21 h 138"/>
                <a:gd name="T76" fmla="*/ 57 w 140"/>
                <a:gd name="T77" fmla="*/ 18 h 138"/>
                <a:gd name="T78" fmla="*/ 57 w 140"/>
                <a:gd name="T79" fmla="*/ 12 h 138"/>
                <a:gd name="T80" fmla="*/ 57 w 140"/>
                <a:gd name="T81" fmla="*/ 7 h 138"/>
                <a:gd name="T82" fmla="*/ 60 w 140"/>
                <a:gd name="T83" fmla="*/ 3 h 138"/>
                <a:gd name="T84" fmla="*/ 65 w 140"/>
                <a:gd name="T85" fmla="*/ 1 h 138"/>
                <a:gd name="T86" fmla="*/ 69 w 140"/>
                <a:gd name="T8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138">
                  <a:moveTo>
                    <a:pt x="69" y="0"/>
                  </a:moveTo>
                  <a:lnTo>
                    <a:pt x="92" y="3"/>
                  </a:lnTo>
                  <a:lnTo>
                    <a:pt x="111" y="13"/>
                  </a:lnTo>
                  <a:lnTo>
                    <a:pt x="126" y="28"/>
                  </a:lnTo>
                  <a:lnTo>
                    <a:pt x="135" y="48"/>
                  </a:lnTo>
                  <a:lnTo>
                    <a:pt x="140" y="69"/>
                  </a:lnTo>
                  <a:lnTo>
                    <a:pt x="135" y="91"/>
                  </a:lnTo>
                  <a:lnTo>
                    <a:pt x="126" y="109"/>
                  </a:lnTo>
                  <a:lnTo>
                    <a:pt x="111" y="126"/>
                  </a:lnTo>
                  <a:lnTo>
                    <a:pt x="92" y="135"/>
                  </a:lnTo>
                  <a:lnTo>
                    <a:pt x="69" y="138"/>
                  </a:lnTo>
                  <a:lnTo>
                    <a:pt x="48" y="135"/>
                  </a:lnTo>
                  <a:lnTo>
                    <a:pt x="29" y="126"/>
                  </a:lnTo>
                  <a:lnTo>
                    <a:pt x="14" y="109"/>
                  </a:lnTo>
                  <a:lnTo>
                    <a:pt x="3" y="91"/>
                  </a:lnTo>
                  <a:lnTo>
                    <a:pt x="0" y="69"/>
                  </a:lnTo>
                  <a:lnTo>
                    <a:pt x="2" y="64"/>
                  </a:lnTo>
                  <a:lnTo>
                    <a:pt x="5" y="60"/>
                  </a:lnTo>
                  <a:lnTo>
                    <a:pt x="8" y="57"/>
                  </a:lnTo>
                  <a:lnTo>
                    <a:pt x="14" y="57"/>
                  </a:lnTo>
                  <a:lnTo>
                    <a:pt x="18" y="57"/>
                  </a:lnTo>
                  <a:lnTo>
                    <a:pt x="23" y="60"/>
                  </a:lnTo>
                  <a:lnTo>
                    <a:pt x="26" y="64"/>
                  </a:lnTo>
                  <a:lnTo>
                    <a:pt x="26" y="69"/>
                  </a:lnTo>
                  <a:lnTo>
                    <a:pt x="29" y="87"/>
                  </a:lnTo>
                  <a:lnTo>
                    <a:pt x="39" y="100"/>
                  </a:lnTo>
                  <a:lnTo>
                    <a:pt x="53" y="109"/>
                  </a:lnTo>
                  <a:lnTo>
                    <a:pt x="69" y="113"/>
                  </a:lnTo>
                  <a:lnTo>
                    <a:pt x="87" y="109"/>
                  </a:lnTo>
                  <a:lnTo>
                    <a:pt x="101" y="100"/>
                  </a:lnTo>
                  <a:lnTo>
                    <a:pt x="110" y="87"/>
                  </a:lnTo>
                  <a:lnTo>
                    <a:pt x="114" y="69"/>
                  </a:lnTo>
                  <a:lnTo>
                    <a:pt x="110" y="52"/>
                  </a:lnTo>
                  <a:lnTo>
                    <a:pt x="101" y="39"/>
                  </a:lnTo>
                  <a:lnTo>
                    <a:pt x="87" y="28"/>
                  </a:lnTo>
                  <a:lnTo>
                    <a:pt x="69" y="25"/>
                  </a:lnTo>
                  <a:lnTo>
                    <a:pt x="65" y="24"/>
                  </a:lnTo>
                  <a:lnTo>
                    <a:pt x="60" y="21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7"/>
                  </a:lnTo>
                  <a:lnTo>
                    <a:pt x="60" y="3"/>
                  </a:lnTo>
                  <a:lnTo>
                    <a:pt x="65" y="1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</p:grpSp>
      <p:grpSp>
        <p:nvGrpSpPr>
          <p:cNvPr id="95" name="Grupo 94"/>
          <p:cNvGrpSpPr/>
          <p:nvPr/>
        </p:nvGrpSpPr>
        <p:grpSpPr>
          <a:xfrm>
            <a:off x="6179443" y="5126960"/>
            <a:ext cx="255294" cy="322370"/>
            <a:chOff x="650884" y="4951618"/>
            <a:chExt cx="377877" cy="477161"/>
          </a:xfrm>
          <a:solidFill>
            <a:srgbClr val="00A5B7"/>
          </a:solidFill>
        </p:grpSpPr>
        <p:sp>
          <p:nvSpPr>
            <p:cNvPr id="96" name="Freeform 8014"/>
            <p:cNvSpPr>
              <a:spLocks/>
            </p:cNvSpPr>
            <p:nvPr/>
          </p:nvSpPr>
          <p:spPr bwMode="auto">
            <a:xfrm>
              <a:off x="901320" y="5299856"/>
              <a:ext cx="118549" cy="117068"/>
            </a:xfrm>
            <a:custGeom>
              <a:avLst/>
              <a:gdLst>
                <a:gd name="T0" fmla="*/ 6 w 80"/>
                <a:gd name="T1" fmla="*/ 0 h 79"/>
                <a:gd name="T2" fmla="*/ 74 w 80"/>
                <a:gd name="T3" fmla="*/ 0 h 79"/>
                <a:gd name="T4" fmla="*/ 77 w 80"/>
                <a:gd name="T5" fmla="*/ 1 h 79"/>
                <a:gd name="T6" fmla="*/ 80 w 80"/>
                <a:gd name="T7" fmla="*/ 3 h 79"/>
                <a:gd name="T8" fmla="*/ 80 w 80"/>
                <a:gd name="T9" fmla="*/ 7 h 79"/>
                <a:gd name="T10" fmla="*/ 80 w 80"/>
                <a:gd name="T11" fmla="*/ 10 h 79"/>
                <a:gd name="T12" fmla="*/ 77 w 80"/>
                <a:gd name="T13" fmla="*/ 12 h 79"/>
                <a:gd name="T14" fmla="*/ 74 w 80"/>
                <a:gd name="T15" fmla="*/ 13 h 79"/>
                <a:gd name="T16" fmla="*/ 14 w 80"/>
                <a:gd name="T17" fmla="*/ 13 h 79"/>
                <a:gd name="T18" fmla="*/ 14 w 80"/>
                <a:gd name="T19" fmla="*/ 73 h 79"/>
                <a:gd name="T20" fmla="*/ 12 w 80"/>
                <a:gd name="T21" fmla="*/ 76 h 79"/>
                <a:gd name="T22" fmla="*/ 9 w 80"/>
                <a:gd name="T23" fmla="*/ 79 h 79"/>
                <a:gd name="T24" fmla="*/ 6 w 80"/>
                <a:gd name="T25" fmla="*/ 79 h 79"/>
                <a:gd name="T26" fmla="*/ 3 w 80"/>
                <a:gd name="T27" fmla="*/ 79 h 79"/>
                <a:gd name="T28" fmla="*/ 2 w 80"/>
                <a:gd name="T29" fmla="*/ 76 h 79"/>
                <a:gd name="T30" fmla="*/ 0 w 80"/>
                <a:gd name="T31" fmla="*/ 73 h 79"/>
                <a:gd name="T32" fmla="*/ 0 w 80"/>
                <a:gd name="T33" fmla="*/ 7 h 79"/>
                <a:gd name="T34" fmla="*/ 2 w 80"/>
                <a:gd name="T35" fmla="*/ 3 h 79"/>
                <a:gd name="T36" fmla="*/ 3 w 80"/>
                <a:gd name="T37" fmla="*/ 1 h 79"/>
                <a:gd name="T38" fmla="*/ 6 w 80"/>
                <a:gd name="T3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0" h="79">
                  <a:moveTo>
                    <a:pt x="6" y="0"/>
                  </a:moveTo>
                  <a:lnTo>
                    <a:pt x="74" y="0"/>
                  </a:lnTo>
                  <a:lnTo>
                    <a:pt x="77" y="1"/>
                  </a:lnTo>
                  <a:lnTo>
                    <a:pt x="80" y="3"/>
                  </a:lnTo>
                  <a:lnTo>
                    <a:pt x="80" y="7"/>
                  </a:lnTo>
                  <a:lnTo>
                    <a:pt x="80" y="10"/>
                  </a:lnTo>
                  <a:lnTo>
                    <a:pt x="77" y="12"/>
                  </a:lnTo>
                  <a:lnTo>
                    <a:pt x="74" y="13"/>
                  </a:lnTo>
                  <a:lnTo>
                    <a:pt x="14" y="13"/>
                  </a:lnTo>
                  <a:lnTo>
                    <a:pt x="14" y="73"/>
                  </a:lnTo>
                  <a:lnTo>
                    <a:pt x="12" y="76"/>
                  </a:lnTo>
                  <a:lnTo>
                    <a:pt x="9" y="79"/>
                  </a:lnTo>
                  <a:lnTo>
                    <a:pt x="6" y="79"/>
                  </a:lnTo>
                  <a:lnTo>
                    <a:pt x="3" y="79"/>
                  </a:lnTo>
                  <a:lnTo>
                    <a:pt x="2" y="76"/>
                  </a:lnTo>
                  <a:lnTo>
                    <a:pt x="0" y="73"/>
                  </a:lnTo>
                  <a:lnTo>
                    <a:pt x="0" y="7"/>
                  </a:lnTo>
                  <a:lnTo>
                    <a:pt x="2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8015"/>
            <p:cNvSpPr>
              <a:spLocks noEditPoints="1"/>
            </p:cNvSpPr>
            <p:nvPr/>
          </p:nvSpPr>
          <p:spPr bwMode="auto">
            <a:xfrm>
              <a:off x="722014" y="5049421"/>
              <a:ext cx="306747" cy="379358"/>
            </a:xfrm>
            <a:custGeom>
              <a:avLst/>
              <a:gdLst>
                <a:gd name="T0" fmla="*/ 25 w 207"/>
                <a:gd name="T1" fmla="*/ 26 h 256"/>
                <a:gd name="T2" fmla="*/ 25 w 207"/>
                <a:gd name="T3" fmla="*/ 230 h 256"/>
                <a:gd name="T4" fmla="*/ 123 w 207"/>
                <a:gd name="T5" fmla="*/ 230 h 256"/>
                <a:gd name="T6" fmla="*/ 181 w 207"/>
                <a:gd name="T7" fmla="*/ 170 h 256"/>
                <a:gd name="T8" fmla="*/ 181 w 207"/>
                <a:gd name="T9" fmla="*/ 26 h 256"/>
                <a:gd name="T10" fmla="*/ 25 w 207"/>
                <a:gd name="T11" fmla="*/ 26 h 256"/>
                <a:gd name="T12" fmla="*/ 12 w 207"/>
                <a:gd name="T13" fmla="*/ 0 h 256"/>
                <a:gd name="T14" fmla="*/ 195 w 207"/>
                <a:gd name="T15" fmla="*/ 0 h 256"/>
                <a:gd name="T16" fmla="*/ 199 w 207"/>
                <a:gd name="T17" fmla="*/ 2 h 256"/>
                <a:gd name="T18" fmla="*/ 204 w 207"/>
                <a:gd name="T19" fmla="*/ 3 h 256"/>
                <a:gd name="T20" fmla="*/ 207 w 207"/>
                <a:gd name="T21" fmla="*/ 8 h 256"/>
                <a:gd name="T22" fmla="*/ 207 w 207"/>
                <a:gd name="T23" fmla="*/ 14 h 256"/>
                <a:gd name="T24" fmla="*/ 207 w 207"/>
                <a:gd name="T25" fmla="*/ 176 h 256"/>
                <a:gd name="T26" fmla="*/ 207 w 207"/>
                <a:gd name="T27" fmla="*/ 181 h 256"/>
                <a:gd name="T28" fmla="*/ 204 w 207"/>
                <a:gd name="T29" fmla="*/ 185 h 256"/>
                <a:gd name="T30" fmla="*/ 136 w 207"/>
                <a:gd name="T31" fmla="*/ 251 h 256"/>
                <a:gd name="T32" fmla="*/ 133 w 207"/>
                <a:gd name="T33" fmla="*/ 254 h 256"/>
                <a:gd name="T34" fmla="*/ 127 w 207"/>
                <a:gd name="T35" fmla="*/ 256 h 256"/>
                <a:gd name="T36" fmla="*/ 12 w 207"/>
                <a:gd name="T37" fmla="*/ 256 h 256"/>
                <a:gd name="T38" fmla="*/ 7 w 207"/>
                <a:gd name="T39" fmla="*/ 254 h 256"/>
                <a:gd name="T40" fmla="*/ 3 w 207"/>
                <a:gd name="T41" fmla="*/ 251 h 256"/>
                <a:gd name="T42" fmla="*/ 1 w 207"/>
                <a:gd name="T43" fmla="*/ 248 h 256"/>
                <a:gd name="T44" fmla="*/ 0 w 207"/>
                <a:gd name="T45" fmla="*/ 242 h 256"/>
                <a:gd name="T46" fmla="*/ 0 w 207"/>
                <a:gd name="T47" fmla="*/ 14 h 256"/>
                <a:gd name="T48" fmla="*/ 1 w 207"/>
                <a:gd name="T49" fmla="*/ 8 h 256"/>
                <a:gd name="T50" fmla="*/ 3 w 207"/>
                <a:gd name="T51" fmla="*/ 3 h 256"/>
                <a:gd name="T52" fmla="*/ 7 w 207"/>
                <a:gd name="T53" fmla="*/ 2 h 256"/>
                <a:gd name="T54" fmla="*/ 12 w 207"/>
                <a:gd name="T5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7" h="256">
                  <a:moveTo>
                    <a:pt x="25" y="26"/>
                  </a:moveTo>
                  <a:lnTo>
                    <a:pt x="25" y="230"/>
                  </a:lnTo>
                  <a:lnTo>
                    <a:pt x="123" y="230"/>
                  </a:lnTo>
                  <a:lnTo>
                    <a:pt x="181" y="170"/>
                  </a:lnTo>
                  <a:lnTo>
                    <a:pt x="181" y="26"/>
                  </a:lnTo>
                  <a:lnTo>
                    <a:pt x="25" y="26"/>
                  </a:lnTo>
                  <a:close/>
                  <a:moveTo>
                    <a:pt x="12" y="0"/>
                  </a:moveTo>
                  <a:lnTo>
                    <a:pt x="195" y="0"/>
                  </a:lnTo>
                  <a:lnTo>
                    <a:pt x="199" y="2"/>
                  </a:lnTo>
                  <a:lnTo>
                    <a:pt x="204" y="3"/>
                  </a:lnTo>
                  <a:lnTo>
                    <a:pt x="207" y="8"/>
                  </a:lnTo>
                  <a:lnTo>
                    <a:pt x="207" y="14"/>
                  </a:lnTo>
                  <a:lnTo>
                    <a:pt x="207" y="176"/>
                  </a:lnTo>
                  <a:lnTo>
                    <a:pt x="207" y="181"/>
                  </a:lnTo>
                  <a:lnTo>
                    <a:pt x="204" y="185"/>
                  </a:lnTo>
                  <a:lnTo>
                    <a:pt x="136" y="251"/>
                  </a:lnTo>
                  <a:lnTo>
                    <a:pt x="133" y="254"/>
                  </a:lnTo>
                  <a:lnTo>
                    <a:pt x="127" y="256"/>
                  </a:lnTo>
                  <a:lnTo>
                    <a:pt x="12" y="256"/>
                  </a:lnTo>
                  <a:lnTo>
                    <a:pt x="7" y="254"/>
                  </a:lnTo>
                  <a:lnTo>
                    <a:pt x="3" y="251"/>
                  </a:lnTo>
                  <a:lnTo>
                    <a:pt x="1" y="248"/>
                  </a:lnTo>
                  <a:lnTo>
                    <a:pt x="0" y="242"/>
                  </a:lnTo>
                  <a:lnTo>
                    <a:pt x="0" y="14"/>
                  </a:lnTo>
                  <a:lnTo>
                    <a:pt x="1" y="8"/>
                  </a:lnTo>
                  <a:lnTo>
                    <a:pt x="3" y="3"/>
                  </a:lnTo>
                  <a:lnTo>
                    <a:pt x="7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8016"/>
            <p:cNvSpPr>
              <a:spLocks/>
            </p:cNvSpPr>
            <p:nvPr/>
          </p:nvSpPr>
          <p:spPr bwMode="auto">
            <a:xfrm>
              <a:off x="785735" y="5122032"/>
              <a:ext cx="118549" cy="19265"/>
            </a:xfrm>
            <a:custGeom>
              <a:avLst/>
              <a:gdLst>
                <a:gd name="T0" fmla="*/ 8 w 80"/>
                <a:gd name="T1" fmla="*/ 0 h 13"/>
                <a:gd name="T2" fmla="*/ 72 w 80"/>
                <a:gd name="T3" fmla="*/ 0 h 13"/>
                <a:gd name="T4" fmla="*/ 75 w 80"/>
                <a:gd name="T5" fmla="*/ 1 h 13"/>
                <a:gd name="T6" fmla="*/ 78 w 80"/>
                <a:gd name="T7" fmla="*/ 4 h 13"/>
                <a:gd name="T8" fmla="*/ 80 w 80"/>
                <a:gd name="T9" fmla="*/ 7 h 13"/>
                <a:gd name="T10" fmla="*/ 78 w 80"/>
                <a:gd name="T11" fmla="*/ 10 h 13"/>
                <a:gd name="T12" fmla="*/ 75 w 80"/>
                <a:gd name="T13" fmla="*/ 12 h 13"/>
                <a:gd name="T14" fmla="*/ 72 w 80"/>
                <a:gd name="T15" fmla="*/ 13 h 13"/>
                <a:gd name="T16" fmla="*/ 8 w 80"/>
                <a:gd name="T17" fmla="*/ 13 h 13"/>
                <a:gd name="T18" fmla="*/ 3 w 80"/>
                <a:gd name="T19" fmla="*/ 12 h 13"/>
                <a:gd name="T20" fmla="*/ 2 w 80"/>
                <a:gd name="T21" fmla="*/ 10 h 13"/>
                <a:gd name="T22" fmla="*/ 0 w 80"/>
                <a:gd name="T23" fmla="*/ 7 h 13"/>
                <a:gd name="T24" fmla="*/ 2 w 80"/>
                <a:gd name="T25" fmla="*/ 4 h 13"/>
                <a:gd name="T26" fmla="*/ 3 w 80"/>
                <a:gd name="T27" fmla="*/ 1 h 13"/>
                <a:gd name="T28" fmla="*/ 8 w 8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13">
                  <a:moveTo>
                    <a:pt x="8" y="0"/>
                  </a:moveTo>
                  <a:lnTo>
                    <a:pt x="72" y="0"/>
                  </a:lnTo>
                  <a:lnTo>
                    <a:pt x="75" y="1"/>
                  </a:lnTo>
                  <a:lnTo>
                    <a:pt x="78" y="4"/>
                  </a:lnTo>
                  <a:lnTo>
                    <a:pt x="80" y="7"/>
                  </a:lnTo>
                  <a:lnTo>
                    <a:pt x="78" y="10"/>
                  </a:lnTo>
                  <a:lnTo>
                    <a:pt x="75" y="12"/>
                  </a:lnTo>
                  <a:lnTo>
                    <a:pt x="72" y="13"/>
                  </a:lnTo>
                  <a:lnTo>
                    <a:pt x="8" y="13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7"/>
                  </a:lnTo>
                  <a:lnTo>
                    <a:pt x="2" y="4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8017"/>
            <p:cNvSpPr>
              <a:spLocks/>
            </p:cNvSpPr>
            <p:nvPr/>
          </p:nvSpPr>
          <p:spPr bwMode="auto">
            <a:xfrm>
              <a:off x="785735" y="5172415"/>
              <a:ext cx="180788" cy="20746"/>
            </a:xfrm>
            <a:custGeom>
              <a:avLst/>
              <a:gdLst>
                <a:gd name="T0" fmla="*/ 8 w 122"/>
                <a:gd name="T1" fmla="*/ 0 h 14"/>
                <a:gd name="T2" fmla="*/ 116 w 122"/>
                <a:gd name="T3" fmla="*/ 0 h 14"/>
                <a:gd name="T4" fmla="*/ 119 w 122"/>
                <a:gd name="T5" fmla="*/ 2 h 14"/>
                <a:gd name="T6" fmla="*/ 122 w 122"/>
                <a:gd name="T7" fmla="*/ 3 h 14"/>
                <a:gd name="T8" fmla="*/ 122 w 122"/>
                <a:gd name="T9" fmla="*/ 6 h 14"/>
                <a:gd name="T10" fmla="*/ 122 w 122"/>
                <a:gd name="T11" fmla="*/ 9 h 14"/>
                <a:gd name="T12" fmla="*/ 119 w 122"/>
                <a:gd name="T13" fmla="*/ 12 h 14"/>
                <a:gd name="T14" fmla="*/ 116 w 122"/>
                <a:gd name="T15" fmla="*/ 14 h 14"/>
                <a:gd name="T16" fmla="*/ 8 w 122"/>
                <a:gd name="T17" fmla="*/ 14 h 14"/>
                <a:gd name="T18" fmla="*/ 3 w 122"/>
                <a:gd name="T19" fmla="*/ 12 h 14"/>
                <a:gd name="T20" fmla="*/ 2 w 122"/>
                <a:gd name="T21" fmla="*/ 9 h 14"/>
                <a:gd name="T22" fmla="*/ 0 w 122"/>
                <a:gd name="T23" fmla="*/ 6 h 14"/>
                <a:gd name="T24" fmla="*/ 2 w 122"/>
                <a:gd name="T25" fmla="*/ 3 h 14"/>
                <a:gd name="T26" fmla="*/ 3 w 122"/>
                <a:gd name="T27" fmla="*/ 2 h 14"/>
                <a:gd name="T28" fmla="*/ 8 w 122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4">
                  <a:moveTo>
                    <a:pt x="8" y="0"/>
                  </a:moveTo>
                  <a:lnTo>
                    <a:pt x="116" y="0"/>
                  </a:lnTo>
                  <a:lnTo>
                    <a:pt x="119" y="2"/>
                  </a:lnTo>
                  <a:lnTo>
                    <a:pt x="122" y="3"/>
                  </a:lnTo>
                  <a:lnTo>
                    <a:pt x="122" y="6"/>
                  </a:lnTo>
                  <a:lnTo>
                    <a:pt x="122" y="9"/>
                  </a:lnTo>
                  <a:lnTo>
                    <a:pt x="119" y="12"/>
                  </a:lnTo>
                  <a:lnTo>
                    <a:pt x="116" y="14"/>
                  </a:lnTo>
                  <a:lnTo>
                    <a:pt x="8" y="14"/>
                  </a:lnTo>
                  <a:lnTo>
                    <a:pt x="3" y="12"/>
                  </a:lnTo>
                  <a:lnTo>
                    <a:pt x="2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8018"/>
            <p:cNvSpPr>
              <a:spLocks/>
            </p:cNvSpPr>
            <p:nvPr/>
          </p:nvSpPr>
          <p:spPr bwMode="auto">
            <a:xfrm>
              <a:off x="785735" y="5221317"/>
              <a:ext cx="180788" cy="20746"/>
            </a:xfrm>
            <a:custGeom>
              <a:avLst/>
              <a:gdLst>
                <a:gd name="T0" fmla="*/ 8 w 122"/>
                <a:gd name="T1" fmla="*/ 0 h 14"/>
                <a:gd name="T2" fmla="*/ 116 w 122"/>
                <a:gd name="T3" fmla="*/ 0 h 14"/>
                <a:gd name="T4" fmla="*/ 119 w 122"/>
                <a:gd name="T5" fmla="*/ 2 h 14"/>
                <a:gd name="T6" fmla="*/ 122 w 122"/>
                <a:gd name="T7" fmla="*/ 5 h 14"/>
                <a:gd name="T8" fmla="*/ 122 w 122"/>
                <a:gd name="T9" fmla="*/ 8 h 14"/>
                <a:gd name="T10" fmla="*/ 122 w 122"/>
                <a:gd name="T11" fmla="*/ 11 h 14"/>
                <a:gd name="T12" fmla="*/ 119 w 122"/>
                <a:gd name="T13" fmla="*/ 12 h 14"/>
                <a:gd name="T14" fmla="*/ 116 w 122"/>
                <a:gd name="T15" fmla="*/ 14 h 14"/>
                <a:gd name="T16" fmla="*/ 8 w 122"/>
                <a:gd name="T17" fmla="*/ 14 h 14"/>
                <a:gd name="T18" fmla="*/ 3 w 122"/>
                <a:gd name="T19" fmla="*/ 12 h 14"/>
                <a:gd name="T20" fmla="*/ 2 w 122"/>
                <a:gd name="T21" fmla="*/ 11 h 14"/>
                <a:gd name="T22" fmla="*/ 0 w 122"/>
                <a:gd name="T23" fmla="*/ 8 h 14"/>
                <a:gd name="T24" fmla="*/ 2 w 122"/>
                <a:gd name="T25" fmla="*/ 5 h 14"/>
                <a:gd name="T26" fmla="*/ 3 w 122"/>
                <a:gd name="T27" fmla="*/ 2 h 14"/>
                <a:gd name="T28" fmla="*/ 8 w 122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4">
                  <a:moveTo>
                    <a:pt x="8" y="0"/>
                  </a:moveTo>
                  <a:lnTo>
                    <a:pt x="116" y="0"/>
                  </a:lnTo>
                  <a:lnTo>
                    <a:pt x="119" y="2"/>
                  </a:lnTo>
                  <a:lnTo>
                    <a:pt x="122" y="5"/>
                  </a:lnTo>
                  <a:lnTo>
                    <a:pt x="122" y="8"/>
                  </a:lnTo>
                  <a:lnTo>
                    <a:pt x="122" y="11"/>
                  </a:lnTo>
                  <a:lnTo>
                    <a:pt x="119" y="12"/>
                  </a:lnTo>
                  <a:lnTo>
                    <a:pt x="116" y="14"/>
                  </a:lnTo>
                  <a:lnTo>
                    <a:pt x="8" y="14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5"/>
                  </a:lnTo>
                  <a:lnTo>
                    <a:pt x="3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8019"/>
            <p:cNvSpPr>
              <a:spLocks/>
            </p:cNvSpPr>
            <p:nvPr/>
          </p:nvSpPr>
          <p:spPr bwMode="auto">
            <a:xfrm>
              <a:off x="785735" y="5273182"/>
              <a:ext cx="87431" cy="17782"/>
            </a:xfrm>
            <a:custGeom>
              <a:avLst/>
              <a:gdLst>
                <a:gd name="T0" fmla="*/ 8 w 59"/>
                <a:gd name="T1" fmla="*/ 0 h 12"/>
                <a:gd name="T2" fmla="*/ 53 w 59"/>
                <a:gd name="T3" fmla="*/ 0 h 12"/>
                <a:gd name="T4" fmla="*/ 56 w 59"/>
                <a:gd name="T5" fmla="*/ 1 h 12"/>
                <a:gd name="T6" fmla="*/ 59 w 59"/>
                <a:gd name="T7" fmla="*/ 3 h 12"/>
                <a:gd name="T8" fmla="*/ 59 w 59"/>
                <a:gd name="T9" fmla="*/ 6 h 12"/>
                <a:gd name="T10" fmla="*/ 59 w 59"/>
                <a:gd name="T11" fmla="*/ 9 h 12"/>
                <a:gd name="T12" fmla="*/ 56 w 59"/>
                <a:gd name="T13" fmla="*/ 12 h 12"/>
                <a:gd name="T14" fmla="*/ 53 w 59"/>
                <a:gd name="T15" fmla="*/ 12 h 12"/>
                <a:gd name="T16" fmla="*/ 8 w 59"/>
                <a:gd name="T17" fmla="*/ 12 h 12"/>
                <a:gd name="T18" fmla="*/ 3 w 59"/>
                <a:gd name="T19" fmla="*/ 12 h 12"/>
                <a:gd name="T20" fmla="*/ 2 w 59"/>
                <a:gd name="T21" fmla="*/ 9 h 12"/>
                <a:gd name="T22" fmla="*/ 0 w 59"/>
                <a:gd name="T23" fmla="*/ 6 h 12"/>
                <a:gd name="T24" fmla="*/ 2 w 59"/>
                <a:gd name="T25" fmla="*/ 3 h 12"/>
                <a:gd name="T26" fmla="*/ 3 w 59"/>
                <a:gd name="T27" fmla="*/ 1 h 12"/>
                <a:gd name="T28" fmla="*/ 8 w 59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2">
                  <a:moveTo>
                    <a:pt x="8" y="0"/>
                  </a:moveTo>
                  <a:lnTo>
                    <a:pt x="53" y="0"/>
                  </a:lnTo>
                  <a:lnTo>
                    <a:pt x="56" y="1"/>
                  </a:lnTo>
                  <a:lnTo>
                    <a:pt x="59" y="3"/>
                  </a:lnTo>
                  <a:lnTo>
                    <a:pt x="59" y="6"/>
                  </a:lnTo>
                  <a:lnTo>
                    <a:pt x="59" y="9"/>
                  </a:lnTo>
                  <a:lnTo>
                    <a:pt x="56" y="12"/>
                  </a:lnTo>
                  <a:lnTo>
                    <a:pt x="53" y="12"/>
                  </a:lnTo>
                  <a:lnTo>
                    <a:pt x="8" y="12"/>
                  </a:lnTo>
                  <a:lnTo>
                    <a:pt x="3" y="12"/>
                  </a:lnTo>
                  <a:lnTo>
                    <a:pt x="2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102" name="Freeform 8020"/>
            <p:cNvSpPr>
              <a:spLocks/>
            </p:cNvSpPr>
            <p:nvPr/>
          </p:nvSpPr>
          <p:spPr bwMode="auto">
            <a:xfrm>
              <a:off x="650884" y="4969400"/>
              <a:ext cx="311192" cy="389731"/>
            </a:xfrm>
            <a:custGeom>
              <a:avLst/>
              <a:gdLst>
                <a:gd name="T0" fmla="*/ 13 w 210"/>
                <a:gd name="T1" fmla="*/ 0 h 263"/>
                <a:gd name="T2" fmla="*/ 196 w 210"/>
                <a:gd name="T3" fmla="*/ 0 h 263"/>
                <a:gd name="T4" fmla="*/ 202 w 210"/>
                <a:gd name="T5" fmla="*/ 0 h 263"/>
                <a:gd name="T6" fmla="*/ 205 w 210"/>
                <a:gd name="T7" fmla="*/ 3 h 263"/>
                <a:gd name="T8" fmla="*/ 208 w 210"/>
                <a:gd name="T9" fmla="*/ 8 h 263"/>
                <a:gd name="T10" fmla="*/ 210 w 210"/>
                <a:gd name="T11" fmla="*/ 12 h 263"/>
                <a:gd name="T12" fmla="*/ 210 w 210"/>
                <a:gd name="T13" fmla="*/ 63 h 263"/>
                <a:gd name="T14" fmla="*/ 208 w 210"/>
                <a:gd name="T15" fmla="*/ 68 h 263"/>
                <a:gd name="T16" fmla="*/ 205 w 210"/>
                <a:gd name="T17" fmla="*/ 72 h 263"/>
                <a:gd name="T18" fmla="*/ 202 w 210"/>
                <a:gd name="T19" fmla="*/ 74 h 263"/>
                <a:gd name="T20" fmla="*/ 196 w 210"/>
                <a:gd name="T21" fmla="*/ 75 h 263"/>
                <a:gd name="T22" fmla="*/ 192 w 210"/>
                <a:gd name="T23" fmla="*/ 74 h 263"/>
                <a:gd name="T24" fmla="*/ 187 w 210"/>
                <a:gd name="T25" fmla="*/ 72 h 263"/>
                <a:gd name="T26" fmla="*/ 186 w 210"/>
                <a:gd name="T27" fmla="*/ 68 h 263"/>
                <a:gd name="T28" fmla="*/ 184 w 210"/>
                <a:gd name="T29" fmla="*/ 63 h 263"/>
                <a:gd name="T30" fmla="*/ 184 w 210"/>
                <a:gd name="T31" fmla="*/ 26 h 263"/>
                <a:gd name="T32" fmla="*/ 25 w 210"/>
                <a:gd name="T33" fmla="*/ 26 h 263"/>
                <a:gd name="T34" fmla="*/ 25 w 210"/>
                <a:gd name="T35" fmla="*/ 238 h 263"/>
                <a:gd name="T36" fmla="*/ 57 w 210"/>
                <a:gd name="T37" fmla="*/ 238 h 263"/>
                <a:gd name="T38" fmla="*/ 63 w 210"/>
                <a:gd name="T39" fmla="*/ 239 h 263"/>
                <a:gd name="T40" fmla="*/ 66 w 210"/>
                <a:gd name="T41" fmla="*/ 241 h 263"/>
                <a:gd name="T42" fmla="*/ 69 w 210"/>
                <a:gd name="T43" fmla="*/ 245 h 263"/>
                <a:gd name="T44" fmla="*/ 70 w 210"/>
                <a:gd name="T45" fmla="*/ 250 h 263"/>
                <a:gd name="T46" fmla="*/ 69 w 210"/>
                <a:gd name="T47" fmla="*/ 256 h 263"/>
                <a:gd name="T48" fmla="*/ 66 w 210"/>
                <a:gd name="T49" fmla="*/ 259 h 263"/>
                <a:gd name="T50" fmla="*/ 63 w 210"/>
                <a:gd name="T51" fmla="*/ 262 h 263"/>
                <a:gd name="T52" fmla="*/ 57 w 210"/>
                <a:gd name="T53" fmla="*/ 263 h 263"/>
                <a:gd name="T54" fmla="*/ 13 w 210"/>
                <a:gd name="T55" fmla="*/ 263 h 263"/>
                <a:gd name="T56" fmla="*/ 7 w 210"/>
                <a:gd name="T57" fmla="*/ 262 h 263"/>
                <a:gd name="T58" fmla="*/ 4 w 210"/>
                <a:gd name="T59" fmla="*/ 259 h 263"/>
                <a:gd name="T60" fmla="*/ 1 w 210"/>
                <a:gd name="T61" fmla="*/ 256 h 263"/>
                <a:gd name="T62" fmla="*/ 0 w 210"/>
                <a:gd name="T63" fmla="*/ 250 h 263"/>
                <a:gd name="T64" fmla="*/ 0 w 210"/>
                <a:gd name="T65" fmla="*/ 12 h 263"/>
                <a:gd name="T66" fmla="*/ 1 w 210"/>
                <a:gd name="T67" fmla="*/ 8 h 263"/>
                <a:gd name="T68" fmla="*/ 4 w 210"/>
                <a:gd name="T69" fmla="*/ 3 h 263"/>
                <a:gd name="T70" fmla="*/ 7 w 210"/>
                <a:gd name="T71" fmla="*/ 0 h 263"/>
                <a:gd name="T72" fmla="*/ 13 w 210"/>
                <a:gd name="T7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0" h="263">
                  <a:moveTo>
                    <a:pt x="13" y="0"/>
                  </a:moveTo>
                  <a:lnTo>
                    <a:pt x="196" y="0"/>
                  </a:lnTo>
                  <a:lnTo>
                    <a:pt x="202" y="0"/>
                  </a:lnTo>
                  <a:lnTo>
                    <a:pt x="205" y="3"/>
                  </a:lnTo>
                  <a:lnTo>
                    <a:pt x="208" y="8"/>
                  </a:lnTo>
                  <a:lnTo>
                    <a:pt x="210" y="12"/>
                  </a:lnTo>
                  <a:lnTo>
                    <a:pt x="210" y="63"/>
                  </a:lnTo>
                  <a:lnTo>
                    <a:pt x="208" y="68"/>
                  </a:lnTo>
                  <a:lnTo>
                    <a:pt x="205" y="72"/>
                  </a:lnTo>
                  <a:lnTo>
                    <a:pt x="202" y="74"/>
                  </a:lnTo>
                  <a:lnTo>
                    <a:pt x="196" y="75"/>
                  </a:lnTo>
                  <a:lnTo>
                    <a:pt x="192" y="74"/>
                  </a:lnTo>
                  <a:lnTo>
                    <a:pt x="187" y="72"/>
                  </a:lnTo>
                  <a:lnTo>
                    <a:pt x="186" y="68"/>
                  </a:lnTo>
                  <a:lnTo>
                    <a:pt x="184" y="63"/>
                  </a:lnTo>
                  <a:lnTo>
                    <a:pt x="184" y="26"/>
                  </a:lnTo>
                  <a:lnTo>
                    <a:pt x="25" y="26"/>
                  </a:lnTo>
                  <a:lnTo>
                    <a:pt x="25" y="238"/>
                  </a:lnTo>
                  <a:lnTo>
                    <a:pt x="57" y="238"/>
                  </a:lnTo>
                  <a:lnTo>
                    <a:pt x="63" y="239"/>
                  </a:lnTo>
                  <a:lnTo>
                    <a:pt x="66" y="241"/>
                  </a:lnTo>
                  <a:lnTo>
                    <a:pt x="69" y="245"/>
                  </a:lnTo>
                  <a:lnTo>
                    <a:pt x="70" y="250"/>
                  </a:lnTo>
                  <a:lnTo>
                    <a:pt x="69" y="256"/>
                  </a:lnTo>
                  <a:lnTo>
                    <a:pt x="66" y="259"/>
                  </a:lnTo>
                  <a:lnTo>
                    <a:pt x="63" y="262"/>
                  </a:lnTo>
                  <a:lnTo>
                    <a:pt x="57" y="263"/>
                  </a:lnTo>
                  <a:lnTo>
                    <a:pt x="13" y="263"/>
                  </a:lnTo>
                  <a:lnTo>
                    <a:pt x="7" y="262"/>
                  </a:lnTo>
                  <a:lnTo>
                    <a:pt x="4" y="259"/>
                  </a:lnTo>
                  <a:lnTo>
                    <a:pt x="1" y="256"/>
                  </a:lnTo>
                  <a:lnTo>
                    <a:pt x="0" y="250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3"/>
                  </a:lnTo>
                  <a:lnTo>
                    <a:pt x="7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  <p:sp>
          <p:nvSpPr>
            <p:cNvPr id="103" name="Freeform 8021"/>
            <p:cNvSpPr>
              <a:spLocks/>
            </p:cNvSpPr>
            <p:nvPr/>
          </p:nvSpPr>
          <p:spPr bwMode="auto">
            <a:xfrm>
              <a:off x="713123" y="4951618"/>
              <a:ext cx="186715" cy="75576"/>
            </a:xfrm>
            <a:custGeom>
              <a:avLst/>
              <a:gdLst>
                <a:gd name="T0" fmla="*/ 25 w 126"/>
                <a:gd name="T1" fmla="*/ 0 h 51"/>
                <a:gd name="T2" fmla="*/ 100 w 126"/>
                <a:gd name="T3" fmla="*/ 0 h 51"/>
                <a:gd name="T4" fmla="*/ 114 w 126"/>
                <a:gd name="T5" fmla="*/ 5 h 51"/>
                <a:gd name="T6" fmla="*/ 123 w 126"/>
                <a:gd name="T7" fmla="*/ 14 h 51"/>
                <a:gd name="T8" fmla="*/ 126 w 126"/>
                <a:gd name="T9" fmla="*/ 26 h 51"/>
                <a:gd name="T10" fmla="*/ 123 w 126"/>
                <a:gd name="T11" fmla="*/ 39 h 51"/>
                <a:gd name="T12" fmla="*/ 114 w 126"/>
                <a:gd name="T13" fmla="*/ 48 h 51"/>
                <a:gd name="T14" fmla="*/ 100 w 126"/>
                <a:gd name="T15" fmla="*/ 51 h 51"/>
                <a:gd name="T16" fmla="*/ 25 w 126"/>
                <a:gd name="T17" fmla="*/ 51 h 51"/>
                <a:gd name="T18" fmla="*/ 12 w 126"/>
                <a:gd name="T19" fmla="*/ 48 h 51"/>
                <a:gd name="T20" fmla="*/ 3 w 126"/>
                <a:gd name="T21" fmla="*/ 39 h 51"/>
                <a:gd name="T22" fmla="*/ 0 w 126"/>
                <a:gd name="T23" fmla="*/ 26 h 51"/>
                <a:gd name="T24" fmla="*/ 3 w 126"/>
                <a:gd name="T25" fmla="*/ 14 h 51"/>
                <a:gd name="T26" fmla="*/ 12 w 126"/>
                <a:gd name="T27" fmla="*/ 5 h 51"/>
                <a:gd name="T28" fmla="*/ 25 w 126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51">
                  <a:moveTo>
                    <a:pt x="25" y="0"/>
                  </a:moveTo>
                  <a:lnTo>
                    <a:pt x="100" y="0"/>
                  </a:lnTo>
                  <a:lnTo>
                    <a:pt x="114" y="5"/>
                  </a:lnTo>
                  <a:lnTo>
                    <a:pt x="123" y="14"/>
                  </a:lnTo>
                  <a:lnTo>
                    <a:pt x="126" y="26"/>
                  </a:lnTo>
                  <a:lnTo>
                    <a:pt x="123" y="39"/>
                  </a:lnTo>
                  <a:lnTo>
                    <a:pt x="114" y="48"/>
                  </a:lnTo>
                  <a:lnTo>
                    <a:pt x="100" y="51"/>
                  </a:lnTo>
                  <a:lnTo>
                    <a:pt x="25" y="51"/>
                  </a:lnTo>
                  <a:lnTo>
                    <a:pt x="12" y="48"/>
                  </a:lnTo>
                  <a:lnTo>
                    <a:pt x="3" y="39"/>
                  </a:lnTo>
                  <a:lnTo>
                    <a:pt x="0" y="26"/>
                  </a:lnTo>
                  <a:lnTo>
                    <a:pt x="3" y="14"/>
                  </a:lnTo>
                  <a:lnTo>
                    <a:pt x="12" y="5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 dirty="0">
                <a:solidFill>
                  <a:prstClr val="black"/>
                </a:solidFill>
              </a:endParaRPr>
            </a:p>
          </p:txBody>
        </p:sp>
      </p:grpSp>
      <p:sp>
        <p:nvSpPr>
          <p:cNvPr id="10" name="2 Título"/>
          <p:cNvSpPr txBox="1">
            <a:spLocks/>
          </p:cNvSpPr>
          <p:nvPr/>
        </p:nvSpPr>
        <p:spPr bwMode="auto">
          <a:xfrm>
            <a:off x="2075245" y="117445"/>
            <a:ext cx="3875152" cy="64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609448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1218895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828343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2437790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es-ES" altLang="es-ES" sz="2800" kern="0" dirty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</a:t>
            </a:r>
            <a:r>
              <a:rPr lang="es-ES" altLang="es-ES" sz="2800" kern="0" dirty="0" smtClean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iendo </a:t>
            </a:r>
            <a:r>
              <a:rPr lang="es-ES" altLang="es-ES" sz="2800" kern="0" dirty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nuestro </a:t>
            </a:r>
            <a:r>
              <a:rPr lang="es-ES" altLang="es-ES" sz="2800" kern="0" dirty="0" smtClean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deber</a:t>
            </a:r>
            <a:endParaRPr lang="es-ES" altLang="es-ES" sz="2800" kern="0" dirty="0">
              <a:solidFill>
                <a:srgbClr val="003344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1813527" y="493366"/>
            <a:ext cx="44133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" sz="2800" b="1" kern="0" dirty="0" smtClean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MINIMIZAR EL IMPACTO</a:t>
            </a:r>
            <a:endParaRPr lang="es-ES" altLang="es-ES" sz="2800" b="1" kern="0" dirty="0">
              <a:solidFill>
                <a:srgbClr val="00314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8093282" y="2231"/>
            <a:ext cx="4095544" cy="6858014"/>
          </a:xfrm>
          <a:prstGeom prst="rect">
            <a:avLst/>
          </a:prstGeom>
          <a:solidFill>
            <a:srgbClr val="0B2228">
              <a:alpha val="9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21" name="Chevron 20"/>
          <p:cNvSpPr/>
          <p:nvPr/>
        </p:nvSpPr>
        <p:spPr>
          <a:xfrm>
            <a:off x="2599018" y="3605946"/>
            <a:ext cx="340829" cy="682765"/>
          </a:xfrm>
          <a:prstGeom prst="chevron">
            <a:avLst>
              <a:gd name="adj" fmla="val 85817"/>
            </a:avLst>
          </a:prstGeom>
          <a:solidFill>
            <a:srgbClr val="003144"/>
          </a:solidFill>
          <a:ln>
            <a:solidFill>
              <a:srgbClr val="003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121" name="Chevron 120"/>
          <p:cNvSpPr/>
          <p:nvPr/>
        </p:nvSpPr>
        <p:spPr>
          <a:xfrm>
            <a:off x="7153495" y="3595625"/>
            <a:ext cx="340829" cy="682765"/>
          </a:xfrm>
          <a:prstGeom prst="chevron">
            <a:avLst>
              <a:gd name="adj" fmla="val 85817"/>
            </a:avLst>
          </a:prstGeom>
          <a:solidFill>
            <a:srgbClr val="003144"/>
          </a:solidFill>
          <a:ln>
            <a:solidFill>
              <a:srgbClr val="0031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29625" r="32369" b="27028"/>
          <a:stretch/>
        </p:blipFill>
        <p:spPr>
          <a:xfrm>
            <a:off x="4581250" y="2810186"/>
            <a:ext cx="1718964" cy="174428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54" t="51050" r="53935" b="21315"/>
          <a:stretch/>
        </p:blipFill>
        <p:spPr>
          <a:xfrm>
            <a:off x="3605479" y="3647498"/>
            <a:ext cx="1173702" cy="11120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8" t="30050" r="53545" b="46850"/>
          <a:stretch/>
        </p:blipFill>
        <p:spPr>
          <a:xfrm>
            <a:off x="3895990" y="2807564"/>
            <a:ext cx="929544" cy="92954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0" t="32150" r="40548" b="41600"/>
          <a:stretch/>
        </p:blipFill>
        <p:spPr>
          <a:xfrm>
            <a:off x="3985980" y="2911748"/>
            <a:ext cx="1774582" cy="1056298"/>
          </a:xfrm>
          <a:prstGeom prst="rect">
            <a:avLst/>
          </a:prstGeom>
        </p:spPr>
      </p:pic>
      <p:sp>
        <p:nvSpPr>
          <p:cNvPr id="130" name="Block Arc 129"/>
          <p:cNvSpPr/>
          <p:nvPr/>
        </p:nvSpPr>
        <p:spPr>
          <a:xfrm rot="8330834">
            <a:off x="3103295" y="2076084"/>
            <a:ext cx="3577948" cy="3577948"/>
          </a:xfrm>
          <a:prstGeom prst="blockArc">
            <a:avLst>
              <a:gd name="adj1" fmla="val 16111093"/>
              <a:gd name="adj2" fmla="val 21175325"/>
              <a:gd name="adj3" fmla="val 701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cxnSp>
        <p:nvCxnSpPr>
          <p:cNvPr id="23568" name="Straight Connector 23567"/>
          <p:cNvCxnSpPr/>
          <p:nvPr/>
        </p:nvCxnSpPr>
        <p:spPr>
          <a:xfrm>
            <a:off x="3543553" y="1055902"/>
            <a:ext cx="842987" cy="0"/>
          </a:xfrm>
          <a:prstGeom prst="line">
            <a:avLst/>
          </a:prstGeom>
          <a:ln w="76200">
            <a:solidFill>
              <a:srgbClr val="00C6D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571" name="Picture 2357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40" t="34250" r="55907" b="30050"/>
          <a:stretch/>
        </p:blipFill>
        <p:spPr>
          <a:xfrm rot="60000">
            <a:off x="3942968" y="2949756"/>
            <a:ext cx="671854" cy="1427686"/>
          </a:xfrm>
          <a:prstGeom prst="rect">
            <a:avLst/>
          </a:prstGeom>
        </p:spPr>
      </p:pic>
      <p:sp>
        <p:nvSpPr>
          <p:cNvPr id="134" name="Rectangle 50"/>
          <p:cNvSpPr/>
          <p:nvPr/>
        </p:nvSpPr>
        <p:spPr>
          <a:xfrm>
            <a:off x="9728745" y="1209921"/>
            <a:ext cx="1523304" cy="1423388"/>
          </a:xfrm>
          <a:prstGeom prst="rect">
            <a:avLst/>
          </a:prstGeom>
          <a:noFill/>
          <a:ln w="76200">
            <a:solidFill>
              <a:srgbClr val="FC823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135" name="Rectangle 50"/>
          <p:cNvSpPr/>
          <p:nvPr/>
        </p:nvSpPr>
        <p:spPr>
          <a:xfrm>
            <a:off x="10327354" y="4646705"/>
            <a:ext cx="1523304" cy="1423388"/>
          </a:xfrm>
          <a:prstGeom prst="rect">
            <a:avLst/>
          </a:prstGeom>
          <a:noFill/>
          <a:ln w="76200">
            <a:solidFill>
              <a:srgbClr val="FC823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23576" name="Group 3"/>
          <p:cNvGrpSpPr>
            <a:grpSpLocks noChangeAspect="1"/>
          </p:cNvGrpSpPr>
          <p:nvPr/>
        </p:nvGrpSpPr>
        <p:grpSpPr bwMode="auto">
          <a:xfrm>
            <a:off x="10569997" y="4977457"/>
            <a:ext cx="1004962" cy="793195"/>
            <a:chOff x="2354" y="987"/>
            <a:chExt cx="2966" cy="2341"/>
          </a:xfrm>
          <a:solidFill>
            <a:srgbClr val="003144"/>
          </a:solidFill>
        </p:grpSpPr>
        <p:sp>
          <p:nvSpPr>
            <p:cNvPr id="23579" name="Freeform 5"/>
            <p:cNvSpPr>
              <a:spLocks noEditPoints="1"/>
            </p:cNvSpPr>
            <p:nvPr/>
          </p:nvSpPr>
          <p:spPr bwMode="auto">
            <a:xfrm>
              <a:off x="3891" y="2822"/>
              <a:ext cx="1429" cy="506"/>
            </a:xfrm>
            <a:custGeom>
              <a:avLst/>
              <a:gdLst>
                <a:gd name="T0" fmla="*/ 272 w 2857"/>
                <a:gd name="T1" fmla="*/ 604 h 1011"/>
                <a:gd name="T2" fmla="*/ 224 w 2857"/>
                <a:gd name="T3" fmla="*/ 633 h 1011"/>
                <a:gd name="T4" fmla="*/ 197 w 2857"/>
                <a:gd name="T5" fmla="*/ 680 h 1011"/>
                <a:gd name="T6" fmla="*/ 193 w 2857"/>
                <a:gd name="T7" fmla="*/ 818 h 1011"/>
                <a:gd name="T8" fmla="*/ 2664 w 2857"/>
                <a:gd name="T9" fmla="*/ 709 h 1011"/>
                <a:gd name="T10" fmla="*/ 2650 w 2857"/>
                <a:gd name="T11" fmla="*/ 655 h 1011"/>
                <a:gd name="T12" fmla="*/ 2610 w 2857"/>
                <a:gd name="T13" fmla="*/ 615 h 1011"/>
                <a:gd name="T14" fmla="*/ 2555 w 2857"/>
                <a:gd name="T15" fmla="*/ 601 h 1011"/>
                <a:gd name="T16" fmla="*/ 711 w 2857"/>
                <a:gd name="T17" fmla="*/ 191 h 1011"/>
                <a:gd name="T18" fmla="*/ 656 w 2857"/>
                <a:gd name="T19" fmla="*/ 207 h 1011"/>
                <a:gd name="T20" fmla="*/ 618 w 2857"/>
                <a:gd name="T21" fmla="*/ 244 h 1011"/>
                <a:gd name="T22" fmla="*/ 602 w 2857"/>
                <a:gd name="T23" fmla="*/ 300 h 1011"/>
                <a:gd name="T24" fmla="*/ 2254 w 2857"/>
                <a:gd name="T25" fmla="*/ 408 h 1011"/>
                <a:gd name="T26" fmla="*/ 2250 w 2857"/>
                <a:gd name="T27" fmla="*/ 271 h 1011"/>
                <a:gd name="T28" fmla="*/ 2222 w 2857"/>
                <a:gd name="T29" fmla="*/ 223 h 1011"/>
                <a:gd name="T30" fmla="*/ 2175 w 2857"/>
                <a:gd name="T31" fmla="*/ 194 h 1011"/>
                <a:gd name="T32" fmla="*/ 711 w 2857"/>
                <a:gd name="T33" fmla="*/ 191 h 1011"/>
                <a:gd name="T34" fmla="*/ 2146 w 2857"/>
                <a:gd name="T35" fmla="*/ 0 h 1011"/>
                <a:gd name="T36" fmla="*/ 2250 w 2857"/>
                <a:gd name="T37" fmla="*/ 18 h 1011"/>
                <a:gd name="T38" fmla="*/ 2339 w 2857"/>
                <a:gd name="T39" fmla="*/ 70 h 1011"/>
                <a:gd name="T40" fmla="*/ 2405 w 2857"/>
                <a:gd name="T41" fmla="*/ 147 h 1011"/>
                <a:gd name="T42" fmla="*/ 2441 w 2857"/>
                <a:gd name="T43" fmla="*/ 246 h 1011"/>
                <a:gd name="T44" fmla="*/ 2447 w 2857"/>
                <a:gd name="T45" fmla="*/ 408 h 1011"/>
                <a:gd name="T46" fmla="*/ 2609 w 2857"/>
                <a:gd name="T47" fmla="*/ 414 h 1011"/>
                <a:gd name="T48" fmla="*/ 2708 w 2857"/>
                <a:gd name="T49" fmla="*/ 450 h 1011"/>
                <a:gd name="T50" fmla="*/ 2785 w 2857"/>
                <a:gd name="T51" fmla="*/ 516 h 1011"/>
                <a:gd name="T52" fmla="*/ 2837 w 2857"/>
                <a:gd name="T53" fmla="*/ 604 h 1011"/>
                <a:gd name="T54" fmla="*/ 2857 w 2857"/>
                <a:gd name="T55" fmla="*/ 709 h 1011"/>
                <a:gd name="T56" fmla="*/ 2852 w 2857"/>
                <a:gd name="T57" fmla="*/ 944 h 1011"/>
                <a:gd name="T58" fmla="*/ 2817 w 2857"/>
                <a:gd name="T59" fmla="*/ 991 h 1011"/>
                <a:gd name="T60" fmla="*/ 2760 w 2857"/>
                <a:gd name="T61" fmla="*/ 1011 h 1011"/>
                <a:gd name="T62" fmla="*/ 65 w 2857"/>
                <a:gd name="T63" fmla="*/ 1005 h 1011"/>
                <a:gd name="T64" fmla="*/ 18 w 2857"/>
                <a:gd name="T65" fmla="*/ 971 h 1011"/>
                <a:gd name="T66" fmla="*/ 0 w 2857"/>
                <a:gd name="T67" fmla="*/ 914 h 1011"/>
                <a:gd name="T68" fmla="*/ 6 w 2857"/>
                <a:gd name="T69" fmla="*/ 655 h 1011"/>
                <a:gd name="T70" fmla="*/ 42 w 2857"/>
                <a:gd name="T71" fmla="*/ 557 h 1011"/>
                <a:gd name="T72" fmla="*/ 107 w 2857"/>
                <a:gd name="T73" fmla="*/ 480 h 1011"/>
                <a:gd name="T74" fmla="*/ 197 w 2857"/>
                <a:gd name="T75" fmla="*/ 428 h 1011"/>
                <a:gd name="T76" fmla="*/ 301 w 2857"/>
                <a:gd name="T77" fmla="*/ 408 h 1011"/>
                <a:gd name="T78" fmla="*/ 411 w 2857"/>
                <a:gd name="T79" fmla="*/ 300 h 1011"/>
                <a:gd name="T80" fmla="*/ 429 w 2857"/>
                <a:gd name="T81" fmla="*/ 194 h 1011"/>
                <a:gd name="T82" fmla="*/ 481 w 2857"/>
                <a:gd name="T83" fmla="*/ 106 h 1011"/>
                <a:gd name="T84" fmla="*/ 558 w 2857"/>
                <a:gd name="T85" fmla="*/ 39 h 1011"/>
                <a:gd name="T86" fmla="*/ 657 w 2857"/>
                <a:gd name="T87" fmla="*/ 3 h 1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7" h="1011">
                  <a:moveTo>
                    <a:pt x="301" y="601"/>
                  </a:moveTo>
                  <a:lnTo>
                    <a:pt x="272" y="604"/>
                  </a:lnTo>
                  <a:lnTo>
                    <a:pt x="247" y="615"/>
                  </a:lnTo>
                  <a:lnTo>
                    <a:pt x="224" y="633"/>
                  </a:lnTo>
                  <a:lnTo>
                    <a:pt x="207" y="655"/>
                  </a:lnTo>
                  <a:lnTo>
                    <a:pt x="197" y="680"/>
                  </a:lnTo>
                  <a:lnTo>
                    <a:pt x="193" y="709"/>
                  </a:lnTo>
                  <a:lnTo>
                    <a:pt x="193" y="818"/>
                  </a:lnTo>
                  <a:lnTo>
                    <a:pt x="2664" y="818"/>
                  </a:lnTo>
                  <a:lnTo>
                    <a:pt x="2664" y="709"/>
                  </a:lnTo>
                  <a:lnTo>
                    <a:pt x="2661" y="680"/>
                  </a:lnTo>
                  <a:lnTo>
                    <a:pt x="2650" y="655"/>
                  </a:lnTo>
                  <a:lnTo>
                    <a:pt x="2632" y="633"/>
                  </a:lnTo>
                  <a:lnTo>
                    <a:pt x="2610" y="615"/>
                  </a:lnTo>
                  <a:lnTo>
                    <a:pt x="2585" y="604"/>
                  </a:lnTo>
                  <a:lnTo>
                    <a:pt x="2555" y="601"/>
                  </a:lnTo>
                  <a:lnTo>
                    <a:pt x="301" y="601"/>
                  </a:lnTo>
                  <a:close/>
                  <a:moveTo>
                    <a:pt x="711" y="191"/>
                  </a:moveTo>
                  <a:lnTo>
                    <a:pt x="683" y="194"/>
                  </a:lnTo>
                  <a:lnTo>
                    <a:pt x="656" y="207"/>
                  </a:lnTo>
                  <a:lnTo>
                    <a:pt x="634" y="223"/>
                  </a:lnTo>
                  <a:lnTo>
                    <a:pt x="618" y="244"/>
                  </a:lnTo>
                  <a:lnTo>
                    <a:pt x="605" y="271"/>
                  </a:lnTo>
                  <a:lnTo>
                    <a:pt x="602" y="300"/>
                  </a:lnTo>
                  <a:lnTo>
                    <a:pt x="602" y="408"/>
                  </a:lnTo>
                  <a:lnTo>
                    <a:pt x="2254" y="408"/>
                  </a:lnTo>
                  <a:lnTo>
                    <a:pt x="2254" y="300"/>
                  </a:lnTo>
                  <a:lnTo>
                    <a:pt x="2250" y="271"/>
                  </a:lnTo>
                  <a:lnTo>
                    <a:pt x="2240" y="244"/>
                  </a:lnTo>
                  <a:lnTo>
                    <a:pt x="2222" y="223"/>
                  </a:lnTo>
                  <a:lnTo>
                    <a:pt x="2200" y="207"/>
                  </a:lnTo>
                  <a:lnTo>
                    <a:pt x="2175" y="194"/>
                  </a:lnTo>
                  <a:lnTo>
                    <a:pt x="2146" y="191"/>
                  </a:lnTo>
                  <a:lnTo>
                    <a:pt x="711" y="191"/>
                  </a:lnTo>
                  <a:close/>
                  <a:moveTo>
                    <a:pt x="711" y="0"/>
                  </a:moveTo>
                  <a:lnTo>
                    <a:pt x="2146" y="0"/>
                  </a:lnTo>
                  <a:lnTo>
                    <a:pt x="2200" y="3"/>
                  </a:lnTo>
                  <a:lnTo>
                    <a:pt x="2250" y="18"/>
                  </a:lnTo>
                  <a:lnTo>
                    <a:pt x="2297" y="39"/>
                  </a:lnTo>
                  <a:lnTo>
                    <a:pt x="2339" y="70"/>
                  </a:lnTo>
                  <a:lnTo>
                    <a:pt x="2376" y="106"/>
                  </a:lnTo>
                  <a:lnTo>
                    <a:pt x="2405" y="147"/>
                  </a:lnTo>
                  <a:lnTo>
                    <a:pt x="2427" y="194"/>
                  </a:lnTo>
                  <a:lnTo>
                    <a:pt x="2441" y="246"/>
                  </a:lnTo>
                  <a:lnTo>
                    <a:pt x="2447" y="300"/>
                  </a:lnTo>
                  <a:lnTo>
                    <a:pt x="2447" y="408"/>
                  </a:lnTo>
                  <a:lnTo>
                    <a:pt x="2555" y="408"/>
                  </a:lnTo>
                  <a:lnTo>
                    <a:pt x="2609" y="414"/>
                  </a:lnTo>
                  <a:lnTo>
                    <a:pt x="2661" y="428"/>
                  </a:lnTo>
                  <a:lnTo>
                    <a:pt x="2708" y="450"/>
                  </a:lnTo>
                  <a:lnTo>
                    <a:pt x="2749" y="480"/>
                  </a:lnTo>
                  <a:lnTo>
                    <a:pt x="2785" y="516"/>
                  </a:lnTo>
                  <a:lnTo>
                    <a:pt x="2816" y="557"/>
                  </a:lnTo>
                  <a:lnTo>
                    <a:pt x="2837" y="604"/>
                  </a:lnTo>
                  <a:lnTo>
                    <a:pt x="2852" y="655"/>
                  </a:lnTo>
                  <a:lnTo>
                    <a:pt x="2857" y="709"/>
                  </a:lnTo>
                  <a:lnTo>
                    <a:pt x="2857" y="914"/>
                  </a:lnTo>
                  <a:lnTo>
                    <a:pt x="2852" y="944"/>
                  </a:lnTo>
                  <a:lnTo>
                    <a:pt x="2837" y="971"/>
                  </a:lnTo>
                  <a:lnTo>
                    <a:pt x="2817" y="991"/>
                  </a:lnTo>
                  <a:lnTo>
                    <a:pt x="2790" y="1005"/>
                  </a:lnTo>
                  <a:lnTo>
                    <a:pt x="2760" y="1011"/>
                  </a:lnTo>
                  <a:lnTo>
                    <a:pt x="96" y="1011"/>
                  </a:lnTo>
                  <a:lnTo>
                    <a:pt x="65" y="1005"/>
                  </a:lnTo>
                  <a:lnTo>
                    <a:pt x="40" y="991"/>
                  </a:lnTo>
                  <a:lnTo>
                    <a:pt x="18" y="971"/>
                  </a:lnTo>
                  <a:lnTo>
                    <a:pt x="6" y="944"/>
                  </a:lnTo>
                  <a:lnTo>
                    <a:pt x="0" y="914"/>
                  </a:lnTo>
                  <a:lnTo>
                    <a:pt x="0" y="709"/>
                  </a:lnTo>
                  <a:lnTo>
                    <a:pt x="6" y="655"/>
                  </a:lnTo>
                  <a:lnTo>
                    <a:pt x="18" y="604"/>
                  </a:lnTo>
                  <a:lnTo>
                    <a:pt x="42" y="557"/>
                  </a:lnTo>
                  <a:lnTo>
                    <a:pt x="71" y="516"/>
                  </a:lnTo>
                  <a:lnTo>
                    <a:pt x="107" y="480"/>
                  </a:lnTo>
                  <a:lnTo>
                    <a:pt x="150" y="450"/>
                  </a:lnTo>
                  <a:lnTo>
                    <a:pt x="197" y="428"/>
                  </a:lnTo>
                  <a:lnTo>
                    <a:pt x="247" y="414"/>
                  </a:lnTo>
                  <a:lnTo>
                    <a:pt x="301" y="408"/>
                  </a:lnTo>
                  <a:lnTo>
                    <a:pt x="411" y="408"/>
                  </a:lnTo>
                  <a:lnTo>
                    <a:pt x="411" y="300"/>
                  </a:lnTo>
                  <a:lnTo>
                    <a:pt x="414" y="246"/>
                  </a:lnTo>
                  <a:lnTo>
                    <a:pt x="429" y="194"/>
                  </a:lnTo>
                  <a:lnTo>
                    <a:pt x="450" y="147"/>
                  </a:lnTo>
                  <a:lnTo>
                    <a:pt x="481" y="106"/>
                  </a:lnTo>
                  <a:lnTo>
                    <a:pt x="517" y="70"/>
                  </a:lnTo>
                  <a:lnTo>
                    <a:pt x="558" y="39"/>
                  </a:lnTo>
                  <a:lnTo>
                    <a:pt x="605" y="18"/>
                  </a:lnTo>
                  <a:lnTo>
                    <a:pt x="657" y="3"/>
                  </a:lnTo>
                  <a:lnTo>
                    <a:pt x="7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3580" name="Freeform 6"/>
            <p:cNvSpPr>
              <a:spLocks noEditPoints="1"/>
            </p:cNvSpPr>
            <p:nvPr/>
          </p:nvSpPr>
          <p:spPr bwMode="auto">
            <a:xfrm>
              <a:off x="2354" y="987"/>
              <a:ext cx="2189" cy="2187"/>
            </a:xfrm>
            <a:custGeom>
              <a:avLst/>
              <a:gdLst>
                <a:gd name="T0" fmla="*/ 193 w 4378"/>
                <a:gd name="T1" fmla="*/ 4075 h 4375"/>
                <a:gd name="T2" fmla="*/ 274 w 4378"/>
                <a:gd name="T3" fmla="*/ 4179 h 4375"/>
                <a:gd name="T4" fmla="*/ 2057 w 4378"/>
                <a:gd name="T5" fmla="*/ 2474 h 4375"/>
                <a:gd name="T6" fmla="*/ 4048 w 4378"/>
                <a:gd name="T7" fmla="*/ 1934 h 4375"/>
                <a:gd name="T8" fmla="*/ 3402 w 4378"/>
                <a:gd name="T9" fmla="*/ 2566 h 4375"/>
                <a:gd name="T10" fmla="*/ 3420 w 4378"/>
                <a:gd name="T11" fmla="*/ 2695 h 4375"/>
                <a:gd name="T12" fmla="*/ 3550 w 4378"/>
                <a:gd name="T13" fmla="*/ 2713 h 4375"/>
                <a:gd name="T14" fmla="*/ 4185 w 4378"/>
                <a:gd name="T15" fmla="*/ 2040 h 4375"/>
                <a:gd name="T16" fmla="*/ 4104 w 4378"/>
                <a:gd name="T17" fmla="*/ 1934 h 4375"/>
                <a:gd name="T18" fmla="*/ 3722 w 4378"/>
                <a:gd name="T19" fmla="*/ 1967 h 4375"/>
                <a:gd name="T20" fmla="*/ 2014 w 4378"/>
                <a:gd name="T21" fmla="*/ 2083 h 4375"/>
                <a:gd name="T22" fmla="*/ 2187 w 4378"/>
                <a:gd name="T23" fmla="*/ 2334 h 4375"/>
                <a:gd name="T24" fmla="*/ 2318 w 4378"/>
                <a:gd name="T25" fmla="*/ 2351 h 4375"/>
                <a:gd name="T26" fmla="*/ 2770 w 4378"/>
                <a:gd name="T27" fmla="*/ 875 h 4375"/>
                <a:gd name="T28" fmla="*/ 2331 w 4378"/>
                <a:gd name="T29" fmla="*/ 1315 h 4375"/>
                <a:gd name="T30" fmla="*/ 2912 w 4378"/>
                <a:gd name="T31" fmla="*/ 1898 h 4375"/>
                <a:gd name="T32" fmla="*/ 3062 w 4378"/>
                <a:gd name="T33" fmla="*/ 2046 h 4375"/>
                <a:gd name="T34" fmla="*/ 3503 w 4378"/>
                <a:gd name="T35" fmla="*/ 1607 h 4375"/>
                <a:gd name="T36" fmla="*/ 2772 w 4378"/>
                <a:gd name="T37" fmla="*/ 875 h 4375"/>
                <a:gd name="T38" fmla="*/ 2410 w 4378"/>
                <a:gd name="T39" fmla="*/ 655 h 4375"/>
                <a:gd name="T40" fmla="*/ 1681 w 4378"/>
                <a:gd name="T41" fmla="*/ 804 h 4375"/>
                <a:gd name="T42" fmla="*/ 1663 w 4378"/>
                <a:gd name="T43" fmla="*/ 936 h 4375"/>
                <a:gd name="T44" fmla="*/ 1786 w 4378"/>
                <a:gd name="T45" fmla="*/ 986 h 4375"/>
                <a:gd name="T46" fmla="*/ 2414 w 4378"/>
                <a:gd name="T47" fmla="*/ 378 h 4375"/>
                <a:gd name="T48" fmla="*/ 2432 w 4378"/>
                <a:gd name="T49" fmla="*/ 249 h 4375"/>
                <a:gd name="T50" fmla="*/ 2336 w 4378"/>
                <a:gd name="T51" fmla="*/ 0 h 4375"/>
                <a:gd name="T52" fmla="*/ 2551 w 4378"/>
                <a:gd name="T53" fmla="*/ 89 h 4375"/>
                <a:gd name="T54" fmla="*/ 2639 w 4378"/>
                <a:gd name="T55" fmla="*/ 301 h 4375"/>
                <a:gd name="T56" fmla="*/ 2551 w 4378"/>
                <a:gd name="T57" fmla="*/ 515 h 4375"/>
                <a:gd name="T58" fmla="*/ 2840 w 4378"/>
                <a:gd name="T59" fmla="*/ 695 h 4375"/>
                <a:gd name="T60" fmla="*/ 3683 w 4378"/>
                <a:gd name="T61" fmla="*/ 1537 h 4375"/>
                <a:gd name="T62" fmla="*/ 3863 w 4378"/>
                <a:gd name="T63" fmla="*/ 1826 h 4375"/>
                <a:gd name="T64" fmla="*/ 4075 w 4378"/>
                <a:gd name="T65" fmla="*/ 1738 h 4375"/>
                <a:gd name="T66" fmla="*/ 4289 w 4378"/>
                <a:gd name="T67" fmla="*/ 1826 h 4375"/>
                <a:gd name="T68" fmla="*/ 4378 w 4378"/>
                <a:gd name="T69" fmla="*/ 2040 h 4375"/>
                <a:gd name="T70" fmla="*/ 4289 w 4378"/>
                <a:gd name="T71" fmla="*/ 2253 h 4375"/>
                <a:gd name="T72" fmla="*/ 3542 w 4378"/>
                <a:gd name="T73" fmla="*/ 2916 h 4375"/>
                <a:gd name="T74" fmla="*/ 3321 w 4378"/>
                <a:gd name="T75" fmla="*/ 2862 h 4375"/>
                <a:gd name="T76" fmla="*/ 3197 w 4378"/>
                <a:gd name="T77" fmla="*/ 2645 h 4375"/>
                <a:gd name="T78" fmla="*/ 3283 w 4378"/>
                <a:gd name="T79" fmla="*/ 2405 h 4375"/>
                <a:gd name="T80" fmla="*/ 3022 w 4378"/>
                <a:gd name="T81" fmla="*/ 2235 h 4375"/>
                <a:gd name="T82" fmla="*/ 2477 w 4378"/>
                <a:gd name="T83" fmla="*/ 2470 h 4375"/>
                <a:gd name="T84" fmla="*/ 2264 w 4378"/>
                <a:gd name="T85" fmla="*/ 2557 h 4375"/>
                <a:gd name="T86" fmla="*/ 392 w 4378"/>
                <a:gd name="T87" fmla="*/ 4361 h 4375"/>
                <a:gd name="T88" fmla="*/ 166 w 4378"/>
                <a:gd name="T89" fmla="*/ 4343 h 4375"/>
                <a:gd name="T90" fmla="*/ 14 w 4378"/>
                <a:gd name="T91" fmla="*/ 4167 h 4375"/>
                <a:gd name="T92" fmla="*/ 14 w 4378"/>
                <a:gd name="T93" fmla="*/ 3981 h 4375"/>
                <a:gd name="T94" fmla="*/ 1820 w 4378"/>
                <a:gd name="T95" fmla="*/ 2082 h 4375"/>
                <a:gd name="T96" fmla="*/ 2273 w 4378"/>
                <a:gd name="T97" fmla="*/ 1533 h 4375"/>
                <a:gd name="T98" fmla="*/ 2138 w 4378"/>
                <a:gd name="T99" fmla="*/ 1315 h 4375"/>
                <a:gd name="T100" fmla="*/ 1933 w 4378"/>
                <a:gd name="T101" fmla="*/ 1125 h 4375"/>
                <a:gd name="T102" fmla="*/ 1710 w 4378"/>
                <a:gd name="T103" fmla="*/ 1179 h 4375"/>
                <a:gd name="T104" fmla="*/ 1514 w 4378"/>
                <a:gd name="T105" fmla="*/ 1058 h 4375"/>
                <a:gd name="T106" fmla="*/ 1460 w 4378"/>
                <a:gd name="T107" fmla="*/ 833 h 4375"/>
                <a:gd name="T108" fmla="*/ 2124 w 4378"/>
                <a:gd name="T109" fmla="*/ 89 h 4375"/>
                <a:gd name="T110" fmla="*/ 2336 w 4378"/>
                <a:gd name="T111" fmla="*/ 0 h 4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78" h="4375">
                  <a:moveTo>
                    <a:pt x="1903" y="2319"/>
                  </a:moveTo>
                  <a:lnTo>
                    <a:pt x="223" y="3997"/>
                  </a:lnTo>
                  <a:lnTo>
                    <a:pt x="207" y="4019"/>
                  </a:lnTo>
                  <a:lnTo>
                    <a:pt x="196" y="4046"/>
                  </a:lnTo>
                  <a:lnTo>
                    <a:pt x="193" y="4075"/>
                  </a:lnTo>
                  <a:lnTo>
                    <a:pt x="196" y="4102"/>
                  </a:lnTo>
                  <a:lnTo>
                    <a:pt x="207" y="4129"/>
                  </a:lnTo>
                  <a:lnTo>
                    <a:pt x="223" y="4150"/>
                  </a:lnTo>
                  <a:lnTo>
                    <a:pt x="247" y="4168"/>
                  </a:lnTo>
                  <a:lnTo>
                    <a:pt x="274" y="4179"/>
                  </a:lnTo>
                  <a:lnTo>
                    <a:pt x="301" y="4183"/>
                  </a:lnTo>
                  <a:lnTo>
                    <a:pt x="329" y="4179"/>
                  </a:lnTo>
                  <a:lnTo>
                    <a:pt x="355" y="4168"/>
                  </a:lnTo>
                  <a:lnTo>
                    <a:pt x="378" y="4150"/>
                  </a:lnTo>
                  <a:lnTo>
                    <a:pt x="2057" y="2474"/>
                  </a:lnTo>
                  <a:lnTo>
                    <a:pt x="2052" y="2470"/>
                  </a:lnTo>
                  <a:lnTo>
                    <a:pt x="1906" y="2325"/>
                  </a:lnTo>
                  <a:lnTo>
                    <a:pt x="1903" y="2319"/>
                  </a:lnTo>
                  <a:close/>
                  <a:moveTo>
                    <a:pt x="4075" y="1931"/>
                  </a:moveTo>
                  <a:lnTo>
                    <a:pt x="4048" y="1934"/>
                  </a:lnTo>
                  <a:lnTo>
                    <a:pt x="4021" y="1945"/>
                  </a:lnTo>
                  <a:lnTo>
                    <a:pt x="4000" y="1963"/>
                  </a:lnTo>
                  <a:lnTo>
                    <a:pt x="3492" y="2470"/>
                  </a:lnTo>
                  <a:lnTo>
                    <a:pt x="3420" y="2542"/>
                  </a:lnTo>
                  <a:lnTo>
                    <a:pt x="3402" y="2566"/>
                  </a:lnTo>
                  <a:lnTo>
                    <a:pt x="3391" y="2591"/>
                  </a:lnTo>
                  <a:lnTo>
                    <a:pt x="3388" y="2620"/>
                  </a:lnTo>
                  <a:lnTo>
                    <a:pt x="3391" y="2647"/>
                  </a:lnTo>
                  <a:lnTo>
                    <a:pt x="3402" y="2672"/>
                  </a:lnTo>
                  <a:lnTo>
                    <a:pt x="3420" y="2695"/>
                  </a:lnTo>
                  <a:lnTo>
                    <a:pt x="3443" y="2713"/>
                  </a:lnTo>
                  <a:lnTo>
                    <a:pt x="3469" y="2724"/>
                  </a:lnTo>
                  <a:lnTo>
                    <a:pt x="3496" y="2727"/>
                  </a:lnTo>
                  <a:lnTo>
                    <a:pt x="3524" y="2724"/>
                  </a:lnTo>
                  <a:lnTo>
                    <a:pt x="3550" y="2713"/>
                  </a:lnTo>
                  <a:lnTo>
                    <a:pt x="3573" y="2695"/>
                  </a:lnTo>
                  <a:lnTo>
                    <a:pt x="4153" y="2116"/>
                  </a:lnTo>
                  <a:lnTo>
                    <a:pt x="4171" y="2094"/>
                  </a:lnTo>
                  <a:lnTo>
                    <a:pt x="4181" y="2067"/>
                  </a:lnTo>
                  <a:lnTo>
                    <a:pt x="4185" y="2040"/>
                  </a:lnTo>
                  <a:lnTo>
                    <a:pt x="4181" y="2012"/>
                  </a:lnTo>
                  <a:lnTo>
                    <a:pt x="4171" y="1985"/>
                  </a:lnTo>
                  <a:lnTo>
                    <a:pt x="4153" y="1963"/>
                  </a:lnTo>
                  <a:lnTo>
                    <a:pt x="4131" y="1945"/>
                  </a:lnTo>
                  <a:lnTo>
                    <a:pt x="4104" y="1934"/>
                  </a:lnTo>
                  <a:lnTo>
                    <a:pt x="4075" y="1931"/>
                  </a:lnTo>
                  <a:close/>
                  <a:moveTo>
                    <a:pt x="3569" y="1814"/>
                  </a:moveTo>
                  <a:lnTo>
                    <a:pt x="3271" y="2112"/>
                  </a:lnTo>
                  <a:lnTo>
                    <a:pt x="3424" y="2265"/>
                  </a:lnTo>
                  <a:lnTo>
                    <a:pt x="3722" y="1967"/>
                  </a:lnTo>
                  <a:lnTo>
                    <a:pt x="3569" y="1814"/>
                  </a:lnTo>
                  <a:close/>
                  <a:moveTo>
                    <a:pt x="2410" y="1668"/>
                  </a:moveTo>
                  <a:lnTo>
                    <a:pt x="2043" y="2035"/>
                  </a:lnTo>
                  <a:lnTo>
                    <a:pt x="2025" y="2058"/>
                  </a:lnTo>
                  <a:lnTo>
                    <a:pt x="2014" y="2083"/>
                  </a:lnTo>
                  <a:lnTo>
                    <a:pt x="2011" y="2112"/>
                  </a:lnTo>
                  <a:lnTo>
                    <a:pt x="2014" y="2139"/>
                  </a:lnTo>
                  <a:lnTo>
                    <a:pt x="2025" y="2166"/>
                  </a:lnTo>
                  <a:lnTo>
                    <a:pt x="2043" y="2190"/>
                  </a:lnTo>
                  <a:lnTo>
                    <a:pt x="2187" y="2334"/>
                  </a:lnTo>
                  <a:lnTo>
                    <a:pt x="2210" y="2351"/>
                  </a:lnTo>
                  <a:lnTo>
                    <a:pt x="2237" y="2362"/>
                  </a:lnTo>
                  <a:lnTo>
                    <a:pt x="2264" y="2366"/>
                  </a:lnTo>
                  <a:lnTo>
                    <a:pt x="2291" y="2362"/>
                  </a:lnTo>
                  <a:lnTo>
                    <a:pt x="2318" y="2351"/>
                  </a:lnTo>
                  <a:lnTo>
                    <a:pt x="2342" y="2334"/>
                  </a:lnTo>
                  <a:lnTo>
                    <a:pt x="2709" y="1967"/>
                  </a:lnTo>
                  <a:lnTo>
                    <a:pt x="2410" y="1668"/>
                  </a:lnTo>
                  <a:close/>
                  <a:moveTo>
                    <a:pt x="2772" y="875"/>
                  </a:moveTo>
                  <a:lnTo>
                    <a:pt x="2770" y="875"/>
                  </a:lnTo>
                  <a:lnTo>
                    <a:pt x="2767" y="876"/>
                  </a:lnTo>
                  <a:lnTo>
                    <a:pt x="2333" y="1310"/>
                  </a:lnTo>
                  <a:lnTo>
                    <a:pt x="2331" y="1312"/>
                  </a:lnTo>
                  <a:lnTo>
                    <a:pt x="2331" y="1314"/>
                  </a:lnTo>
                  <a:lnTo>
                    <a:pt x="2331" y="1315"/>
                  </a:lnTo>
                  <a:lnTo>
                    <a:pt x="2331" y="1317"/>
                  </a:lnTo>
                  <a:lnTo>
                    <a:pt x="2331" y="1319"/>
                  </a:lnTo>
                  <a:lnTo>
                    <a:pt x="2333" y="1319"/>
                  </a:lnTo>
                  <a:lnTo>
                    <a:pt x="2912" y="1898"/>
                  </a:lnTo>
                  <a:lnTo>
                    <a:pt x="2912" y="1898"/>
                  </a:lnTo>
                  <a:lnTo>
                    <a:pt x="2912" y="1900"/>
                  </a:lnTo>
                  <a:lnTo>
                    <a:pt x="3056" y="2044"/>
                  </a:lnTo>
                  <a:lnTo>
                    <a:pt x="3058" y="2044"/>
                  </a:lnTo>
                  <a:lnTo>
                    <a:pt x="3060" y="2046"/>
                  </a:lnTo>
                  <a:lnTo>
                    <a:pt x="3062" y="2046"/>
                  </a:lnTo>
                  <a:lnTo>
                    <a:pt x="3064" y="2046"/>
                  </a:lnTo>
                  <a:lnTo>
                    <a:pt x="3065" y="2044"/>
                  </a:lnTo>
                  <a:lnTo>
                    <a:pt x="3065" y="2044"/>
                  </a:lnTo>
                  <a:lnTo>
                    <a:pt x="3501" y="1609"/>
                  </a:lnTo>
                  <a:lnTo>
                    <a:pt x="3503" y="1607"/>
                  </a:lnTo>
                  <a:lnTo>
                    <a:pt x="3503" y="1603"/>
                  </a:lnTo>
                  <a:lnTo>
                    <a:pt x="3501" y="1600"/>
                  </a:lnTo>
                  <a:lnTo>
                    <a:pt x="2776" y="876"/>
                  </a:lnTo>
                  <a:lnTo>
                    <a:pt x="2774" y="875"/>
                  </a:lnTo>
                  <a:lnTo>
                    <a:pt x="2772" y="875"/>
                  </a:lnTo>
                  <a:close/>
                  <a:moveTo>
                    <a:pt x="2410" y="655"/>
                  </a:moveTo>
                  <a:lnTo>
                    <a:pt x="2111" y="954"/>
                  </a:lnTo>
                  <a:lnTo>
                    <a:pt x="2264" y="1107"/>
                  </a:lnTo>
                  <a:lnTo>
                    <a:pt x="2563" y="808"/>
                  </a:lnTo>
                  <a:lnTo>
                    <a:pt x="2410" y="655"/>
                  </a:lnTo>
                  <a:close/>
                  <a:moveTo>
                    <a:pt x="2336" y="193"/>
                  </a:moveTo>
                  <a:lnTo>
                    <a:pt x="2309" y="196"/>
                  </a:lnTo>
                  <a:lnTo>
                    <a:pt x="2282" y="207"/>
                  </a:lnTo>
                  <a:lnTo>
                    <a:pt x="2261" y="225"/>
                  </a:lnTo>
                  <a:lnTo>
                    <a:pt x="1681" y="804"/>
                  </a:lnTo>
                  <a:lnTo>
                    <a:pt x="1663" y="826"/>
                  </a:lnTo>
                  <a:lnTo>
                    <a:pt x="1652" y="853"/>
                  </a:lnTo>
                  <a:lnTo>
                    <a:pt x="1649" y="880"/>
                  </a:lnTo>
                  <a:lnTo>
                    <a:pt x="1652" y="909"/>
                  </a:lnTo>
                  <a:lnTo>
                    <a:pt x="1663" y="936"/>
                  </a:lnTo>
                  <a:lnTo>
                    <a:pt x="1681" y="957"/>
                  </a:lnTo>
                  <a:lnTo>
                    <a:pt x="1703" y="975"/>
                  </a:lnTo>
                  <a:lnTo>
                    <a:pt x="1730" y="986"/>
                  </a:lnTo>
                  <a:lnTo>
                    <a:pt x="1757" y="990"/>
                  </a:lnTo>
                  <a:lnTo>
                    <a:pt x="1786" y="986"/>
                  </a:lnTo>
                  <a:lnTo>
                    <a:pt x="1813" y="975"/>
                  </a:lnTo>
                  <a:lnTo>
                    <a:pt x="1834" y="957"/>
                  </a:lnTo>
                  <a:lnTo>
                    <a:pt x="2342" y="450"/>
                  </a:lnTo>
                  <a:lnTo>
                    <a:pt x="2342" y="450"/>
                  </a:lnTo>
                  <a:lnTo>
                    <a:pt x="2414" y="378"/>
                  </a:lnTo>
                  <a:lnTo>
                    <a:pt x="2432" y="355"/>
                  </a:lnTo>
                  <a:lnTo>
                    <a:pt x="2443" y="330"/>
                  </a:lnTo>
                  <a:lnTo>
                    <a:pt x="2446" y="301"/>
                  </a:lnTo>
                  <a:lnTo>
                    <a:pt x="2443" y="274"/>
                  </a:lnTo>
                  <a:lnTo>
                    <a:pt x="2432" y="249"/>
                  </a:lnTo>
                  <a:lnTo>
                    <a:pt x="2414" y="225"/>
                  </a:lnTo>
                  <a:lnTo>
                    <a:pt x="2392" y="207"/>
                  </a:lnTo>
                  <a:lnTo>
                    <a:pt x="2365" y="196"/>
                  </a:lnTo>
                  <a:lnTo>
                    <a:pt x="2336" y="193"/>
                  </a:lnTo>
                  <a:close/>
                  <a:moveTo>
                    <a:pt x="2336" y="0"/>
                  </a:moveTo>
                  <a:lnTo>
                    <a:pt x="2385" y="4"/>
                  </a:lnTo>
                  <a:lnTo>
                    <a:pt x="2430" y="15"/>
                  </a:lnTo>
                  <a:lnTo>
                    <a:pt x="2473" y="33"/>
                  </a:lnTo>
                  <a:lnTo>
                    <a:pt x="2513" y="58"/>
                  </a:lnTo>
                  <a:lnTo>
                    <a:pt x="2551" y="89"/>
                  </a:lnTo>
                  <a:lnTo>
                    <a:pt x="2581" y="125"/>
                  </a:lnTo>
                  <a:lnTo>
                    <a:pt x="2606" y="166"/>
                  </a:lnTo>
                  <a:lnTo>
                    <a:pt x="2623" y="209"/>
                  </a:lnTo>
                  <a:lnTo>
                    <a:pt x="2635" y="254"/>
                  </a:lnTo>
                  <a:lnTo>
                    <a:pt x="2639" y="301"/>
                  </a:lnTo>
                  <a:lnTo>
                    <a:pt x="2635" y="349"/>
                  </a:lnTo>
                  <a:lnTo>
                    <a:pt x="2623" y="394"/>
                  </a:lnTo>
                  <a:lnTo>
                    <a:pt x="2606" y="438"/>
                  </a:lnTo>
                  <a:lnTo>
                    <a:pt x="2581" y="479"/>
                  </a:lnTo>
                  <a:lnTo>
                    <a:pt x="2551" y="515"/>
                  </a:lnTo>
                  <a:lnTo>
                    <a:pt x="2545" y="518"/>
                  </a:lnTo>
                  <a:lnTo>
                    <a:pt x="2716" y="691"/>
                  </a:lnTo>
                  <a:lnTo>
                    <a:pt x="2758" y="684"/>
                  </a:lnTo>
                  <a:lnTo>
                    <a:pt x="2799" y="684"/>
                  </a:lnTo>
                  <a:lnTo>
                    <a:pt x="2840" y="695"/>
                  </a:lnTo>
                  <a:lnTo>
                    <a:pt x="2878" y="713"/>
                  </a:lnTo>
                  <a:lnTo>
                    <a:pt x="2912" y="740"/>
                  </a:lnTo>
                  <a:lnTo>
                    <a:pt x="3636" y="1465"/>
                  </a:lnTo>
                  <a:lnTo>
                    <a:pt x="3665" y="1499"/>
                  </a:lnTo>
                  <a:lnTo>
                    <a:pt x="3683" y="1537"/>
                  </a:lnTo>
                  <a:lnTo>
                    <a:pt x="3694" y="1578"/>
                  </a:lnTo>
                  <a:lnTo>
                    <a:pt x="3694" y="1619"/>
                  </a:lnTo>
                  <a:lnTo>
                    <a:pt x="3686" y="1659"/>
                  </a:lnTo>
                  <a:lnTo>
                    <a:pt x="3859" y="1832"/>
                  </a:lnTo>
                  <a:lnTo>
                    <a:pt x="3863" y="1826"/>
                  </a:lnTo>
                  <a:lnTo>
                    <a:pt x="3899" y="1796"/>
                  </a:lnTo>
                  <a:lnTo>
                    <a:pt x="3940" y="1770"/>
                  </a:lnTo>
                  <a:lnTo>
                    <a:pt x="3983" y="1752"/>
                  </a:lnTo>
                  <a:lnTo>
                    <a:pt x="4028" y="1742"/>
                  </a:lnTo>
                  <a:lnTo>
                    <a:pt x="4075" y="1738"/>
                  </a:lnTo>
                  <a:lnTo>
                    <a:pt x="4124" y="1742"/>
                  </a:lnTo>
                  <a:lnTo>
                    <a:pt x="4169" y="1752"/>
                  </a:lnTo>
                  <a:lnTo>
                    <a:pt x="4212" y="1770"/>
                  </a:lnTo>
                  <a:lnTo>
                    <a:pt x="4253" y="1796"/>
                  </a:lnTo>
                  <a:lnTo>
                    <a:pt x="4289" y="1826"/>
                  </a:lnTo>
                  <a:lnTo>
                    <a:pt x="4320" y="1862"/>
                  </a:lnTo>
                  <a:lnTo>
                    <a:pt x="4345" y="1904"/>
                  </a:lnTo>
                  <a:lnTo>
                    <a:pt x="4363" y="1947"/>
                  </a:lnTo>
                  <a:lnTo>
                    <a:pt x="4374" y="1992"/>
                  </a:lnTo>
                  <a:lnTo>
                    <a:pt x="4378" y="2040"/>
                  </a:lnTo>
                  <a:lnTo>
                    <a:pt x="4374" y="2087"/>
                  </a:lnTo>
                  <a:lnTo>
                    <a:pt x="4363" y="2132"/>
                  </a:lnTo>
                  <a:lnTo>
                    <a:pt x="4345" y="2175"/>
                  </a:lnTo>
                  <a:lnTo>
                    <a:pt x="4320" y="2217"/>
                  </a:lnTo>
                  <a:lnTo>
                    <a:pt x="4289" y="2253"/>
                  </a:lnTo>
                  <a:lnTo>
                    <a:pt x="3710" y="2832"/>
                  </a:lnTo>
                  <a:lnTo>
                    <a:pt x="3672" y="2862"/>
                  </a:lnTo>
                  <a:lnTo>
                    <a:pt x="3631" y="2888"/>
                  </a:lnTo>
                  <a:lnTo>
                    <a:pt x="3587" y="2906"/>
                  </a:lnTo>
                  <a:lnTo>
                    <a:pt x="3542" y="2916"/>
                  </a:lnTo>
                  <a:lnTo>
                    <a:pt x="3496" y="2920"/>
                  </a:lnTo>
                  <a:lnTo>
                    <a:pt x="3451" y="2916"/>
                  </a:lnTo>
                  <a:lnTo>
                    <a:pt x="3406" y="2906"/>
                  </a:lnTo>
                  <a:lnTo>
                    <a:pt x="3362" y="2888"/>
                  </a:lnTo>
                  <a:lnTo>
                    <a:pt x="3321" y="2862"/>
                  </a:lnTo>
                  <a:lnTo>
                    <a:pt x="3283" y="2832"/>
                  </a:lnTo>
                  <a:lnTo>
                    <a:pt x="3249" y="2790"/>
                  </a:lnTo>
                  <a:lnTo>
                    <a:pt x="3222" y="2744"/>
                  </a:lnTo>
                  <a:lnTo>
                    <a:pt x="3206" y="2695"/>
                  </a:lnTo>
                  <a:lnTo>
                    <a:pt x="3197" y="2645"/>
                  </a:lnTo>
                  <a:lnTo>
                    <a:pt x="3197" y="2593"/>
                  </a:lnTo>
                  <a:lnTo>
                    <a:pt x="3206" y="2542"/>
                  </a:lnTo>
                  <a:lnTo>
                    <a:pt x="3222" y="2494"/>
                  </a:lnTo>
                  <a:lnTo>
                    <a:pt x="3249" y="2447"/>
                  </a:lnTo>
                  <a:lnTo>
                    <a:pt x="3283" y="2405"/>
                  </a:lnTo>
                  <a:lnTo>
                    <a:pt x="3289" y="2402"/>
                  </a:lnTo>
                  <a:lnTo>
                    <a:pt x="3116" y="2229"/>
                  </a:lnTo>
                  <a:lnTo>
                    <a:pt x="3089" y="2236"/>
                  </a:lnTo>
                  <a:lnTo>
                    <a:pt x="3062" y="2238"/>
                  </a:lnTo>
                  <a:lnTo>
                    <a:pt x="3022" y="2235"/>
                  </a:lnTo>
                  <a:lnTo>
                    <a:pt x="2986" y="2222"/>
                  </a:lnTo>
                  <a:lnTo>
                    <a:pt x="2952" y="2204"/>
                  </a:lnTo>
                  <a:lnTo>
                    <a:pt x="2921" y="2181"/>
                  </a:lnTo>
                  <a:lnTo>
                    <a:pt x="2844" y="2103"/>
                  </a:lnTo>
                  <a:lnTo>
                    <a:pt x="2477" y="2470"/>
                  </a:lnTo>
                  <a:lnTo>
                    <a:pt x="2441" y="2501"/>
                  </a:lnTo>
                  <a:lnTo>
                    <a:pt x="2399" y="2526"/>
                  </a:lnTo>
                  <a:lnTo>
                    <a:pt x="2356" y="2544"/>
                  </a:lnTo>
                  <a:lnTo>
                    <a:pt x="2311" y="2553"/>
                  </a:lnTo>
                  <a:lnTo>
                    <a:pt x="2264" y="2557"/>
                  </a:lnTo>
                  <a:lnTo>
                    <a:pt x="2245" y="2557"/>
                  </a:lnTo>
                  <a:lnTo>
                    <a:pt x="513" y="4287"/>
                  </a:lnTo>
                  <a:lnTo>
                    <a:pt x="477" y="4319"/>
                  </a:lnTo>
                  <a:lnTo>
                    <a:pt x="436" y="4343"/>
                  </a:lnTo>
                  <a:lnTo>
                    <a:pt x="392" y="4361"/>
                  </a:lnTo>
                  <a:lnTo>
                    <a:pt x="347" y="4372"/>
                  </a:lnTo>
                  <a:lnTo>
                    <a:pt x="301" y="4375"/>
                  </a:lnTo>
                  <a:lnTo>
                    <a:pt x="256" y="4372"/>
                  </a:lnTo>
                  <a:lnTo>
                    <a:pt x="209" y="4361"/>
                  </a:lnTo>
                  <a:lnTo>
                    <a:pt x="166" y="4343"/>
                  </a:lnTo>
                  <a:lnTo>
                    <a:pt x="126" y="4319"/>
                  </a:lnTo>
                  <a:lnTo>
                    <a:pt x="88" y="4287"/>
                  </a:lnTo>
                  <a:lnTo>
                    <a:pt x="58" y="4251"/>
                  </a:lnTo>
                  <a:lnTo>
                    <a:pt x="32" y="4210"/>
                  </a:lnTo>
                  <a:lnTo>
                    <a:pt x="14" y="4167"/>
                  </a:lnTo>
                  <a:lnTo>
                    <a:pt x="4" y="4122"/>
                  </a:lnTo>
                  <a:lnTo>
                    <a:pt x="0" y="4075"/>
                  </a:lnTo>
                  <a:lnTo>
                    <a:pt x="0" y="4075"/>
                  </a:lnTo>
                  <a:lnTo>
                    <a:pt x="4" y="4026"/>
                  </a:lnTo>
                  <a:lnTo>
                    <a:pt x="14" y="3981"/>
                  </a:lnTo>
                  <a:lnTo>
                    <a:pt x="32" y="3938"/>
                  </a:lnTo>
                  <a:lnTo>
                    <a:pt x="58" y="3899"/>
                  </a:lnTo>
                  <a:lnTo>
                    <a:pt x="88" y="3861"/>
                  </a:lnTo>
                  <a:lnTo>
                    <a:pt x="1820" y="2130"/>
                  </a:lnTo>
                  <a:lnTo>
                    <a:pt x="1820" y="2082"/>
                  </a:lnTo>
                  <a:lnTo>
                    <a:pt x="1831" y="2031"/>
                  </a:lnTo>
                  <a:lnTo>
                    <a:pt x="1847" y="1985"/>
                  </a:lnTo>
                  <a:lnTo>
                    <a:pt x="1872" y="1940"/>
                  </a:lnTo>
                  <a:lnTo>
                    <a:pt x="1906" y="1900"/>
                  </a:lnTo>
                  <a:lnTo>
                    <a:pt x="2273" y="1533"/>
                  </a:lnTo>
                  <a:lnTo>
                    <a:pt x="2196" y="1456"/>
                  </a:lnTo>
                  <a:lnTo>
                    <a:pt x="2173" y="1425"/>
                  </a:lnTo>
                  <a:lnTo>
                    <a:pt x="2153" y="1391"/>
                  </a:lnTo>
                  <a:lnTo>
                    <a:pt x="2142" y="1355"/>
                  </a:lnTo>
                  <a:lnTo>
                    <a:pt x="2138" y="1315"/>
                  </a:lnTo>
                  <a:lnTo>
                    <a:pt x="2140" y="1287"/>
                  </a:lnTo>
                  <a:lnTo>
                    <a:pt x="2146" y="1260"/>
                  </a:lnTo>
                  <a:lnTo>
                    <a:pt x="1975" y="1089"/>
                  </a:lnTo>
                  <a:lnTo>
                    <a:pt x="1971" y="1094"/>
                  </a:lnTo>
                  <a:lnTo>
                    <a:pt x="1933" y="1125"/>
                  </a:lnTo>
                  <a:lnTo>
                    <a:pt x="1894" y="1150"/>
                  </a:lnTo>
                  <a:lnTo>
                    <a:pt x="1850" y="1168"/>
                  </a:lnTo>
                  <a:lnTo>
                    <a:pt x="1805" y="1179"/>
                  </a:lnTo>
                  <a:lnTo>
                    <a:pt x="1757" y="1182"/>
                  </a:lnTo>
                  <a:lnTo>
                    <a:pt x="1710" y="1179"/>
                  </a:lnTo>
                  <a:lnTo>
                    <a:pt x="1665" y="1168"/>
                  </a:lnTo>
                  <a:lnTo>
                    <a:pt x="1622" y="1150"/>
                  </a:lnTo>
                  <a:lnTo>
                    <a:pt x="1580" y="1125"/>
                  </a:lnTo>
                  <a:lnTo>
                    <a:pt x="1544" y="1094"/>
                  </a:lnTo>
                  <a:lnTo>
                    <a:pt x="1514" y="1058"/>
                  </a:lnTo>
                  <a:lnTo>
                    <a:pt x="1489" y="1017"/>
                  </a:lnTo>
                  <a:lnTo>
                    <a:pt x="1471" y="974"/>
                  </a:lnTo>
                  <a:lnTo>
                    <a:pt x="1460" y="929"/>
                  </a:lnTo>
                  <a:lnTo>
                    <a:pt x="1456" y="880"/>
                  </a:lnTo>
                  <a:lnTo>
                    <a:pt x="1460" y="833"/>
                  </a:lnTo>
                  <a:lnTo>
                    <a:pt x="1471" y="788"/>
                  </a:lnTo>
                  <a:lnTo>
                    <a:pt x="1489" y="745"/>
                  </a:lnTo>
                  <a:lnTo>
                    <a:pt x="1514" y="704"/>
                  </a:lnTo>
                  <a:lnTo>
                    <a:pt x="1544" y="668"/>
                  </a:lnTo>
                  <a:lnTo>
                    <a:pt x="2124" y="89"/>
                  </a:lnTo>
                  <a:lnTo>
                    <a:pt x="2160" y="58"/>
                  </a:lnTo>
                  <a:lnTo>
                    <a:pt x="2201" y="33"/>
                  </a:lnTo>
                  <a:lnTo>
                    <a:pt x="2245" y="15"/>
                  </a:lnTo>
                  <a:lnTo>
                    <a:pt x="2290" y="4"/>
                  </a:lnTo>
                  <a:lnTo>
                    <a:pt x="23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pSp>
        <p:nvGrpSpPr>
          <p:cNvPr id="23582" name="Group 9"/>
          <p:cNvGrpSpPr>
            <a:grpSpLocks noChangeAspect="1"/>
          </p:cNvGrpSpPr>
          <p:nvPr/>
        </p:nvGrpSpPr>
        <p:grpSpPr bwMode="auto">
          <a:xfrm>
            <a:off x="9994134" y="1562586"/>
            <a:ext cx="1048333" cy="714564"/>
            <a:chOff x="2354" y="1148"/>
            <a:chExt cx="2965" cy="2021"/>
          </a:xfrm>
          <a:solidFill>
            <a:srgbClr val="003144"/>
          </a:solidFill>
        </p:grpSpPr>
        <p:sp>
          <p:nvSpPr>
            <p:cNvPr id="33" name="Freeform 11"/>
            <p:cNvSpPr>
              <a:spLocks noEditPoints="1"/>
            </p:cNvSpPr>
            <p:nvPr/>
          </p:nvSpPr>
          <p:spPr bwMode="auto">
            <a:xfrm>
              <a:off x="2354" y="1148"/>
              <a:ext cx="2965" cy="2021"/>
            </a:xfrm>
            <a:custGeom>
              <a:avLst/>
              <a:gdLst>
                <a:gd name="T0" fmla="*/ 936 w 5929"/>
                <a:gd name="T1" fmla="*/ 3245 h 4041"/>
                <a:gd name="T2" fmla="*/ 806 w 5929"/>
                <a:gd name="T3" fmla="*/ 3380 h 4041"/>
                <a:gd name="T4" fmla="*/ 873 w 5929"/>
                <a:gd name="T5" fmla="*/ 3474 h 4041"/>
                <a:gd name="T6" fmla="*/ 1125 w 5929"/>
                <a:gd name="T7" fmla="*/ 3603 h 4041"/>
                <a:gd name="T8" fmla="*/ 1692 w 5929"/>
                <a:gd name="T9" fmla="*/ 3749 h 4041"/>
                <a:gd name="T10" fmla="*/ 2576 w 5929"/>
                <a:gd name="T11" fmla="*/ 3839 h 4041"/>
                <a:gd name="T12" fmla="*/ 3544 w 5929"/>
                <a:gd name="T13" fmla="*/ 3830 h 4041"/>
                <a:gd name="T14" fmla="*/ 4392 w 5929"/>
                <a:gd name="T15" fmla="*/ 3718 h 4041"/>
                <a:gd name="T16" fmla="*/ 4925 w 5929"/>
                <a:gd name="T17" fmla="*/ 3553 h 4041"/>
                <a:gd name="T18" fmla="*/ 5108 w 5929"/>
                <a:gd name="T19" fmla="*/ 3421 h 4041"/>
                <a:gd name="T20" fmla="*/ 5078 w 5929"/>
                <a:gd name="T21" fmla="*/ 3304 h 4041"/>
                <a:gd name="T22" fmla="*/ 4783 w 5929"/>
                <a:gd name="T23" fmla="*/ 3149 h 4041"/>
                <a:gd name="T24" fmla="*/ 4714 w 5929"/>
                <a:gd name="T25" fmla="*/ 2926 h 4041"/>
                <a:gd name="T26" fmla="*/ 2819 w 5929"/>
                <a:gd name="T27" fmla="*/ 1127 h 4041"/>
                <a:gd name="T28" fmla="*/ 2617 w 5929"/>
                <a:gd name="T29" fmla="*/ 1383 h 4041"/>
                <a:gd name="T30" fmla="*/ 2473 w 5929"/>
                <a:gd name="T31" fmla="*/ 1716 h 4041"/>
                <a:gd name="T32" fmla="*/ 2819 w 5929"/>
                <a:gd name="T33" fmla="*/ 1739 h 4041"/>
                <a:gd name="T34" fmla="*/ 3132 w 5929"/>
                <a:gd name="T35" fmla="*/ 1723 h 4041"/>
                <a:gd name="T36" fmla="*/ 3303 w 5929"/>
                <a:gd name="T37" fmla="*/ 1458 h 4041"/>
                <a:gd name="T38" fmla="*/ 3182 w 5929"/>
                <a:gd name="T39" fmla="*/ 1156 h 4041"/>
                <a:gd name="T40" fmla="*/ 2965 w 5929"/>
                <a:gd name="T41" fmla="*/ 864 h 4041"/>
                <a:gd name="T42" fmla="*/ 3654 w 5929"/>
                <a:gd name="T43" fmla="*/ 954 h 4041"/>
                <a:gd name="T44" fmla="*/ 3726 w 5929"/>
                <a:gd name="T45" fmla="*/ 1050 h 4041"/>
                <a:gd name="T46" fmla="*/ 3722 w 5929"/>
                <a:gd name="T47" fmla="*/ 1790 h 4041"/>
                <a:gd name="T48" fmla="*/ 3677 w 5929"/>
                <a:gd name="T49" fmla="*/ 1901 h 4041"/>
                <a:gd name="T50" fmla="*/ 3062 w 5929"/>
                <a:gd name="T51" fmla="*/ 2516 h 4041"/>
                <a:gd name="T52" fmla="*/ 5733 w 5929"/>
                <a:gd name="T53" fmla="*/ 1042 h 4041"/>
                <a:gd name="T54" fmla="*/ 3152 w 5929"/>
                <a:gd name="T55" fmla="*/ 212 h 4041"/>
                <a:gd name="T56" fmla="*/ 247 w 5929"/>
                <a:gd name="T57" fmla="*/ 994 h 4041"/>
                <a:gd name="T58" fmla="*/ 196 w 5929"/>
                <a:gd name="T59" fmla="*/ 1089 h 4041"/>
                <a:gd name="T60" fmla="*/ 2693 w 5929"/>
                <a:gd name="T61" fmla="*/ 1903 h 4041"/>
                <a:gd name="T62" fmla="*/ 2216 w 5929"/>
                <a:gd name="T63" fmla="*/ 1865 h 4041"/>
                <a:gd name="T64" fmla="*/ 2421 w 5929"/>
                <a:gd name="T65" fmla="*/ 1433 h 4041"/>
                <a:gd name="T66" fmla="*/ 2216 w 5929"/>
                <a:gd name="T67" fmla="*/ 999 h 4041"/>
                <a:gd name="T68" fmla="*/ 2693 w 5929"/>
                <a:gd name="T69" fmla="*/ 961 h 4041"/>
                <a:gd name="T70" fmla="*/ 3188 w 5929"/>
                <a:gd name="T71" fmla="*/ 23 h 4041"/>
                <a:gd name="T72" fmla="*/ 5864 w 5929"/>
                <a:gd name="T73" fmla="*/ 891 h 4041"/>
                <a:gd name="T74" fmla="*/ 5924 w 5929"/>
                <a:gd name="T75" fmla="*/ 1127 h 4041"/>
                <a:gd name="T76" fmla="*/ 4991 w 5929"/>
                <a:gd name="T77" fmla="*/ 3027 h 4041"/>
                <a:gd name="T78" fmla="*/ 5270 w 5929"/>
                <a:gd name="T79" fmla="*/ 3236 h 4041"/>
                <a:gd name="T80" fmla="*/ 5290 w 5929"/>
                <a:gd name="T81" fmla="*/ 3488 h 4041"/>
                <a:gd name="T82" fmla="*/ 5017 w 5929"/>
                <a:gd name="T83" fmla="*/ 3722 h 4041"/>
                <a:gd name="T84" fmla="*/ 4433 w 5929"/>
                <a:gd name="T85" fmla="*/ 3908 h 4041"/>
                <a:gd name="T86" fmla="*/ 3559 w 5929"/>
                <a:gd name="T87" fmla="*/ 4021 h 4041"/>
                <a:gd name="T88" fmla="*/ 2565 w 5929"/>
                <a:gd name="T89" fmla="*/ 4032 h 4041"/>
                <a:gd name="T90" fmla="*/ 1656 w 5929"/>
                <a:gd name="T91" fmla="*/ 3938 h 4041"/>
                <a:gd name="T92" fmla="*/ 1003 w 5929"/>
                <a:gd name="T93" fmla="*/ 3763 h 4041"/>
                <a:gd name="T94" fmla="*/ 670 w 5929"/>
                <a:gd name="T95" fmla="*/ 3538 h 4041"/>
                <a:gd name="T96" fmla="*/ 635 w 5929"/>
                <a:gd name="T97" fmla="*/ 3283 h 4041"/>
                <a:gd name="T98" fmla="*/ 862 w 5929"/>
                <a:gd name="T99" fmla="*/ 3065 h 4041"/>
                <a:gd name="T100" fmla="*/ 23 w 5929"/>
                <a:gd name="T101" fmla="*/ 1176 h 4041"/>
                <a:gd name="T102" fmla="*/ 36 w 5929"/>
                <a:gd name="T103" fmla="*/ 933 h 4041"/>
                <a:gd name="T104" fmla="*/ 2633 w 5929"/>
                <a:gd name="T105" fmla="*/ 52 h 4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29" h="4041">
                  <a:moveTo>
                    <a:pt x="1240" y="3117"/>
                  </a:moveTo>
                  <a:lnTo>
                    <a:pt x="1147" y="3149"/>
                  </a:lnTo>
                  <a:lnTo>
                    <a:pt x="1066" y="3180"/>
                  </a:lnTo>
                  <a:lnTo>
                    <a:pt x="995" y="3212"/>
                  </a:lnTo>
                  <a:lnTo>
                    <a:pt x="936" y="3245"/>
                  </a:lnTo>
                  <a:lnTo>
                    <a:pt x="889" y="3275"/>
                  </a:lnTo>
                  <a:lnTo>
                    <a:pt x="853" y="3304"/>
                  </a:lnTo>
                  <a:lnTo>
                    <a:pt x="826" y="3331"/>
                  </a:lnTo>
                  <a:lnTo>
                    <a:pt x="812" y="3358"/>
                  </a:lnTo>
                  <a:lnTo>
                    <a:pt x="806" y="3380"/>
                  </a:lnTo>
                  <a:lnTo>
                    <a:pt x="808" y="3394"/>
                  </a:lnTo>
                  <a:lnTo>
                    <a:pt x="815" y="3411"/>
                  </a:lnTo>
                  <a:lnTo>
                    <a:pt x="830" y="3430"/>
                  </a:lnTo>
                  <a:lnTo>
                    <a:pt x="848" y="3450"/>
                  </a:lnTo>
                  <a:lnTo>
                    <a:pt x="873" y="3474"/>
                  </a:lnTo>
                  <a:lnTo>
                    <a:pt x="907" y="3497"/>
                  </a:lnTo>
                  <a:lnTo>
                    <a:pt x="947" y="3522"/>
                  </a:lnTo>
                  <a:lnTo>
                    <a:pt x="997" y="3549"/>
                  </a:lnTo>
                  <a:lnTo>
                    <a:pt x="1057" y="3576"/>
                  </a:lnTo>
                  <a:lnTo>
                    <a:pt x="1125" y="3603"/>
                  </a:lnTo>
                  <a:lnTo>
                    <a:pt x="1202" y="3632"/>
                  </a:lnTo>
                  <a:lnTo>
                    <a:pt x="1292" y="3659"/>
                  </a:lnTo>
                  <a:lnTo>
                    <a:pt x="1395" y="3686"/>
                  </a:lnTo>
                  <a:lnTo>
                    <a:pt x="1539" y="3718"/>
                  </a:lnTo>
                  <a:lnTo>
                    <a:pt x="1692" y="3749"/>
                  </a:lnTo>
                  <a:lnTo>
                    <a:pt x="1856" y="3774"/>
                  </a:lnTo>
                  <a:lnTo>
                    <a:pt x="2025" y="3796"/>
                  </a:lnTo>
                  <a:lnTo>
                    <a:pt x="2203" y="3816"/>
                  </a:lnTo>
                  <a:lnTo>
                    <a:pt x="2387" y="3830"/>
                  </a:lnTo>
                  <a:lnTo>
                    <a:pt x="2576" y="3839"/>
                  </a:lnTo>
                  <a:lnTo>
                    <a:pt x="2768" y="3846"/>
                  </a:lnTo>
                  <a:lnTo>
                    <a:pt x="2965" y="3848"/>
                  </a:lnTo>
                  <a:lnTo>
                    <a:pt x="3161" y="3846"/>
                  </a:lnTo>
                  <a:lnTo>
                    <a:pt x="3355" y="3839"/>
                  </a:lnTo>
                  <a:lnTo>
                    <a:pt x="3544" y="3830"/>
                  </a:lnTo>
                  <a:lnTo>
                    <a:pt x="3726" y="3816"/>
                  </a:lnTo>
                  <a:lnTo>
                    <a:pt x="3904" y="3796"/>
                  </a:lnTo>
                  <a:lnTo>
                    <a:pt x="4075" y="3774"/>
                  </a:lnTo>
                  <a:lnTo>
                    <a:pt x="4237" y="3749"/>
                  </a:lnTo>
                  <a:lnTo>
                    <a:pt x="4392" y="3718"/>
                  </a:lnTo>
                  <a:lnTo>
                    <a:pt x="4536" y="3686"/>
                  </a:lnTo>
                  <a:lnTo>
                    <a:pt x="4648" y="3655"/>
                  </a:lnTo>
                  <a:lnTo>
                    <a:pt x="4752" y="3623"/>
                  </a:lnTo>
                  <a:lnTo>
                    <a:pt x="4844" y="3589"/>
                  </a:lnTo>
                  <a:lnTo>
                    <a:pt x="4925" y="3553"/>
                  </a:lnTo>
                  <a:lnTo>
                    <a:pt x="4993" y="3517"/>
                  </a:lnTo>
                  <a:lnTo>
                    <a:pt x="5031" y="3493"/>
                  </a:lnTo>
                  <a:lnTo>
                    <a:pt x="5063" y="3468"/>
                  </a:lnTo>
                  <a:lnTo>
                    <a:pt x="5089" y="3445"/>
                  </a:lnTo>
                  <a:lnTo>
                    <a:pt x="5108" y="3421"/>
                  </a:lnTo>
                  <a:lnTo>
                    <a:pt x="5119" y="3400"/>
                  </a:lnTo>
                  <a:lnTo>
                    <a:pt x="5123" y="3380"/>
                  </a:lnTo>
                  <a:lnTo>
                    <a:pt x="5117" y="3358"/>
                  </a:lnTo>
                  <a:lnTo>
                    <a:pt x="5103" y="3331"/>
                  </a:lnTo>
                  <a:lnTo>
                    <a:pt x="5078" y="3304"/>
                  </a:lnTo>
                  <a:lnTo>
                    <a:pt x="5040" y="3275"/>
                  </a:lnTo>
                  <a:lnTo>
                    <a:pt x="4993" y="3245"/>
                  </a:lnTo>
                  <a:lnTo>
                    <a:pt x="4936" y="3212"/>
                  </a:lnTo>
                  <a:lnTo>
                    <a:pt x="4865" y="3180"/>
                  </a:lnTo>
                  <a:lnTo>
                    <a:pt x="4783" y="3149"/>
                  </a:lnTo>
                  <a:lnTo>
                    <a:pt x="4689" y="3117"/>
                  </a:lnTo>
                  <a:lnTo>
                    <a:pt x="1240" y="3117"/>
                  </a:lnTo>
                  <a:close/>
                  <a:moveTo>
                    <a:pt x="1217" y="2708"/>
                  </a:moveTo>
                  <a:lnTo>
                    <a:pt x="1217" y="2926"/>
                  </a:lnTo>
                  <a:lnTo>
                    <a:pt x="4714" y="2926"/>
                  </a:lnTo>
                  <a:lnTo>
                    <a:pt x="4714" y="2708"/>
                  </a:lnTo>
                  <a:lnTo>
                    <a:pt x="1217" y="2708"/>
                  </a:lnTo>
                  <a:close/>
                  <a:moveTo>
                    <a:pt x="2965" y="864"/>
                  </a:moveTo>
                  <a:lnTo>
                    <a:pt x="2835" y="1105"/>
                  </a:lnTo>
                  <a:lnTo>
                    <a:pt x="2819" y="1127"/>
                  </a:lnTo>
                  <a:lnTo>
                    <a:pt x="2797" y="1143"/>
                  </a:lnTo>
                  <a:lnTo>
                    <a:pt x="2774" y="1152"/>
                  </a:lnTo>
                  <a:lnTo>
                    <a:pt x="2747" y="1156"/>
                  </a:lnTo>
                  <a:lnTo>
                    <a:pt x="2473" y="1149"/>
                  </a:lnTo>
                  <a:lnTo>
                    <a:pt x="2617" y="1383"/>
                  </a:lnTo>
                  <a:lnTo>
                    <a:pt x="2628" y="1406"/>
                  </a:lnTo>
                  <a:lnTo>
                    <a:pt x="2630" y="1433"/>
                  </a:lnTo>
                  <a:lnTo>
                    <a:pt x="2628" y="1458"/>
                  </a:lnTo>
                  <a:lnTo>
                    <a:pt x="2617" y="1484"/>
                  </a:lnTo>
                  <a:lnTo>
                    <a:pt x="2473" y="1716"/>
                  </a:lnTo>
                  <a:lnTo>
                    <a:pt x="2747" y="1709"/>
                  </a:lnTo>
                  <a:lnTo>
                    <a:pt x="2750" y="1709"/>
                  </a:lnTo>
                  <a:lnTo>
                    <a:pt x="2776" y="1712"/>
                  </a:lnTo>
                  <a:lnTo>
                    <a:pt x="2799" y="1723"/>
                  </a:lnTo>
                  <a:lnTo>
                    <a:pt x="2819" y="1739"/>
                  </a:lnTo>
                  <a:lnTo>
                    <a:pt x="2835" y="1759"/>
                  </a:lnTo>
                  <a:lnTo>
                    <a:pt x="2965" y="2000"/>
                  </a:lnTo>
                  <a:lnTo>
                    <a:pt x="3096" y="1759"/>
                  </a:lnTo>
                  <a:lnTo>
                    <a:pt x="3112" y="1738"/>
                  </a:lnTo>
                  <a:lnTo>
                    <a:pt x="3132" y="1723"/>
                  </a:lnTo>
                  <a:lnTo>
                    <a:pt x="3155" y="1712"/>
                  </a:lnTo>
                  <a:lnTo>
                    <a:pt x="3182" y="1709"/>
                  </a:lnTo>
                  <a:lnTo>
                    <a:pt x="3456" y="1716"/>
                  </a:lnTo>
                  <a:lnTo>
                    <a:pt x="3314" y="1484"/>
                  </a:lnTo>
                  <a:lnTo>
                    <a:pt x="3303" y="1458"/>
                  </a:lnTo>
                  <a:lnTo>
                    <a:pt x="3299" y="1433"/>
                  </a:lnTo>
                  <a:lnTo>
                    <a:pt x="3303" y="1406"/>
                  </a:lnTo>
                  <a:lnTo>
                    <a:pt x="3314" y="1383"/>
                  </a:lnTo>
                  <a:lnTo>
                    <a:pt x="3456" y="1149"/>
                  </a:lnTo>
                  <a:lnTo>
                    <a:pt x="3182" y="1156"/>
                  </a:lnTo>
                  <a:lnTo>
                    <a:pt x="3155" y="1152"/>
                  </a:lnTo>
                  <a:lnTo>
                    <a:pt x="3132" y="1143"/>
                  </a:lnTo>
                  <a:lnTo>
                    <a:pt x="3112" y="1127"/>
                  </a:lnTo>
                  <a:lnTo>
                    <a:pt x="3096" y="1105"/>
                  </a:lnTo>
                  <a:lnTo>
                    <a:pt x="2965" y="864"/>
                  </a:lnTo>
                  <a:close/>
                  <a:moveTo>
                    <a:pt x="3062" y="198"/>
                  </a:moveTo>
                  <a:lnTo>
                    <a:pt x="3062" y="639"/>
                  </a:lnTo>
                  <a:lnTo>
                    <a:pt x="3236" y="961"/>
                  </a:lnTo>
                  <a:lnTo>
                    <a:pt x="3629" y="952"/>
                  </a:lnTo>
                  <a:lnTo>
                    <a:pt x="3654" y="954"/>
                  </a:lnTo>
                  <a:lnTo>
                    <a:pt x="3677" y="965"/>
                  </a:lnTo>
                  <a:lnTo>
                    <a:pt x="3697" y="979"/>
                  </a:lnTo>
                  <a:lnTo>
                    <a:pt x="3713" y="999"/>
                  </a:lnTo>
                  <a:lnTo>
                    <a:pt x="3724" y="1024"/>
                  </a:lnTo>
                  <a:lnTo>
                    <a:pt x="3726" y="1050"/>
                  </a:lnTo>
                  <a:lnTo>
                    <a:pt x="3722" y="1075"/>
                  </a:lnTo>
                  <a:lnTo>
                    <a:pt x="3712" y="1098"/>
                  </a:lnTo>
                  <a:lnTo>
                    <a:pt x="3508" y="1433"/>
                  </a:lnTo>
                  <a:lnTo>
                    <a:pt x="3712" y="1766"/>
                  </a:lnTo>
                  <a:lnTo>
                    <a:pt x="3722" y="1790"/>
                  </a:lnTo>
                  <a:lnTo>
                    <a:pt x="3726" y="1815"/>
                  </a:lnTo>
                  <a:lnTo>
                    <a:pt x="3724" y="1840"/>
                  </a:lnTo>
                  <a:lnTo>
                    <a:pt x="3713" y="1865"/>
                  </a:lnTo>
                  <a:lnTo>
                    <a:pt x="3697" y="1885"/>
                  </a:lnTo>
                  <a:lnTo>
                    <a:pt x="3677" y="1901"/>
                  </a:lnTo>
                  <a:lnTo>
                    <a:pt x="3654" y="1910"/>
                  </a:lnTo>
                  <a:lnTo>
                    <a:pt x="3629" y="1914"/>
                  </a:lnTo>
                  <a:lnTo>
                    <a:pt x="3236" y="1903"/>
                  </a:lnTo>
                  <a:lnTo>
                    <a:pt x="3062" y="2226"/>
                  </a:lnTo>
                  <a:lnTo>
                    <a:pt x="3062" y="2516"/>
                  </a:lnTo>
                  <a:lnTo>
                    <a:pt x="4759" y="2516"/>
                  </a:lnTo>
                  <a:lnTo>
                    <a:pt x="5724" y="1111"/>
                  </a:lnTo>
                  <a:lnTo>
                    <a:pt x="5735" y="1089"/>
                  </a:lnTo>
                  <a:lnTo>
                    <a:pt x="5738" y="1066"/>
                  </a:lnTo>
                  <a:lnTo>
                    <a:pt x="5733" y="1042"/>
                  </a:lnTo>
                  <a:lnTo>
                    <a:pt x="5722" y="1021"/>
                  </a:lnTo>
                  <a:lnTo>
                    <a:pt x="5704" y="1005"/>
                  </a:lnTo>
                  <a:lnTo>
                    <a:pt x="5683" y="994"/>
                  </a:lnTo>
                  <a:lnTo>
                    <a:pt x="3240" y="234"/>
                  </a:lnTo>
                  <a:lnTo>
                    <a:pt x="3152" y="212"/>
                  </a:lnTo>
                  <a:lnTo>
                    <a:pt x="3062" y="198"/>
                  </a:lnTo>
                  <a:close/>
                  <a:moveTo>
                    <a:pt x="2869" y="198"/>
                  </a:moveTo>
                  <a:lnTo>
                    <a:pt x="2779" y="212"/>
                  </a:lnTo>
                  <a:lnTo>
                    <a:pt x="2689" y="234"/>
                  </a:lnTo>
                  <a:lnTo>
                    <a:pt x="247" y="994"/>
                  </a:lnTo>
                  <a:lnTo>
                    <a:pt x="225" y="1005"/>
                  </a:lnTo>
                  <a:lnTo>
                    <a:pt x="209" y="1021"/>
                  </a:lnTo>
                  <a:lnTo>
                    <a:pt x="196" y="1042"/>
                  </a:lnTo>
                  <a:lnTo>
                    <a:pt x="193" y="1066"/>
                  </a:lnTo>
                  <a:lnTo>
                    <a:pt x="196" y="1089"/>
                  </a:lnTo>
                  <a:lnTo>
                    <a:pt x="205" y="1111"/>
                  </a:lnTo>
                  <a:lnTo>
                    <a:pt x="1172" y="2516"/>
                  </a:lnTo>
                  <a:lnTo>
                    <a:pt x="2869" y="2516"/>
                  </a:lnTo>
                  <a:lnTo>
                    <a:pt x="2869" y="2226"/>
                  </a:lnTo>
                  <a:lnTo>
                    <a:pt x="2693" y="1903"/>
                  </a:lnTo>
                  <a:lnTo>
                    <a:pt x="2302" y="1914"/>
                  </a:lnTo>
                  <a:lnTo>
                    <a:pt x="2277" y="1910"/>
                  </a:lnTo>
                  <a:lnTo>
                    <a:pt x="2252" y="1901"/>
                  </a:lnTo>
                  <a:lnTo>
                    <a:pt x="2232" y="1885"/>
                  </a:lnTo>
                  <a:lnTo>
                    <a:pt x="2216" y="1865"/>
                  </a:lnTo>
                  <a:lnTo>
                    <a:pt x="2207" y="1842"/>
                  </a:lnTo>
                  <a:lnTo>
                    <a:pt x="2203" y="1815"/>
                  </a:lnTo>
                  <a:lnTo>
                    <a:pt x="2207" y="1790"/>
                  </a:lnTo>
                  <a:lnTo>
                    <a:pt x="2218" y="1766"/>
                  </a:lnTo>
                  <a:lnTo>
                    <a:pt x="2421" y="1433"/>
                  </a:lnTo>
                  <a:lnTo>
                    <a:pt x="2218" y="1098"/>
                  </a:lnTo>
                  <a:lnTo>
                    <a:pt x="2207" y="1075"/>
                  </a:lnTo>
                  <a:lnTo>
                    <a:pt x="2203" y="1050"/>
                  </a:lnTo>
                  <a:lnTo>
                    <a:pt x="2207" y="1024"/>
                  </a:lnTo>
                  <a:lnTo>
                    <a:pt x="2216" y="999"/>
                  </a:lnTo>
                  <a:lnTo>
                    <a:pt x="2232" y="979"/>
                  </a:lnTo>
                  <a:lnTo>
                    <a:pt x="2252" y="965"/>
                  </a:lnTo>
                  <a:lnTo>
                    <a:pt x="2275" y="954"/>
                  </a:lnTo>
                  <a:lnTo>
                    <a:pt x="2302" y="952"/>
                  </a:lnTo>
                  <a:lnTo>
                    <a:pt x="2693" y="961"/>
                  </a:lnTo>
                  <a:lnTo>
                    <a:pt x="2869" y="639"/>
                  </a:lnTo>
                  <a:lnTo>
                    <a:pt x="2869" y="198"/>
                  </a:lnTo>
                  <a:close/>
                  <a:moveTo>
                    <a:pt x="2965" y="0"/>
                  </a:moveTo>
                  <a:lnTo>
                    <a:pt x="3076" y="7"/>
                  </a:lnTo>
                  <a:lnTo>
                    <a:pt x="3188" y="23"/>
                  </a:lnTo>
                  <a:lnTo>
                    <a:pt x="3298" y="52"/>
                  </a:lnTo>
                  <a:lnTo>
                    <a:pt x="5740" y="810"/>
                  </a:lnTo>
                  <a:lnTo>
                    <a:pt x="5787" y="830"/>
                  </a:lnTo>
                  <a:lnTo>
                    <a:pt x="5828" y="857"/>
                  </a:lnTo>
                  <a:lnTo>
                    <a:pt x="5864" y="891"/>
                  </a:lnTo>
                  <a:lnTo>
                    <a:pt x="5893" y="933"/>
                  </a:lnTo>
                  <a:lnTo>
                    <a:pt x="5915" y="979"/>
                  </a:lnTo>
                  <a:lnTo>
                    <a:pt x="5927" y="1028"/>
                  </a:lnTo>
                  <a:lnTo>
                    <a:pt x="5929" y="1078"/>
                  </a:lnTo>
                  <a:lnTo>
                    <a:pt x="5924" y="1127"/>
                  </a:lnTo>
                  <a:lnTo>
                    <a:pt x="5908" y="1176"/>
                  </a:lnTo>
                  <a:lnTo>
                    <a:pt x="5882" y="1221"/>
                  </a:lnTo>
                  <a:lnTo>
                    <a:pt x="4905" y="2642"/>
                  </a:lnTo>
                  <a:lnTo>
                    <a:pt x="4905" y="2989"/>
                  </a:lnTo>
                  <a:lnTo>
                    <a:pt x="4991" y="3027"/>
                  </a:lnTo>
                  <a:lnTo>
                    <a:pt x="5067" y="3065"/>
                  </a:lnTo>
                  <a:lnTo>
                    <a:pt x="5132" y="3104"/>
                  </a:lnTo>
                  <a:lnTo>
                    <a:pt x="5188" y="3146"/>
                  </a:lnTo>
                  <a:lnTo>
                    <a:pt x="5234" y="3191"/>
                  </a:lnTo>
                  <a:lnTo>
                    <a:pt x="5270" y="3236"/>
                  </a:lnTo>
                  <a:lnTo>
                    <a:pt x="5296" y="3283"/>
                  </a:lnTo>
                  <a:lnTo>
                    <a:pt x="5310" y="3331"/>
                  </a:lnTo>
                  <a:lnTo>
                    <a:pt x="5315" y="3380"/>
                  </a:lnTo>
                  <a:lnTo>
                    <a:pt x="5310" y="3436"/>
                  </a:lnTo>
                  <a:lnTo>
                    <a:pt x="5290" y="3488"/>
                  </a:lnTo>
                  <a:lnTo>
                    <a:pt x="5260" y="3538"/>
                  </a:lnTo>
                  <a:lnTo>
                    <a:pt x="5218" y="3589"/>
                  </a:lnTo>
                  <a:lnTo>
                    <a:pt x="5162" y="3636"/>
                  </a:lnTo>
                  <a:lnTo>
                    <a:pt x="5096" y="3679"/>
                  </a:lnTo>
                  <a:lnTo>
                    <a:pt x="5017" y="3722"/>
                  </a:lnTo>
                  <a:lnTo>
                    <a:pt x="4927" y="3763"/>
                  </a:lnTo>
                  <a:lnTo>
                    <a:pt x="4824" y="3801"/>
                  </a:lnTo>
                  <a:lnTo>
                    <a:pt x="4709" y="3837"/>
                  </a:lnTo>
                  <a:lnTo>
                    <a:pt x="4583" y="3872"/>
                  </a:lnTo>
                  <a:lnTo>
                    <a:pt x="4433" y="3908"/>
                  </a:lnTo>
                  <a:lnTo>
                    <a:pt x="4273" y="3938"/>
                  </a:lnTo>
                  <a:lnTo>
                    <a:pt x="4106" y="3963"/>
                  </a:lnTo>
                  <a:lnTo>
                    <a:pt x="3931" y="3987"/>
                  </a:lnTo>
                  <a:lnTo>
                    <a:pt x="3748" y="4007"/>
                  </a:lnTo>
                  <a:lnTo>
                    <a:pt x="3559" y="4021"/>
                  </a:lnTo>
                  <a:lnTo>
                    <a:pt x="3364" y="4032"/>
                  </a:lnTo>
                  <a:lnTo>
                    <a:pt x="3166" y="4039"/>
                  </a:lnTo>
                  <a:lnTo>
                    <a:pt x="2965" y="4041"/>
                  </a:lnTo>
                  <a:lnTo>
                    <a:pt x="2763" y="4039"/>
                  </a:lnTo>
                  <a:lnTo>
                    <a:pt x="2565" y="4032"/>
                  </a:lnTo>
                  <a:lnTo>
                    <a:pt x="2371" y="4021"/>
                  </a:lnTo>
                  <a:lnTo>
                    <a:pt x="2182" y="4007"/>
                  </a:lnTo>
                  <a:lnTo>
                    <a:pt x="2000" y="3987"/>
                  </a:lnTo>
                  <a:lnTo>
                    <a:pt x="1823" y="3963"/>
                  </a:lnTo>
                  <a:lnTo>
                    <a:pt x="1656" y="3938"/>
                  </a:lnTo>
                  <a:lnTo>
                    <a:pt x="1498" y="3908"/>
                  </a:lnTo>
                  <a:lnTo>
                    <a:pt x="1348" y="3872"/>
                  </a:lnTo>
                  <a:lnTo>
                    <a:pt x="1220" y="3837"/>
                  </a:lnTo>
                  <a:lnTo>
                    <a:pt x="1105" y="3801"/>
                  </a:lnTo>
                  <a:lnTo>
                    <a:pt x="1003" y="3763"/>
                  </a:lnTo>
                  <a:lnTo>
                    <a:pt x="913" y="3722"/>
                  </a:lnTo>
                  <a:lnTo>
                    <a:pt x="833" y="3679"/>
                  </a:lnTo>
                  <a:lnTo>
                    <a:pt x="767" y="3636"/>
                  </a:lnTo>
                  <a:lnTo>
                    <a:pt x="713" y="3589"/>
                  </a:lnTo>
                  <a:lnTo>
                    <a:pt x="670" y="3538"/>
                  </a:lnTo>
                  <a:lnTo>
                    <a:pt x="639" y="3488"/>
                  </a:lnTo>
                  <a:lnTo>
                    <a:pt x="621" y="3436"/>
                  </a:lnTo>
                  <a:lnTo>
                    <a:pt x="614" y="3380"/>
                  </a:lnTo>
                  <a:lnTo>
                    <a:pt x="619" y="3331"/>
                  </a:lnTo>
                  <a:lnTo>
                    <a:pt x="635" y="3283"/>
                  </a:lnTo>
                  <a:lnTo>
                    <a:pt x="661" y="3236"/>
                  </a:lnTo>
                  <a:lnTo>
                    <a:pt x="697" y="3191"/>
                  </a:lnTo>
                  <a:lnTo>
                    <a:pt x="742" y="3146"/>
                  </a:lnTo>
                  <a:lnTo>
                    <a:pt x="797" y="3104"/>
                  </a:lnTo>
                  <a:lnTo>
                    <a:pt x="862" y="3065"/>
                  </a:lnTo>
                  <a:lnTo>
                    <a:pt x="940" y="3027"/>
                  </a:lnTo>
                  <a:lnTo>
                    <a:pt x="1024" y="2989"/>
                  </a:lnTo>
                  <a:lnTo>
                    <a:pt x="1024" y="2642"/>
                  </a:lnTo>
                  <a:lnTo>
                    <a:pt x="49" y="1221"/>
                  </a:lnTo>
                  <a:lnTo>
                    <a:pt x="23" y="1176"/>
                  </a:lnTo>
                  <a:lnTo>
                    <a:pt x="7" y="1127"/>
                  </a:lnTo>
                  <a:lnTo>
                    <a:pt x="0" y="1078"/>
                  </a:lnTo>
                  <a:lnTo>
                    <a:pt x="4" y="1028"/>
                  </a:lnTo>
                  <a:lnTo>
                    <a:pt x="14" y="979"/>
                  </a:lnTo>
                  <a:lnTo>
                    <a:pt x="36" y="933"/>
                  </a:lnTo>
                  <a:lnTo>
                    <a:pt x="65" y="891"/>
                  </a:lnTo>
                  <a:lnTo>
                    <a:pt x="101" y="857"/>
                  </a:lnTo>
                  <a:lnTo>
                    <a:pt x="142" y="830"/>
                  </a:lnTo>
                  <a:lnTo>
                    <a:pt x="191" y="810"/>
                  </a:lnTo>
                  <a:lnTo>
                    <a:pt x="2633" y="52"/>
                  </a:lnTo>
                  <a:lnTo>
                    <a:pt x="2743" y="23"/>
                  </a:lnTo>
                  <a:lnTo>
                    <a:pt x="2853" y="7"/>
                  </a:lnTo>
                  <a:lnTo>
                    <a:pt x="29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3744" y="1779"/>
              <a:ext cx="185" cy="185"/>
            </a:xfrm>
            <a:custGeom>
              <a:avLst/>
              <a:gdLst>
                <a:gd name="T0" fmla="*/ 186 w 371"/>
                <a:gd name="T1" fmla="*/ 0 h 371"/>
                <a:gd name="T2" fmla="*/ 229 w 371"/>
                <a:gd name="T3" fmla="*/ 4 h 371"/>
                <a:gd name="T4" fmla="*/ 268 w 371"/>
                <a:gd name="T5" fmla="*/ 18 h 371"/>
                <a:gd name="T6" fmla="*/ 303 w 371"/>
                <a:gd name="T7" fmla="*/ 40 h 371"/>
                <a:gd name="T8" fmla="*/ 331 w 371"/>
                <a:gd name="T9" fmla="*/ 69 h 371"/>
                <a:gd name="T10" fmla="*/ 353 w 371"/>
                <a:gd name="T11" fmla="*/ 103 h 371"/>
                <a:gd name="T12" fmla="*/ 367 w 371"/>
                <a:gd name="T13" fmla="*/ 143 h 371"/>
                <a:gd name="T14" fmla="*/ 371 w 371"/>
                <a:gd name="T15" fmla="*/ 186 h 371"/>
                <a:gd name="T16" fmla="*/ 367 w 371"/>
                <a:gd name="T17" fmla="*/ 227 h 371"/>
                <a:gd name="T18" fmla="*/ 353 w 371"/>
                <a:gd name="T19" fmla="*/ 267 h 371"/>
                <a:gd name="T20" fmla="*/ 331 w 371"/>
                <a:gd name="T21" fmla="*/ 301 h 371"/>
                <a:gd name="T22" fmla="*/ 303 w 371"/>
                <a:gd name="T23" fmla="*/ 330 h 371"/>
                <a:gd name="T24" fmla="*/ 268 w 371"/>
                <a:gd name="T25" fmla="*/ 352 h 371"/>
                <a:gd name="T26" fmla="*/ 229 w 371"/>
                <a:gd name="T27" fmla="*/ 366 h 371"/>
                <a:gd name="T28" fmla="*/ 186 w 371"/>
                <a:gd name="T29" fmla="*/ 371 h 371"/>
                <a:gd name="T30" fmla="*/ 144 w 371"/>
                <a:gd name="T31" fmla="*/ 366 h 371"/>
                <a:gd name="T32" fmla="*/ 105 w 371"/>
                <a:gd name="T33" fmla="*/ 352 h 371"/>
                <a:gd name="T34" fmla="*/ 70 w 371"/>
                <a:gd name="T35" fmla="*/ 330 h 371"/>
                <a:gd name="T36" fmla="*/ 42 w 371"/>
                <a:gd name="T37" fmla="*/ 301 h 371"/>
                <a:gd name="T38" fmla="*/ 18 w 371"/>
                <a:gd name="T39" fmla="*/ 267 h 371"/>
                <a:gd name="T40" fmla="*/ 6 w 371"/>
                <a:gd name="T41" fmla="*/ 227 h 371"/>
                <a:gd name="T42" fmla="*/ 0 w 371"/>
                <a:gd name="T43" fmla="*/ 186 h 371"/>
                <a:gd name="T44" fmla="*/ 6 w 371"/>
                <a:gd name="T45" fmla="*/ 143 h 371"/>
                <a:gd name="T46" fmla="*/ 18 w 371"/>
                <a:gd name="T47" fmla="*/ 103 h 371"/>
                <a:gd name="T48" fmla="*/ 42 w 371"/>
                <a:gd name="T49" fmla="*/ 69 h 371"/>
                <a:gd name="T50" fmla="*/ 70 w 371"/>
                <a:gd name="T51" fmla="*/ 40 h 371"/>
                <a:gd name="T52" fmla="*/ 105 w 371"/>
                <a:gd name="T53" fmla="*/ 18 h 371"/>
                <a:gd name="T54" fmla="*/ 144 w 371"/>
                <a:gd name="T55" fmla="*/ 4 h 371"/>
                <a:gd name="T56" fmla="*/ 186 w 371"/>
                <a:gd name="T57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1" h="371">
                  <a:moveTo>
                    <a:pt x="186" y="0"/>
                  </a:moveTo>
                  <a:lnTo>
                    <a:pt x="229" y="4"/>
                  </a:lnTo>
                  <a:lnTo>
                    <a:pt x="268" y="18"/>
                  </a:lnTo>
                  <a:lnTo>
                    <a:pt x="303" y="40"/>
                  </a:lnTo>
                  <a:lnTo>
                    <a:pt x="331" y="69"/>
                  </a:lnTo>
                  <a:lnTo>
                    <a:pt x="353" y="103"/>
                  </a:lnTo>
                  <a:lnTo>
                    <a:pt x="367" y="143"/>
                  </a:lnTo>
                  <a:lnTo>
                    <a:pt x="371" y="186"/>
                  </a:lnTo>
                  <a:lnTo>
                    <a:pt x="367" y="227"/>
                  </a:lnTo>
                  <a:lnTo>
                    <a:pt x="353" y="267"/>
                  </a:lnTo>
                  <a:lnTo>
                    <a:pt x="331" y="301"/>
                  </a:lnTo>
                  <a:lnTo>
                    <a:pt x="303" y="330"/>
                  </a:lnTo>
                  <a:lnTo>
                    <a:pt x="268" y="352"/>
                  </a:lnTo>
                  <a:lnTo>
                    <a:pt x="229" y="366"/>
                  </a:lnTo>
                  <a:lnTo>
                    <a:pt x="186" y="371"/>
                  </a:lnTo>
                  <a:lnTo>
                    <a:pt x="144" y="366"/>
                  </a:lnTo>
                  <a:lnTo>
                    <a:pt x="105" y="352"/>
                  </a:lnTo>
                  <a:lnTo>
                    <a:pt x="70" y="330"/>
                  </a:lnTo>
                  <a:lnTo>
                    <a:pt x="42" y="301"/>
                  </a:lnTo>
                  <a:lnTo>
                    <a:pt x="18" y="267"/>
                  </a:lnTo>
                  <a:lnTo>
                    <a:pt x="6" y="227"/>
                  </a:lnTo>
                  <a:lnTo>
                    <a:pt x="0" y="186"/>
                  </a:lnTo>
                  <a:lnTo>
                    <a:pt x="6" y="143"/>
                  </a:lnTo>
                  <a:lnTo>
                    <a:pt x="18" y="103"/>
                  </a:lnTo>
                  <a:lnTo>
                    <a:pt x="42" y="69"/>
                  </a:lnTo>
                  <a:lnTo>
                    <a:pt x="70" y="40"/>
                  </a:lnTo>
                  <a:lnTo>
                    <a:pt x="105" y="18"/>
                  </a:lnTo>
                  <a:lnTo>
                    <a:pt x="144" y="4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559966" y="2003278"/>
            <a:ext cx="2749632" cy="0"/>
          </a:xfrm>
          <a:prstGeom prst="line">
            <a:avLst/>
          </a:prstGeom>
          <a:ln w="19050">
            <a:solidFill>
              <a:srgbClr val="00C6D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Oval 79"/>
          <p:cNvSpPr/>
          <p:nvPr/>
        </p:nvSpPr>
        <p:spPr>
          <a:xfrm>
            <a:off x="3309598" y="1328546"/>
            <a:ext cx="1317632" cy="1317630"/>
          </a:xfrm>
          <a:prstGeom prst="ellipse">
            <a:avLst/>
          </a:prstGeom>
          <a:solidFill>
            <a:srgbClr val="00C6D6">
              <a:alpha val="7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pic>
        <p:nvPicPr>
          <p:cNvPr id="23572" name="Picture 2357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0" t="20600" r="1558" b="5900"/>
          <a:stretch/>
        </p:blipFill>
        <p:spPr>
          <a:xfrm>
            <a:off x="7161630" y="1746315"/>
            <a:ext cx="3482871" cy="4432743"/>
          </a:xfrm>
          <a:prstGeom prst="rect">
            <a:avLst/>
          </a:prstGeom>
        </p:spPr>
      </p:pic>
      <p:cxnSp>
        <p:nvCxnSpPr>
          <p:cNvPr id="86" name="Straight Connector 85"/>
          <p:cNvCxnSpPr/>
          <p:nvPr/>
        </p:nvCxnSpPr>
        <p:spPr>
          <a:xfrm>
            <a:off x="4627230" y="2003278"/>
            <a:ext cx="3466052" cy="0"/>
          </a:xfrm>
          <a:prstGeom prst="line">
            <a:avLst/>
          </a:prstGeom>
          <a:ln w="19050">
            <a:solidFill>
              <a:srgbClr val="00C6D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569" name="Group 23568"/>
          <p:cNvGrpSpPr/>
          <p:nvPr/>
        </p:nvGrpSpPr>
        <p:grpSpPr>
          <a:xfrm>
            <a:off x="3494499" y="1431843"/>
            <a:ext cx="982961" cy="903700"/>
            <a:chOff x="3494499" y="1431843"/>
            <a:chExt cx="982961" cy="903700"/>
          </a:xfrm>
        </p:grpSpPr>
        <p:grpSp>
          <p:nvGrpSpPr>
            <p:cNvPr id="23558" name="Group 4"/>
            <p:cNvGrpSpPr>
              <a:grpSpLocks noChangeAspect="1"/>
            </p:cNvGrpSpPr>
            <p:nvPr/>
          </p:nvGrpSpPr>
          <p:grpSpPr bwMode="auto">
            <a:xfrm>
              <a:off x="3643033" y="1713020"/>
              <a:ext cx="670947" cy="622523"/>
              <a:chOff x="-542" y="3898"/>
              <a:chExt cx="1829" cy="1697"/>
            </a:xfrm>
            <a:solidFill>
              <a:schemeClr val="bg1"/>
            </a:solidFill>
          </p:grpSpPr>
          <p:sp>
            <p:nvSpPr>
              <p:cNvPr id="23562" name="Freeform 7"/>
              <p:cNvSpPr>
                <a:spLocks noEditPoints="1"/>
              </p:cNvSpPr>
              <p:nvPr/>
            </p:nvSpPr>
            <p:spPr bwMode="auto">
              <a:xfrm>
                <a:off x="167" y="3898"/>
                <a:ext cx="411" cy="411"/>
              </a:xfrm>
              <a:custGeom>
                <a:avLst/>
                <a:gdLst>
                  <a:gd name="T0" fmla="*/ 375 w 822"/>
                  <a:gd name="T1" fmla="*/ 219 h 823"/>
                  <a:gd name="T2" fmla="*/ 313 w 822"/>
                  <a:gd name="T3" fmla="*/ 242 h 823"/>
                  <a:gd name="T4" fmla="*/ 262 w 822"/>
                  <a:gd name="T5" fmla="*/ 286 h 823"/>
                  <a:gd name="T6" fmla="*/ 227 w 822"/>
                  <a:gd name="T7" fmla="*/ 344 h 823"/>
                  <a:gd name="T8" fmla="*/ 215 w 822"/>
                  <a:gd name="T9" fmla="*/ 411 h 823"/>
                  <a:gd name="T10" fmla="*/ 227 w 822"/>
                  <a:gd name="T11" fmla="*/ 480 h 823"/>
                  <a:gd name="T12" fmla="*/ 262 w 822"/>
                  <a:gd name="T13" fmla="*/ 538 h 823"/>
                  <a:gd name="T14" fmla="*/ 313 w 822"/>
                  <a:gd name="T15" fmla="*/ 580 h 823"/>
                  <a:gd name="T16" fmla="*/ 375 w 822"/>
                  <a:gd name="T17" fmla="*/ 605 h 823"/>
                  <a:gd name="T18" fmla="*/ 446 w 822"/>
                  <a:gd name="T19" fmla="*/ 605 h 823"/>
                  <a:gd name="T20" fmla="*/ 510 w 822"/>
                  <a:gd name="T21" fmla="*/ 580 h 823"/>
                  <a:gd name="T22" fmla="*/ 560 w 822"/>
                  <a:gd name="T23" fmla="*/ 538 h 823"/>
                  <a:gd name="T24" fmla="*/ 594 w 822"/>
                  <a:gd name="T25" fmla="*/ 480 h 823"/>
                  <a:gd name="T26" fmla="*/ 607 w 822"/>
                  <a:gd name="T27" fmla="*/ 411 h 823"/>
                  <a:gd name="T28" fmla="*/ 594 w 822"/>
                  <a:gd name="T29" fmla="*/ 344 h 823"/>
                  <a:gd name="T30" fmla="*/ 560 w 822"/>
                  <a:gd name="T31" fmla="*/ 286 h 823"/>
                  <a:gd name="T32" fmla="*/ 510 w 822"/>
                  <a:gd name="T33" fmla="*/ 242 h 823"/>
                  <a:gd name="T34" fmla="*/ 446 w 822"/>
                  <a:gd name="T35" fmla="*/ 219 h 823"/>
                  <a:gd name="T36" fmla="*/ 411 w 822"/>
                  <a:gd name="T37" fmla="*/ 0 h 823"/>
                  <a:gd name="T38" fmla="*/ 512 w 822"/>
                  <a:gd name="T39" fmla="*/ 12 h 823"/>
                  <a:gd name="T40" fmla="*/ 604 w 822"/>
                  <a:gd name="T41" fmla="*/ 48 h 823"/>
                  <a:gd name="T42" fmla="*/ 683 w 822"/>
                  <a:gd name="T43" fmla="*/ 104 h 823"/>
                  <a:gd name="T44" fmla="*/ 748 w 822"/>
                  <a:gd name="T45" fmla="*/ 177 h 823"/>
                  <a:gd name="T46" fmla="*/ 794 w 822"/>
                  <a:gd name="T47" fmla="*/ 263 h 823"/>
                  <a:gd name="T48" fmla="*/ 819 w 822"/>
                  <a:gd name="T49" fmla="*/ 360 h 823"/>
                  <a:gd name="T50" fmla="*/ 819 w 822"/>
                  <a:gd name="T51" fmla="*/ 463 h 823"/>
                  <a:gd name="T52" fmla="*/ 794 w 822"/>
                  <a:gd name="T53" fmla="*/ 561 h 823"/>
                  <a:gd name="T54" fmla="*/ 748 w 822"/>
                  <a:gd name="T55" fmla="*/ 647 h 823"/>
                  <a:gd name="T56" fmla="*/ 683 w 822"/>
                  <a:gd name="T57" fmla="*/ 720 h 823"/>
                  <a:gd name="T58" fmla="*/ 604 w 822"/>
                  <a:gd name="T59" fmla="*/ 775 h 823"/>
                  <a:gd name="T60" fmla="*/ 512 w 822"/>
                  <a:gd name="T61" fmla="*/ 810 h 823"/>
                  <a:gd name="T62" fmla="*/ 411 w 822"/>
                  <a:gd name="T63" fmla="*/ 823 h 823"/>
                  <a:gd name="T64" fmla="*/ 310 w 822"/>
                  <a:gd name="T65" fmla="*/ 810 h 823"/>
                  <a:gd name="T66" fmla="*/ 218 w 822"/>
                  <a:gd name="T67" fmla="*/ 775 h 823"/>
                  <a:gd name="T68" fmla="*/ 138 w 822"/>
                  <a:gd name="T69" fmla="*/ 720 h 823"/>
                  <a:gd name="T70" fmla="*/ 74 w 822"/>
                  <a:gd name="T71" fmla="*/ 647 h 823"/>
                  <a:gd name="T72" fmla="*/ 28 w 822"/>
                  <a:gd name="T73" fmla="*/ 561 h 823"/>
                  <a:gd name="T74" fmla="*/ 4 w 822"/>
                  <a:gd name="T75" fmla="*/ 463 h 823"/>
                  <a:gd name="T76" fmla="*/ 4 w 822"/>
                  <a:gd name="T77" fmla="*/ 360 h 823"/>
                  <a:gd name="T78" fmla="*/ 28 w 822"/>
                  <a:gd name="T79" fmla="*/ 263 h 823"/>
                  <a:gd name="T80" fmla="*/ 74 w 822"/>
                  <a:gd name="T81" fmla="*/ 177 h 823"/>
                  <a:gd name="T82" fmla="*/ 138 w 822"/>
                  <a:gd name="T83" fmla="*/ 104 h 823"/>
                  <a:gd name="T84" fmla="*/ 218 w 822"/>
                  <a:gd name="T85" fmla="*/ 48 h 823"/>
                  <a:gd name="T86" fmla="*/ 310 w 822"/>
                  <a:gd name="T87" fmla="*/ 12 h 823"/>
                  <a:gd name="T88" fmla="*/ 411 w 822"/>
                  <a:gd name="T89" fmla="*/ 0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22" h="823">
                    <a:moveTo>
                      <a:pt x="411" y="215"/>
                    </a:moveTo>
                    <a:lnTo>
                      <a:pt x="375" y="219"/>
                    </a:lnTo>
                    <a:lnTo>
                      <a:pt x="343" y="228"/>
                    </a:lnTo>
                    <a:lnTo>
                      <a:pt x="313" y="242"/>
                    </a:lnTo>
                    <a:lnTo>
                      <a:pt x="285" y="261"/>
                    </a:lnTo>
                    <a:lnTo>
                      <a:pt x="262" y="286"/>
                    </a:lnTo>
                    <a:lnTo>
                      <a:pt x="242" y="312"/>
                    </a:lnTo>
                    <a:lnTo>
                      <a:pt x="227" y="344"/>
                    </a:lnTo>
                    <a:lnTo>
                      <a:pt x="218" y="376"/>
                    </a:lnTo>
                    <a:lnTo>
                      <a:pt x="215" y="411"/>
                    </a:lnTo>
                    <a:lnTo>
                      <a:pt x="218" y="447"/>
                    </a:lnTo>
                    <a:lnTo>
                      <a:pt x="227" y="480"/>
                    </a:lnTo>
                    <a:lnTo>
                      <a:pt x="242" y="511"/>
                    </a:lnTo>
                    <a:lnTo>
                      <a:pt x="262" y="538"/>
                    </a:lnTo>
                    <a:lnTo>
                      <a:pt x="285" y="562"/>
                    </a:lnTo>
                    <a:lnTo>
                      <a:pt x="313" y="580"/>
                    </a:lnTo>
                    <a:lnTo>
                      <a:pt x="343" y="596"/>
                    </a:lnTo>
                    <a:lnTo>
                      <a:pt x="375" y="605"/>
                    </a:lnTo>
                    <a:lnTo>
                      <a:pt x="411" y="608"/>
                    </a:lnTo>
                    <a:lnTo>
                      <a:pt x="446" y="605"/>
                    </a:lnTo>
                    <a:lnTo>
                      <a:pt x="479" y="596"/>
                    </a:lnTo>
                    <a:lnTo>
                      <a:pt x="510" y="580"/>
                    </a:lnTo>
                    <a:lnTo>
                      <a:pt x="537" y="562"/>
                    </a:lnTo>
                    <a:lnTo>
                      <a:pt x="560" y="538"/>
                    </a:lnTo>
                    <a:lnTo>
                      <a:pt x="580" y="511"/>
                    </a:lnTo>
                    <a:lnTo>
                      <a:pt x="594" y="480"/>
                    </a:lnTo>
                    <a:lnTo>
                      <a:pt x="603" y="447"/>
                    </a:lnTo>
                    <a:lnTo>
                      <a:pt x="607" y="411"/>
                    </a:lnTo>
                    <a:lnTo>
                      <a:pt x="603" y="376"/>
                    </a:lnTo>
                    <a:lnTo>
                      <a:pt x="594" y="344"/>
                    </a:lnTo>
                    <a:lnTo>
                      <a:pt x="580" y="312"/>
                    </a:lnTo>
                    <a:lnTo>
                      <a:pt x="560" y="286"/>
                    </a:lnTo>
                    <a:lnTo>
                      <a:pt x="537" y="261"/>
                    </a:lnTo>
                    <a:lnTo>
                      <a:pt x="510" y="242"/>
                    </a:lnTo>
                    <a:lnTo>
                      <a:pt x="479" y="228"/>
                    </a:lnTo>
                    <a:lnTo>
                      <a:pt x="446" y="219"/>
                    </a:lnTo>
                    <a:lnTo>
                      <a:pt x="411" y="215"/>
                    </a:lnTo>
                    <a:close/>
                    <a:moveTo>
                      <a:pt x="411" y="0"/>
                    </a:moveTo>
                    <a:lnTo>
                      <a:pt x="462" y="3"/>
                    </a:lnTo>
                    <a:lnTo>
                      <a:pt x="512" y="12"/>
                    </a:lnTo>
                    <a:lnTo>
                      <a:pt x="559" y="28"/>
                    </a:lnTo>
                    <a:lnTo>
                      <a:pt x="604" y="48"/>
                    </a:lnTo>
                    <a:lnTo>
                      <a:pt x="645" y="74"/>
                    </a:lnTo>
                    <a:lnTo>
                      <a:pt x="683" y="104"/>
                    </a:lnTo>
                    <a:lnTo>
                      <a:pt x="718" y="138"/>
                    </a:lnTo>
                    <a:lnTo>
                      <a:pt x="748" y="177"/>
                    </a:lnTo>
                    <a:lnTo>
                      <a:pt x="774" y="219"/>
                    </a:lnTo>
                    <a:lnTo>
                      <a:pt x="794" y="263"/>
                    </a:lnTo>
                    <a:lnTo>
                      <a:pt x="809" y="310"/>
                    </a:lnTo>
                    <a:lnTo>
                      <a:pt x="819" y="360"/>
                    </a:lnTo>
                    <a:lnTo>
                      <a:pt x="822" y="411"/>
                    </a:lnTo>
                    <a:lnTo>
                      <a:pt x="819" y="463"/>
                    </a:lnTo>
                    <a:lnTo>
                      <a:pt x="809" y="513"/>
                    </a:lnTo>
                    <a:lnTo>
                      <a:pt x="794" y="561"/>
                    </a:lnTo>
                    <a:lnTo>
                      <a:pt x="774" y="605"/>
                    </a:lnTo>
                    <a:lnTo>
                      <a:pt x="748" y="647"/>
                    </a:lnTo>
                    <a:lnTo>
                      <a:pt x="718" y="685"/>
                    </a:lnTo>
                    <a:lnTo>
                      <a:pt x="683" y="720"/>
                    </a:lnTo>
                    <a:lnTo>
                      <a:pt x="645" y="750"/>
                    </a:lnTo>
                    <a:lnTo>
                      <a:pt x="604" y="775"/>
                    </a:lnTo>
                    <a:lnTo>
                      <a:pt x="559" y="795"/>
                    </a:lnTo>
                    <a:lnTo>
                      <a:pt x="512" y="810"/>
                    </a:lnTo>
                    <a:lnTo>
                      <a:pt x="462" y="821"/>
                    </a:lnTo>
                    <a:lnTo>
                      <a:pt x="411" y="823"/>
                    </a:lnTo>
                    <a:lnTo>
                      <a:pt x="359" y="821"/>
                    </a:lnTo>
                    <a:lnTo>
                      <a:pt x="310" y="810"/>
                    </a:lnTo>
                    <a:lnTo>
                      <a:pt x="263" y="795"/>
                    </a:lnTo>
                    <a:lnTo>
                      <a:pt x="218" y="775"/>
                    </a:lnTo>
                    <a:lnTo>
                      <a:pt x="176" y="750"/>
                    </a:lnTo>
                    <a:lnTo>
                      <a:pt x="138" y="720"/>
                    </a:lnTo>
                    <a:lnTo>
                      <a:pt x="104" y="685"/>
                    </a:lnTo>
                    <a:lnTo>
                      <a:pt x="74" y="647"/>
                    </a:lnTo>
                    <a:lnTo>
                      <a:pt x="49" y="605"/>
                    </a:lnTo>
                    <a:lnTo>
                      <a:pt x="28" y="561"/>
                    </a:lnTo>
                    <a:lnTo>
                      <a:pt x="13" y="513"/>
                    </a:lnTo>
                    <a:lnTo>
                      <a:pt x="4" y="463"/>
                    </a:lnTo>
                    <a:lnTo>
                      <a:pt x="0" y="411"/>
                    </a:lnTo>
                    <a:lnTo>
                      <a:pt x="4" y="360"/>
                    </a:lnTo>
                    <a:lnTo>
                      <a:pt x="13" y="310"/>
                    </a:lnTo>
                    <a:lnTo>
                      <a:pt x="28" y="263"/>
                    </a:lnTo>
                    <a:lnTo>
                      <a:pt x="49" y="219"/>
                    </a:lnTo>
                    <a:lnTo>
                      <a:pt x="74" y="177"/>
                    </a:lnTo>
                    <a:lnTo>
                      <a:pt x="104" y="138"/>
                    </a:lnTo>
                    <a:lnTo>
                      <a:pt x="138" y="104"/>
                    </a:lnTo>
                    <a:lnTo>
                      <a:pt x="176" y="74"/>
                    </a:lnTo>
                    <a:lnTo>
                      <a:pt x="218" y="48"/>
                    </a:lnTo>
                    <a:lnTo>
                      <a:pt x="263" y="28"/>
                    </a:lnTo>
                    <a:lnTo>
                      <a:pt x="310" y="12"/>
                    </a:lnTo>
                    <a:lnTo>
                      <a:pt x="359" y="3"/>
                    </a:lnTo>
                    <a:lnTo>
                      <a:pt x="411" y="0"/>
                    </a:lnTo>
                    <a:close/>
                  </a:path>
                </a:pathLst>
              </a:custGeom>
              <a:grpFill/>
              <a:ln w="0">
                <a:solidFill>
                  <a:srgbClr val="48D3D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23563" name="Freeform 8"/>
              <p:cNvSpPr>
                <a:spLocks noEditPoints="1"/>
              </p:cNvSpPr>
              <p:nvPr/>
            </p:nvSpPr>
            <p:spPr bwMode="auto">
              <a:xfrm>
                <a:off x="15" y="4348"/>
                <a:ext cx="715" cy="1247"/>
              </a:xfrm>
              <a:custGeom>
                <a:avLst/>
                <a:gdLst>
                  <a:gd name="T0" fmla="*/ 313 w 1429"/>
                  <a:gd name="T1" fmla="*/ 281 h 2496"/>
                  <a:gd name="T2" fmla="*/ 242 w 1429"/>
                  <a:gd name="T3" fmla="*/ 351 h 2496"/>
                  <a:gd name="T4" fmla="*/ 215 w 1429"/>
                  <a:gd name="T5" fmla="*/ 449 h 2496"/>
                  <a:gd name="T6" fmla="*/ 448 w 1429"/>
                  <a:gd name="T7" fmla="*/ 1431 h 2496"/>
                  <a:gd name="T8" fmla="*/ 455 w 1429"/>
                  <a:gd name="T9" fmla="*/ 2280 h 2496"/>
                  <a:gd name="T10" fmla="*/ 975 w 1429"/>
                  <a:gd name="T11" fmla="*/ 1450 h 2496"/>
                  <a:gd name="T12" fmla="*/ 1213 w 1429"/>
                  <a:gd name="T13" fmla="*/ 1072 h 2496"/>
                  <a:gd name="T14" fmla="*/ 1210 w 1429"/>
                  <a:gd name="T15" fmla="*/ 415 h 2496"/>
                  <a:gd name="T16" fmla="*/ 1167 w 1429"/>
                  <a:gd name="T17" fmla="*/ 324 h 2496"/>
                  <a:gd name="T18" fmla="*/ 1082 w 1429"/>
                  <a:gd name="T19" fmla="*/ 267 h 2496"/>
                  <a:gd name="T20" fmla="*/ 806 w 1429"/>
                  <a:gd name="T21" fmla="*/ 999 h 2496"/>
                  <a:gd name="T22" fmla="*/ 757 w 1429"/>
                  <a:gd name="T23" fmla="*/ 1041 h 2496"/>
                  <a:gd name="T24" fmla="*/ 692 w 1429"/>
                  <a:gd name="T25" fmla="*/ 1047 h 2496"/>
                  <a:gd name="T26" fmla="*/ 635 w 1429"/>
                  <a:gd name="T27" fmla="*/ 1015 h 2496"/>
                  <a:gd name="T28" fmla="*/ 353 w 1429"/>
                  <a:gd name="T29" fmla="*/ 264 h 2496"/>
                  <a:gd name="T30" fmla="*/ 808 w 1429"/>
                  <a:gd name="T31" fmla="*/ 3 h 2496"/>
                  <a:gd name="T32" fmla="*/ 854 w 1429"/>
                  <a:gd name="T33" fmla="*/ 39 h 2496"/>
                  <a:gd name="T34" fmla="*/ 861 w 1429"/>
                  <a:gd name="T35" fmla="*/ 96 h 2496"/>
                  <a:gd name="T36" fmla="*/ 787 w 1429"/>
                  <a:gd name="T37" fmla="*/ 235 h 2496"/>
                  <a:gd name="T38" fmla="*/ 793 w 1429"/>
                  <a:gd name="T39" fmla="*/ 274 h 2496"/>
                  <a:gd name="T40" fmla="*/ 801 w 1429"/>
                  <a:gd name="T41" fmla="*/ 330 h 2496"/>
                  <a:gd name="T42" fmla="*/ 806 w 1429"/>
                  <a:gd name="T43" fmla="*/ 369 h 2496"/>
                  <a:gd name="T44" fmla="*/ 918 w 1429"/>
                  <a:gd name="T45" fmla="*/ 74 h 2496"/>
                  <a:gd name="T46" fmla="*/ 971 w 1429"/>
                  <a:gd name="T47" fmla="*/ 31 h 2496"/>
                  <a:gd name="T48" fmla="*/ 1041 w 1429"/>
                  <a:gd name="T49" fmla="*/ 28 h 2496"/>
                  <a:gd name="T50" fmla="*/ 1064 w 1429"/>
                  <a:gd name="T51" fmla="*/ 35 h 2496"/>
                  <a:gd name="T52" fmla="*/ 1111 w 1429"/>
                  <a:gd name="T53" fmla="*/ 50 h 2496"/>
                  <a:gd name="T54" fmla="*/ 1146 w 1429"/>
                  <a:gd name="T55" fmla="*/ 61 h 2496"/>
                  <a:gd name="T56" fmla="*/ 1235 w 1429"/>
                  <a:gd name="T57" fmla="*/ 101 h 2496"/>
                  <a:gd name="T58" fmla="*/ 1337 w 1429"/>
                  <a:gd name="T59" fmla="*/ 192 h 2496"/>
                  <a:gd name="T60" fmla="*/ 1404 w 1429"/>
                  <a:gd name="T61" fmla="*/ 311 h 2496"/>
                  <a:gd name="T62" fmla="*/ 1429 w 1429"/>
                  <a:gd name="T63" fmla="*/ 449 h 2496"/>
                  <a:gd name="T64" fmla="*/ 1420 w 1429"/>
                  <a:gd name="T65" fmla="*/ 1145 h 2496"/>
                  <a:gd name="T66" fmla="*/ 1188 w 1429"/>
                  <a:gd name="T67" fmla="*/ 2388 h 2496"/>
                  <a:gd name="T68" fmla="*/ 1163 w 1429"/>
                  <a:gd name="T69" fmla="*/ 2455 h 2496"/>
                  <a:gd name="T70" fmla="*/ 1104 w 1429"/>
                  <a:gd name="T71" fmla="*/ 2493 h 2496"/>
                  <a:gd name="T72" fmla="*/ 323 w 1429"/>
                  <a:gd name="T73" fmla="*/ 2493 h 2496"/>
                  <a:gd name="T74" fmla="*/ 264 w 1429"/>
                  <a:gd name="T75" fmla="*/ 2455 h 2496"/>
                  <a:gd name="T76" fmla="*/ 241 w 1429"/>
                  <a:gd name="T77" fmla="*/ 2388 h 2496"/>
                  <a:gd name="T78" fmla="*/ 8 w 1429"/>
                  <a:gd name="T79" fmla="*/ 1145 h 2496"/>
                  <a:gd name="T80" fmla="*/ 0 w 1429"/>
                  <a:gd name="T81" fmla="*/ 449 h 2496"/>
                  <a:gd name="T82" fmla="*/ 23 w 1429"/>
                  <a:gd name="T83" fmla="*/ 311 h 2496"/>
                  <a:gd name="T84" fmla="*/ 90 w 1429"/>
                  <a:gd name="T85" fmla="*/ 192 h 2496"/>
                  <a:gd name="T86" fmla="*/ 193 w 1429"/>
                  <a:gd name="T87" fmla="*/ 101 h 2496"/>
                  <a:gd name="T88" fmla="*/ 281 w 1429"/>
                  <a:gd name="T89" fmla="*/ 61 h 2496"/>
                  <a:gd name="T90" fmla="*/ 317 w 1429"/>
                  <a:gd name="T91" fmla="*/ 50 h 2496"/>
                  <a:gd name="T92" fmla="*/ 364 w 1429"/>
                  <a:gd name="T93" fmla="*/ 35 h 2496"/>
                  <a:gd name="T94" fmla="*/ 388 w 1429"/>
                  <a:gd name="T95" fmla="*/ 28 h 2496"/>
                  <a:gd name="T96" fmla="*/ 456 w 1429"/>
                  <a:gd name="T97" fmla="*/ 31 h 2496"/>
                  <a:gd name="T98" fmla="*/ 509 w 1429"/>
                  <a:gd name="T99" fmla="*/ 74 h 2496"/>
                  <a:gd name="T100" fmla="*/ 621 w 1429"/>
                  <a:gd name="T101" fmla="*/ 369 h 2496"/>
                  <a:gd name="T102" fmla="*/ 627 w 1429"/>
                  <a:gd name="T103" fmla="*/ 330 h 2496"/>
                  <a:gd name="T104" fmla="*/ 635 w 1429"/>
                  <a:gd name="T105" fmla="*/ 274 h 2496"/>
                  <a:gd name="T106" fmla="*/ 640 w 1429"/>
                  <a:gd name="T107" fmla="*/ 235 h 2496"/>
                  <a:gd name="T108" fmla="*/ 566 w 1429"/>
                  <a:gd name="T109" fmla="*/ 96 h 2496"/>
                  <a:gd name="T110" fmla="*/ 574 w 1429"/>
                  <a:gd name="T111" fmla="*/ 39 h 2496"/>
                  <a:gd name="T112" fmla="*/ 620 w 1429"/>
                  <a:gd name="T113" fmla="*/ 3 h 2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29" h="2496">
                    <a:moveTo>
                      <a:pt x="353" y="264"/>
                    </a:moveTo>
                    <a:lnTo>
                      <a:pt x="345" y="267"/>
                    </a:lnTo>
                    <a:lnTo>
                      <a:pt x="313" y="281"/>
                    </a:lnTo>
                    <a:lnTo>
                      <a:pt x="285" y="300"/>
                    </a:lnTo>
                    <a:lnTo>
                      <a:pt x="261" y="324"/>
                    </a:lnTo>
                    <a:lnTo>
                      <a:pt x="242" y="351"/>
                    </a:lnTo>
                    <a:lnTo>
                      <a:pt x="227" y="381"/>
                    </a:lnTo>
                    <a:lnTo>
                      <a:pt x="217" y="415"/>
                    </a:lnTo>
                    <a:lnTo>
                      <a:pt x="215" y="449"/>
                    </a:lnTo>
                    <a:lnTo>
                      <a:pt x="215" y="1072"/>
                    </a:lnTo>
                    <a:lnTo>
                      <a:pt x="437" y="1412"/>
                    </a:lnTo>
                    <a:lnTo>
                      <a:pt x="448" y="1431"/>
                    </a:lnTo>
                    <a:lnTo>
                      <a:pt x="454" y="1450"/>
                    </a:lnTo>
                    <a:lnTo>
                      <a:pt x="455" y="1471"/>
                    </a:lnTo>
                    <a:lnTo>
                      <a:pt x="455" y="2280"/>
                    </a:lnTo>
                    <a:lnTo>
                      <a:pt x="972" y="2280"/>
                    </a:lnTo>
                    <a:lnTo>
                      <a:pt x="972" y="1471"/>
                    </a:lnTo>
                    <a:lnTo>
                      <a:pt x="975" y="1450"/>
                    </a:lnTo>
                    <a:lnTo>
                      <a:pt x="980" y="1431"/>
                    </a:lnTo>
                    <a:lnTo>
                      <a:pt x="990" y="1412"/>
                    </a:lnTo>
                    <a:lnTo>
                      <a:pt x="1213" y="1072"/>
                    </a:lnTo>
                    <a:lnTo>
                      <a:pt x="1213" y="1072"/>
                    </a:lnTo>
                    <a:lnTo>
                      <a:pt x="1213" y="449"/>
                    </a:lnTo>
                    <a:lnTo>
                      <a:pt x="1210" y="415"/>
                    </a:lnTo>
                    <a:lnTo>
                      <a:pt x="1200" y="381"/>
                    </a:lnTo>
                    <a:lnTo>
                      <a:pt x="1187" y="351"/>
                    </a:lnTo>
                    <a:lnTo>
                      <a:pt x="1167" y="324"/>
                    </a:lnTo>
                    <a:lnTo>
                      <a:pt x="1143" y="300"/>
                    </a:lnTo>
                    <a:lnTo>
                      <a:pt x="1115" y="281"/>
                    </a:lnTo>
                    <a:lnTo>
                      <a:pt x="1082" y="267"/>
                    </a:lnTo>
                    <a:lnTo>
                      <a:pt x="1075" y="264"/>
                    </a:lnTo>
                    <a:lnTo>
                      <a:pt x="815" y="978"/>
                    </a:lnTo>
                    <a:lnTo>
                      <a:pt x="806" y="999"/>
                    </a:lnTo>
                    <a:lnTo>
                      <a:pt x="792" y="1015"/>
                    </a:lnTo>
                    <a:lnTo>
                      <a:pt x="775" y="1031"/>
                    </a:lnTo>
                    <a:lnTo>
                      <a:pt x="757" y="1041"/>
                    </a:lnTo>
                    <a:lnTo>
                      <a:pt x="736" y="1047"/>
                    </a:lnTo>
                    <a:lnTo>
                      <a:pt x="714" y="1049"/>
                    </a:lnTo>
                    <a:lnTo>
                      <a:pt x="692" y="1047"/>
                    </a:lnTo>
                    <a:lnTo>
                      <a:pt x="671" y="1041"/>
                    </a:lnTo>
                    <a:lnTo>
                      <a:pt x="653" y="1031"/>
                    </a:lnTo>
                    <a:lnTo>
                      <a:pt x="635" y="1015"/>
                    </a:lnTo>
                    <a:lnTo>
                      <a:pt x="623" y="999"/>
                    </a:lnTo>
                    <a:lnTo>
                      <a:pt x="613" y="978"/>
                    </a:lnTo>
                    <a:lnTo>
                      <a:pt x="353" y="264"/>
                    </a:lnTo>
                    <a:close/>
                    <a:moveTo>
                      <a:pt x="640" y="0"/>
                    </a:moveTo>
                    <a:lnTo>
                      <a:pt x="788" y="0"/>
                    </a:lnTo>
                    <a:lnTo>
                      <a:pt x="808" y="3"/>
                    </a:lnTo>
                    <a:lnTo>
                      <a:pt x="826" y="11"/>
                    </a:lnTo>
                    <a:lnTo>
                      <a:pt x="841" y="22"/>
                    </a:lnTo>
                    <a:lnTo>
                      <a:pt x="854" y="39"/>
                    </a:lnTo>
                    <a:lnTo>
                      <a:pt x="861" y="57"/>
                    </a:lnTo>
                    <a:lnTo>
                      <a:pt x="865" y="77"/>
                    </a:lnTo>
                    <a:lnTo>
                      <a:pt x="861" y="96"/>
                    </a:lnTo>
                    <a:lnTo>
                      <a:pt x="854" y="114"/>
                    </a:lnTo>
                    <a:lnTo>
                      <a:pt x="787" y="231"/>
                    </a:lnTo>
                    <a:lnTo>
                      <a:pt x="787" y="235"/>
                    </a:lnTo>
                    <a:lnTo>
                      <a:pt x="788" y="244"/>
                    </a:lnTo>
                    <a:lnTo>
                      <a:pt x="791" y="258"/>
                    </a:lnTo>
                    <a:lnTo>
                      <a:pt x="793" y="274"/>
                    </a:lnTo>
                    <a:lnTo>
                      <a:pt x="795" y="293"/>
                    </a:lnTo>
                    <a:lnTo>
                      <a:pt x="799" y="312"/>
                    </a:lnTo>
                    <a:lnTo>
                      <a:pt x="801" y="330"/>
                    </a:lnTo>
                    <a:lnTo>
                      <a:pt x="803" y="347"/>
                    </a:lnTo>
                    <a:lnTo>
                      <a:pt x="804" y="360"/>
                    </a:lnTo>
                    <a:lnTo>
                      <a:pt x="806" y="369"/>
                    </a:lnTo>
                    <a:lnTo>
                      <a:pt x="807" y="373"/>
                    </a:lnTo>
                    <a:lnTo>
                      <a:pt x="907" y="94"/>
                    </a:lnTo>
                    <a:lnTo>
                      <a:pt x="918" y="74"/>
                    </a:lnTo>
                    <a:lnTo>
                      <a:pt x="933" y="55"/>
                    </a:lnTo>
                    <a:lnTo>
                      <a:pt x="951" y="41"/>
                    </a:lnTo>
                    <a:lnTo>
                      <a:pt x="971" y="31"/>
                    </a:lnTo>
                    <a:lnTo>
                      <a:pt x="993" y="25"/>
                    </a:lnTo>
                    <a:lnTo>
                      <a:pt x="1016" y="24"/>
                    </a:lnTo>
                    <a:lnTo>
                      <a:pt x="1041" y="28"/>
                    </a:lnTo>
                    <a:lnTo>
                      <a:pt x="1043" y="29"/>
                    </a:lnTo>
                    <a:lnTo>
                      <a:pt x="1051" y="32"/>
                    </a:lnTo>
                    <a:lnTo>
                      <a:pt x="1064" y="35"/>
                    </a:lnTo>
                    <a:lnTo>
                      <a:pt x="1079" y="40"/>
                    </a:lnTo>
                    <a:lnTo>
                      <a:pt x="1095" y="45"/>
                    </a:lnTo>
                    <a:lnTo>
                      <a:pt x="1111" y="50"/>
                    </a:lnTo>
                    <a:lnTo>
                      <a:pt x="1126" y="55"/>
                    </a:lnTo>
                    <a:lnTo>
                      <a:pt x="1138" y="58"/>
                    </a:lnTo>
                    <a:lnTo>
                      <a:pt x="1146" y="61"/>
                    </a:lnTo>
                    <a:lnTo>
                      <a:pt x="1149" y="62"/>
                    </a:lnTo>
                    <a:lnTo>
                      <a:pt x="1193" y="79"/>
                    </a:lnTo>
                    <a:lnTo>
                      <a:pt x="1235" y="101"/>
                    </a:lnTo>
                    <a:lnTo>
                      <a:pt x="1272" y="128"/>
                    </a:lnTo>
                    <a:lnTo>
                      <a:pt x="1307" y="158"/>
                    </a:lnTo>
                    <a:lnTo>
                      <a:pt x="1337" y="192"/>
                    </a:lnTo>
                    <a:lnTo>
                      <a:pt x="1364" y="229"/>
                    </a:lnTo>
                    <a:lnTo>
                      <a:pt x="1387" y="270"/>
                    </a:lnTo>
                    <a:lnTo>
                      <a:pt x="1404" y="311"/>
                    </a:lnTo>
                    <a:lnTo>
                      <a:pt x="1417" y="355"/>
                    </a:lnTo>
                    <a:lnTo>
                      <a:pt x="1425" y="402"/>
                    </a:lnTo>
                    <a:lnTo>
                      <a:pt x="1429" y="449"/>
                    </a:lnTo>
                    <a:lnTo>
                      <a:pt x="1429" y="1105"/>
                    </a:lnTo>
                    <a:lnTo>
                      <a:pt x="1426" y="1124"/>
                    </a:lnTo>
                    <a:lnTo>
                      <a:pt x="1420" y="1145"/>
                    </a:lnTo>
                    <a:lnTo>
                      <a:pt x="1410" y="1164"/>
                    </a:lnTo>
                    <a:lnTo>
                      <a:pt x="1188" y="1504"/>
                    </a:lnTo>
                    <a:lnTo>
                      <a:pt x="1188" y="2388"/>
                    </a:lnTo>
                    <a:lnTo>
                      <a:pt x="1184" y="2413"/>
                    </a:lnTo>
                    <a:lnTo>
                      <a:pt x="1176" y="2435"/>
                    </a:lnTo>
                    <a:lnTo>
                      <a:pt x="1163" y="2455"/>
                    </a:lnTo>
                    <a:lnTo>
                      <a:pt x="1147" y="2472"/>
                    </a:lnTo>
                    <a:lnTo>
                      <a:pt x="1127" y="2485"/>
                    </a:lnTo>
                    <a:lnTo>
                      <a:pt x="1104" y="2493"/>
                    </a:lnTo>
                    <a:lnTo>
                      <a:pt x="1080" y="2496"/>
                    </a:lnTo>
                    <a:lnTo>
                      <a:pt x="348" y="2496"/>
                    </a:lnTo>
                    <a:lnTo>
                      <a:pt x="323" y="2493"/>
                    </a:lnTo>
                    <a:lnTo>
                      <a:pt x="301" y="2485"/>
                    </a:lnTo>
                    <a:lnTo>
                      <a:pt x="280" y="2472"/>
                    </a:lnTo>
                    <a:lnTo>
                      <a:pt x="264" y="2455"/>
                    </a:lnTo>
                    <a:lnTo>
                      <a:pt x="251" y="2435"/>
                    </a:lnTo>
                    <a:lnTo>
                      <a:pt x="243" y="2413"/>
                    </a:lnTo>
                    <a:lnTo>
                      <a:pt x="241" y="2388"/>
                    </a:lnTo>
                    <a:lnTo>
                      <a:pt x="241" y="1504"/>
                    </a:lnTo>
                    <a:lnTo>
                      <a:pt x="17" y="1164"/>
                    </a:lnTo>
                    <a:lnTo>
                      <a:pt x="8" y="1145"/>
                    </a:lnTo>
                    <a:lnTo>
                      <a:pt x="2" y="1124"/>
                    </a:lnTo>
                    <a:lnTo>
                      <a:pt x="0" y="1105"/>
                    </a:lnTo>
                    <a:lnTo>
                      <a:pt x="0" y="449"/>
                    </a:lnTo>
                    <a:lnTo>
                      <a:pt x="2" y="402"/>
                    </a:lnTo>
                    <a:lnTo>
                      <a:pt x="10" y="355"/>
                    </a:lnTo>
                    <a:lnTo>
                      <a:pt x="23" y="311"/>
                    </a:lnTo>
                    <a:lnTo>
                      <a:pt x="41" y="270"/>
                    </a:lnTo>
                    <a:lnTo>
                      <a:pt x="63" y="229"/>
                    </a:lnTo>
                    <a:lnTo>
                      <a:pt x="90" y="192"/>
                    </a:lnTo>
                    <a:lnTo>
                      <a:pt x="121" y="158"/>
                    </a:lnTo>
                    <a:lnTo>
                      <a:pt x="155" y="128"/>
                    </a:lnTo>
                    <a:lnTo>
                      <a:pt x="193" y="101"/>
                    </a:lnTo>
                    <a:lnTo>
                      <a:pt x="234" y="79"/>
                    </a:lnTo>
                    <a:lnTo>
                      <a:pt x="278" y="62"/>
                    </a:lnTo>
                    <a:lnTo>
                      <a:pt x="281" y="61"/>
                    </a:lnTo>
                    <a:lnTo>
                      <a:pt x="289" y="58"/>
                    </a:lnTo>
                    <a:lnTo>
                      <a:pt x="302" y="55"/>
                    </a:lnTo>
                    <a:lnTo>
                      <a:pt x="317" y="50"/>
                    </a:lnTo>
                    <a:lnTo>
                      <a:pt x="333" y="45"/>
                    </a:lnTo>
                    <a:lnTo>
                      <a:pt x="349" y="40"/>
                    </a:lnTo>
                    <a:lnTo>
                      <a:pt x="364" y="35"/>
                    </a:lnTo>
                    <a:lnTo>
                      <a:pt x="376" y="32"/>
                    </a:lnTo>
                    <a:lnTo>
                      <a:pt x="384" y="29"/>
                    </a:lnTo>
                    <a:lnTo>
                      <a:pt x="388" y="28"/>
                    </a:lnTo>
                    <a:lnTo>
                      <a:pt x="411" y="24"/>
                    </a:lnTo>
                    <a:lnTo>
                      <a:pt x="434" y="25"/>
                    </a:lnTo>
                    <a:lnTo>
                      <a:pt x="456" y="31"/>
                    </a:lnTo>
                    <a:lnTo>
                      <a:pt x="477" y="41"/>
                    </a:lnTo>
                    <a:lnTo>
                      <a:pt x="495" y="55"/>
                    </a:lnTo>
                    <a:lnTo>
                      <a:pt x="509" y="74"/>
                    </a:lnTo>
                    <a:lnTo>
                      <a:pt x="520" y="94"/>
                    </a:lnTo>
                    <a:lnTo>
                      <a:pt x="621" y="373"/>
                    </a:lnTo>
                    <a:lnTo>
                      <a:pt x="621" y="369"/>
                    </a:lnTo>
                    <a:lnTo>
                      <a:pt x="623" y="360"/>
                    </a:lnTo>
                    <a:lnTo>
                      <a:pt x="625" y="347"/>
                    </a:lnTo>
                    <a:lnTo>
                      <a:pt x="627" y="330"/>
                    </a:lnTo>
                    <a:lnTo>
                      <a:pt x="630" y="312"/>
                    </a:lnTo>
                    <a:lnTo>
                      <a:pt x="632" y="293"/>
                    </a:lnTo>
                    <a:lnTo>
                      <a:pt x="635" y="274"/>
                    </a:lnTo>
                    <a:lnTo>
                      <a:pt x="638" y="258"/>
                    </a:lnTo>
                    <a:lnTo>
                      <a:pt x="639" y="244"/>
                    </a:lnTo>
                    <a:lnTo>
                      <a:pt x="640" y="235"/>
                    </a:lnTo>
                    <a:lnTo>
                      <a:pt x="641" y="231"/>
                    </a:lnTo>
                    <a:lnTo>
                      <a:pt x="574" y="114"/>
                    </a:lnTo>
                    <a:lnTo>
                      <a:pt x="566" y="96"/>
                    </a:lnTo>
                    <a:lnTo>
                      <a:pt x="564" y="77"/>
                    </a:lnTo>
                    <a:lnTo>
                      <a:pt x="566" y="57"/>
                    </a:lnTo>
                    <a:lnTo>
                      <a:pt x="574" y="39"/>
                    </a:lnTo>
                    <a:lnTo>
                      <a:pt x="586" y="22"/>
                    </a:lnTo>
                    <a:lnTo>
                      <a:pt x="602" y="11"/>
                    </a:lnTo>
                    <a:lnTo>
                      <a:pt x="620" y="3"/>
                    </a:lnTo>
                    <a:lnTo>
                      <a:pt x="640" y="0"/>
                    </a:lnTo>
                    <a:close/>
                  </a:path>
                </a:pathLst>
              </a:custGeom>
              <a:grpFill/>
              <a:ln w="0">
                <a:solidFill>
                  <a:srgbClr val="48D3D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23564" name="Freeform 9"/>
              <p:cNvSpPr>
                <a:spLocks noEditPoints="1"/>
              </p:cNvSpPr>
              <p:nvPr/>
            </p:nvSpPr>
            <p:spPr bwMode="auto">
              <a:xfrm>
                <a:off x="868" y="4181"/>
                <a:ext cx="314" cy="316"/>
              </a:xfrm>
              <a:custGeom>
                <a:avLst/>
                <a:gdLst>
                  <a:gd name="T0" fmla="*/ 288 w 630"/>
                  <a:gd name="T1" fmla="*/ 219 h 632"/>
                  <a:gd name="T2" fmla="*/ 244 w 630"/>
                  <a:gd name="T3" fmla="*/ 244 h 632"/>
                  <a:gd name="T4" fmla="*/ 218 w 630"/>
                  <a:gd name="T5" fmla="*/ 288 h 632"/>
                  <a:gd name="T6" fmla="*/ 218 w 630"/>
                  <a:gd name="T7" fmla="*/ 342 h 632"/>
                  <a:gd name="T8" fmla="*/ 244 w 630"/>
                  <a:gd name="T9" fmla="*/ 386 h 632"/>
                  <a:gd name="T10" fmla="*/ 288 w 630"/>
                  <a:gd name="T11" fmla="*/ 412 h 632"/>
                  <a:gd name="T12" fmla="*/ 342 w 630"/>
                  <a:gd name="T13" fmla="*/ 412 h 632"/>
                  <a:gd name="T14" fmla="*/ 386 w 630"/>
                  <a:gd name="T15" fmla="*/ 386 h 632"/>
                  <a:gd name="T16" fmla="*/ 411 w 630"/>
                  <a:gd name="T17" fmla="*/ 342 h 632"/>
                  <a:gd name="T18" fmla="*/ 411 w 630"/>
                  <a:gd name="T19" fmla="*/ 288 h 632"/>
                  <a:gd name="T20" fmla="*/ 386 w 630"/>
                  <a:gd name="T21" fmla="*/ 244 h 632"/>
                  <a:gd name="T22" fmla="*/ 342 w 630"/>
                  <a:gd name="T23" fmla="*/ 219 h 632"/>
                  <a:gd name="T24" fmla="*/ 315 w 630"/>
                  <a:gd name="T25" fmla="*/ 0 h 632"/>
                  <a:gd name="T26" fmla="*/ 405 w 630"/>
                  <a:gd name="T27" fmla="*/ 12 h 632"/>
                  <a:gd name="T28" fmla="*/ 486 w 630"/>
                  <a:gd name="T29" fmla="*/ 51 h 632"/>
                  <a:gd name="T30" fmla="*/ 552 w 630"/>
                  <a:gd name="T31" fmla="*/ 109 h 632"/>
                  <a:gd name="T32" fmla="*/ 601 w 630"/>
                  <a:gd name="T33" fmla="*/ 183 h 632"/>
                  <a:gd name="T34" fmla="*/ 626 w 630"/>
                  <a:gd name="T35" fmla="*/ 269 h 632"/>
                  <a:gd name="T36" fmla="*/ 626 w 630"/>
                  <a:gd name="T37" fmla="*/ 361 h 632"/>
                  <a:gd name="T38" fmla="*/ 601 w 630"/>
                  <a:gd name="T39" fmla="*/ 448 h 632"/>
                  <a:gd name="T40" fmla="*/ 552 w 630"/>
                  <a:gd name="T41" fmla="*/ 523 h 632"/>
                  <a:gd name="T42" fmla="*/ 486 w 630"/>
                  <a:gd name="T43" fmla="*/ 581 h 632"/>
                  <a:gd name="T44" fmla="*/ 405 w 630"/>
                  <a:gd name="T45" fmla="*/ 618 h 632"/>
                  <a:gd name="T46" fmla="*/ 315 w 630"/>
                  <a:gd name="T47" fmla="*/ 632 h 632"/>
                  <a:gd name="T48" fmla="*/ 224 w 630"/>
                  <a:gd name="T49" fmla="*/ 618 h 632"/>
                  <a:gd name="T50" fmla="*/ 144 w 630"/>
                  <a:gd name="T51" fmla="*/ 581 h 632"/>
                  <a:gd name="T52" fmla="*/ 76 w 630"/>
                  <a:gd name="T53" fmla="*/ 523 h 632"/>
                  <a:gd name="T54" fmla="*/ 29 w 630"/>
                  <a:gd name="T55" fmla="*/ 448 h 632"/>
                  <a:gd name="T56" fmla="*/ 2 w 630"/>
                  <a:gd name="T57" fmla="*/ 361 h 632"/>
                  <a:gd name="T58" fmla="*/ 2 w 630"/>
                  <a:gd name="T59" fmla="*/ 269 h 632"/>
                  <a:gd name="T60" fmla="*/ 29 w 630"/>
                  <a:gd name="T61" fmla="*/ 183 h 632"/>
                  <a:gd name="T62" fmla="*/ 76 w 630"/>
                  <a:gd name="T63" fmla="*/ 109 h 632"/>
                  <a:gd name="T64" fmla="*/ 144 w 630"/>
                  <a:gd name="T65" fmla="*/ 51 h 632"/>
                  <a:gd name="T66" fmla="*/ 224 w 630"/>
                  <a:gd name="T67" fmla="*/ 12 h 632"/>
                  <a:gd name="T68" fmla="*/ 315 w 630"/>
                  <a:gd name="T69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30" h="632">
                    <a:moveTo>
                      <a:pt x="315" y="215"/>
                    </a:moveTo>
                    <a:lnTo>
                      <a:pt x="288" y="219"/>
                    </a:lnTo>
                    <a:lnTo>
                      <a:pt x="264" y="229"/>
                    </a:lnTo>
                    <a:lnTo>
                      <a:pt x="244" y="244"/>
                    </a:lnTo>
                    <a:lnTo>
                      <a:pt x="228" y="265"/>
                    </a:lnTo>
                    <a:lnTo>
                      <a:pt x="218" y="288"/>
                    </a:lnTo>
                    <a:lnTo>
                      <a:pt x="214" y="315"/>
                    </a:lnTo>
                    <a:lnTo>
                      <a:pt x="218" y="342"/>
                    </a:lnTo>
                    <a:lnTo>
                      <a:pt x="228" y="366"/>
                    </a:lnTo>
                    <a:lnTo>
                      <a:pt x="244" y="386"/>
                    </a:lnTo>
                    <a:lnTo>
                      <a:pt x="264" y="402"/>
                    </a:lnTo>
                    <a:lnTo>
                      <a:pt x="288" y="412"/>
                    </a:lnTo>
                    <a:lnTo>
                      <a:pt x="315" y="416"/>
                    </a:lnTo>
                    <a:lnTo>
                      <a:pt x="342" y="412"/>
                    </a:lnTo>
                    <a:lnTo>
                      <a:pt x="366" y="402"/>
                    </a:lnTo>
                    <a:lnTo>
                      <a:pt x="386" y="386"/>
                    </a:lnTo>
                    <a:lnTo>
                      <a:pt x="402" y="366"/>
                    </a:lnTo>
                    <a:lnTo>
                      <a:pt x="411" y="342"/>
                    </a:lnTo>
                    <a:lnTo>
                      <a:pt x="415" y="315"/>
                    </a:lnTo>
                    <a:lnTo>
                      <a:pt x="411" y="288"/>
                    </a:lnTo>
                    <a:lnTo>
                      <a:pt x="402" y="265"/>
                    </a:lnTo>
                    <a:lnTo>
                      <a:pt x="386" y="244"/>
                    </a:lnTo>
                    <a:lnTo>
                      <a:pt x="366" y="229"/>
                    </a:lnTo>
                    <a:lnTo>
                      <a:pt x="342" y="219"/>
                    </a:lnTo>
                    <a:lnTo>
                      <a:pt x="315" y="215"/>
                    </a:lnTo>
                    <a:close/>
                    <a:moveTo>
                      <a:pt x="315" y="0"/>
                    </a:moveTo>
                    <a:lnTo>
                      <a:pt x="361" y="3"/>
                    </a:lnTo>
                    <a:lnTo>
                      <a:pt x="405" y="12"/>
                    </a:lnTo>
                    <a:lnTo>
                      <a:pt x="448" y="29"/>
                    </a:lnTo>
                    <a:lnTo>
                      <a:pt x="486" y="51"/>
                    </a:lnTo>
                    <a:lnTo>
                      <a:pt x="521" y="77"/>
                    </a:lnTo>
                    <a:lnTo>
                      <a:pt x="552" y="109"/>
                    </a:lnTo>
                    <a:lnTo>
                      <a:pt x="579" y="143"/>
                    </a:lnTo>
                    <a:lnTo>
                      <a:pt x="601" y="183"/>
                    </a:lnTo>
                    <a:lnTo>
                      <a:pt x="617" y="225"/>
                    </a:lnTo>
                    <a:lnTo>
                      <a:pt x="626" y="269"/>
                    </a:lnTo>
                    <a:lnTo>
                      <a:pt x="630" y="315"/>
                    </a:lnTo>
                    <a:lnTo>
                      <a:pt x="626" y="361"/>
                    </a:lnTo>
                    <a:lnTo>
                      <a:pt x="617" y="407"/>
                    </a:lnTo>
                    <a:lnTo>
                      <a:pt x="601" y="448"/>
                    </a:lnTo>
                    <a:lnTo>
                      <a:pt x="579" y="487"/>
                    </a:lnTo>
                    <a:lnTo>
                      <a:pt x="552" y="523"/>
                    </a:lnTo>
                    <a:lnTo>
                      <a:pt x="521" y="554"/>
                    </a:lnTo>
                    <a:lnTo>
                      <a:pt x="486" y="581"/>
                    </a:lnTo>
                    <a:lnTo>
                      <a:pt x="448" y="602"/>
                    </a:lnTo>
                    <a:lnTo>
                      <a:pt x="405" y="618"/>
                    </a:lnTo>
                    <a:lnTo>
                      <a:pt x="361" y="628"/>
                    </a:lnTo>
                    <a:lnTo>
                      <a:pt x="315" y="632"/>
                    </a:lnTo>
                    <a:lnTo>
                      <a:pt x="269" y="628"/>
                    </a:lnTo>
                    <a:lnTo>
                      <a:pt x="224" y="618"/>
                    </a:lnTo>
                    <a:lnTo>
                      <a:pt x="182" y="602"/>
                    </a:lnTo>
                    <a:lnTo>
                      <a:pt x="144" y="581"/>
                    </a:lnTo>
                    <a:lnTo>
                      <a:pt x="108" y="554"/>
                    </a:lnTo>
                    <a:lnTo>
                      <a:pt x="76" y="523"/>
                    </a:lnTo>
                    <a:lnTo>
                      <a:pt x="50" y="487"/>
                    </a:lnTo>
                    <a:lnTo>
                      <a:pt x="29" y="448"/>
                    </a:lnTo>
                    <a:lnTo>
                      <a:pt x="13" y="407"/>
                    </a:lnTo>
                    <a:lnTo>
                      <a:pt x="2" y="361"/>
                    </a:lnTo>
                    <a:lnTo>
                      <a:pt x="0" y="315"/>
                    </a:lnTo>
                    <a:lnTo>
                      <a:pt x="2" y="269"/>
                    </a:lnTo>
                    <a:lnTo>
                      <a:pt x="13" y="225"/>
                    </a:lnTo>
                    <a:lnTo>
                      <a:pt x="29" y="183"/>
                    </a:lnTo>
                    <a:lnTo>
                      <a:pt x="50" y="143"/>
                    </a:lnTo>
                    <a:lnTo>
                      <a:pt x="76" y="109"/>
                    </a:lnTo>
                    <a:lnTo>
                      <a:pt x="108" y="77"/>
                    </a:lnTo>
                    <a:lnTo>
                      <a:pt x="144" y="51"/>
                    </a:lnTo>
                    <a:lnTo>
                      <a:pt x="182" y="29"/>
                    </a:lnTo>
                    <a:lnTo>
                      <a:pt x="224" y="12"/>
                    </a:lnTo>
                    <a:lnTo>
                      <a:pt x="269" y="3"/>
                    </a:lnTo>
                    <a:lnTo>
                      <a:pt x="315" y="0"/>
                    </a:lnTo>
                    <a:close/>
                  </a:path>
                </a:pathLst>
              </a:custGeom>
              <a:grpFill/>
              <a:ln w="0">
                <a:solidFill>
                  <a:srgbClr val="48D3D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23565" name="Freeform 10"/>
              <p:cNvSpPr>
                <a:spLocks noEditPoints="1"/>
              </p:cNvSpPr>
              <p:nvPr/>
            </p:nvSpPr>
            <p:spPr bwMode="auto">
              <a:xfrm>
                <a:off x="763" y="4514"/>
                <a:ext cx="524" cy="881"/>
              </a:xfrm>
              <a:custGeom>
                <a:avLst/>
                <a:gdLst>
                  <a:gd name="T0" fmla="*/ 281 w 1046"/>
                  <a:gd name="T1" fmla="*/ 232 h 1761"/>
                  <a:gd name="T2" fmla="*/ 240 w 1046"/>
                  <a:gd name="T3" fmla="*/ 259 h 1761"/>
                  <a:gd name="T4" fmla="*/ 217 w 1046"/>
                  <a:gd name="T5" fmla="*/ 301 h 1761"/>
                  <a:gd name="T6" fmla="*/ 215 w 1046"/>
                  <a:gd name="T7" fmla="*/ 742 h 1761"/>
                  <a:gd name="T8" fmla="*/ 371 w 1046"/>
                  <a:gd name="T9" fmla="*/ 984 h 1761"/>
                  <a:gd name="T10" fmla="*/ 379 w 1046"/>
                  <a:gd name="T11" fmla="*/ 1025 h 1761"/>
                  <a:gd name="T12" fmla="*/ 667 w 1046"/>
                  <a:gd name="T13" fmla="*/ 1545 h 1761"/>
                  <a:gd name="T14" fmla="*/ 668 w 1046"/>
                  <a:gd name="T15" fmla="*/ 1004 h 1761"/>
                  <a:gd name="T16" fmla="*/ 684 w 1046"/>
                  <a:gd name="T17" fmla="*/ 965 h 1761"/>
                  <a:gd name="T18" fmla="*/ 831 w 1046"/>
                  <a:gd name="T19" fmla="*/ 325 h 1761"/>
                  <a:gd name="T20" fmla="*/ 819 w 1046"/>
                  <a:gd name="T21" fmla="*/ 279 h 1761"/>
                  <a:gd name="T22" fmla="*/ 787 w 1046"/>
                  <a:gd name="T23" fmla="*/ 243 h 1761"/>
                  <a:gd name="T24" fmla="*/ 745 w 1046"/>
                  <a:gd name="T25" fmla="*/ 227 h 1761"/>
                  <a:gd name="T26" fmla="*/ 567 w 1046"/>
                  <a:gd name="T27" fmla="*/ 358 h 1761"/>
                  <a:gd name="T28" fmla="*/ 523 w 1046"/>
                  <a:gd name="T29" fmla="*/ 367 h 1761"/>
                  <a:gd name="T30" fmla="*/ 479 w 1046"/>
                  <a:gd name="T31" fmla="*/ 358 h 1761"/>
                  <a:gd name="T32" fmla="*/ 301 w 1046"/>
                  <a:gd name="T33" fmla="*/ 227 h 1761"/>
                  <a:gd name="T34" fmla="*/ 756 w 1046"/>
                  <a:gd name="T35" fmla="*/ 4 h 1761"/>
                  <a:gd name="T36" fmla="*/ 768 w 1046"/>
                  <a:gd name="T37" fmla="*/ 8 h 1761"/>
                  <a:gd name="T38" fmla="*/ 794 w 1046"/>
                  <a:gd name="T39" fmla="*/ 15 h 1761"/>
                  <a:gd name="T40" fmla="*/ 819 w 1046"/>
                  <a:gd name="T41" fmla="*/ 24 h 1761"/>
                  <a:gd name="T42" fmla="*/ 832 w 1046"/>
                  <a:gd name="T43" fmla="*/ 28 h 1761"/>
                  <a:gd name="T44" fmla="*/ 911 w 1046"/>
                  <a:gd name="T45" fmla="*/ 66 h 1761"/>
                  <a:gd name="T46" fmla="*/ 973 w 1046"/>
                  <a:gd name="T47" fmla="*/ 124 h 1761"/>
                  <a:gd name="T48" fmla="*/ 1019 w 1046"/>
                  <a:gd name="T49" fmla="*/ 198 h 1761"/>
                  <a:gd name="T50" fmla="*/ 1043 w 1046"/>
                  <a:gd name="T51" fmla="*/ 281 h 1761"/>
                  <a:gd name="T52" fmla="*/ 1046 w 1046"/>
                  <a:gd name="T53" fmla="*/ 774 h 1761"/>
                  <a:gd name="T54" fmla="*/ 1038 w 1046"/>
                  <a:gd name="T55" fmla="*/ 815 h 1761"/>
                  <a:gd name="T56" fmla="*/ 881 w 1046"/>
                  <a:gd name="T57" fmla="*/ 1057 h 1761"/>
                  <a:gd name="T58" fmla="*/ 878 w 1046"/>
                  <a:gd name="T59" fmla="*/ 1678 h 1761"/>
                  <a:gd name="T60" fmla="*/ 858 w 1046"/>
                  <a:gd name="T61" fmla="*/ 1721 h 1761"/>
                  <a:gd name="T62" fmla="*/ 821 w 1046"/>
                  <a:gd name="T63" fmla="*/ 1750 h 1761"/>
                  <a:gd name="T64" fmla="*/ 773 w 1046"/>
                  <a:gd name="T65" fmla="*/ 1761 h 1761"/>
                  <a:gd name="T66" fmla="*/ 247 w 1046"/>
                  <a:gd name="T67" fmla="*/ 1758 h 1761"/>
                  <a:gd name="T68" fmla="*/ 205 w 1046"/>
                  <a:gd name="T69" fmla="*/ 1737 h 1761"/>
                  <a:gd name="T70" fmla="*/ 176 w 1046"/>
                  <a:gd name="T71" fmla="*/ 1701 h 1761"/>
                  <a:gd name="T72" fmla="*/ 164 w 1046"/>
                  <a:gd name="T73" fmla="*/ 1653 h 1761"/>
                  <a:gd name="T74" fmla="*/ 17 w 1046"/>
                  <a:gd name="T75" fmla="*/ 833 h 1761"/>
                  <a:gd name="T76" fmla="*/ 2 w 1046"/>
                  <a:gd name="T77" fmla="*/ 795 h 1761"/>
                  <a:gd name="T78" fmla="*/ 0 w 1046"/>
                  <a:gd name="T79" fmla="*/ 325 h 1761"/>
                  <a:gd name="T80" fmla="*/ 12 w 1046"/>
                  <a:gd name="T81" fmla="*/ 238 h 1761"/>
                  <a:gd name="T82" fmla="*/ 47 w 1046"/>
                  <a:gd name="T83" fmla="*/ 159 h 1761"/>
                  <a:gd name="T84" fmla="*/ 102 w 1046"/>
                  <a:gd name="T85" fmla="*/ 94 h 1761"/>
                  <a:gd name="T86" fmla="*/ 172 w 1046"/>
                  <a:gd name="T87" fmla="*/ 44 h 1761"/>
                  <a:gd name="T88" fmla="*/ 217 w 1046"/>
                  <a:gd name="T89" fmla="*/ 27 h 1761"/>
                  <a:gd name="T90" fmla="*/ 238 w 1046"/>
                  <a:gd name="T91" fmla="*/ 20 h 1761"/>
                  <a:gd name="T92" fmla="*/ 266 w 1046"/>
                  <a:gd name="T93" fmla="*/ 12 h 1761"/>
                  <a:gd name="T94" fmla="*/ 286 w 1046"/>
                  <a:gd name="T95" fmla="*/ 5 h 1761"/>
                  <a:gd name="T96" fmla="*/ 315 w 1046"/>
                  <a:gd name="T97" fmla="*/ 0 h 1761"/>
                  <a:gd name="T98" fmla="*/ 363 w 1046"/>
                  <a:gd name="T99" fmla="*/ 8 h 1761"/>
                  <a:gd name="T100" fmla="*/ 523 w 1046"/>
                  <a:gd name="T101" fmla="*/ 124 h 1761"/>
                  <a:gd name="T102" fmla="*/ 683 w 1046"/>
                  <a:gd name="T103" fmla="*/ 8 h 1761"/>
                  <a:gd name="T104" fmla="*/ 731 w 1046"/>
                  <a:gd name="T105" fmla="*/ 0 h 1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6" h="1761">
                    <a:moveTo>
                      <a:pt x="301" y="227"/>
                    </a:moveTo>
                    <a:lnTo>
                      <a:pt x="281" y="232"/>
                    </a:lnTo>
                    <a:lnTo>
                      <a:pt x="259" y="243"/>
                    </a:lnTo>
                    <a:lnTo>
                      <a:pt x="240" y="259"/>
                    </a:lnTo>
                    <a:lnTo>
                      <a:pt x="227" y="279"/>
                    </a:lnTo>
                    <a:lnTo>
                      <a:pt x="217" y="301"/>
                    </a:lnTo>
                    <a:lnTo>
                      <a:pt x="215" y="325"/>
                    </a:lnTo>
                    <a:lnTo>
                      <a:pt x="215" y="742"/>
                    </a:lnTo>
                    <a:lnTo>
                      <a:pt x="362" y="965"/>
                    </a:lnTo>
                    <a:lnTo>
                      <a:pt x="371" y="984"/>
                    </a:lnTo>
                    <a:lnTo>
                      <a:pt x="377" y="1004"/>
                    </a:lnTo>
                    <a:lnTo>
                      <a:pt x="379" y="1025"/>
                    </a:lnTo>
                    <a:lnTo>
                      <a:pt x="379" y="1545"/>
                    </a:lnTo>
                    <a:lnTo>
                      <a:pt x="667" y="1545"/>
                    </a:lnTo>
                    <a:lnTo>
                      <a:pt x="667" y="1025"/>
                    </a:lnTo>
                    <a:lnTo>
                      <a:pt x="668" y="1004"/>
                    </a:lnTo>
                    <a:lnTo>
                      <a:pt x="674" y="984"/>
                    </a:lnTo>
                    <a:lnTo>
                      <a:pt x="684" y="965"/>
                    </a:lnTo>
                    <a:lnTo>
                      <a:pt x="831" y="742"/>
                    </a:lnTo>
                    <a:lnTo>
                      <a:pt x="831" y="325"/>
                    </a:lnTo>
                    <a:lnTo>
                      <a:pt x="828" y="301"/>
                    </a:lnTo>
                    <a:lnTo>
                      <a:pt x="819" y="279"/>
                    </a:lnTo>
                    <a:lnTo>
                      <a:pt x="806" y="259"/>
                    </a:lnTo>
                    <a:lnTo>
                      <a:pt x="787" y="243"/>
                    </a:lnTo>
                    <a:lnTo>
                      <a:pt x="765" y="232"/>
                    </a:lnTo>
                    <a:lnTo>
                      <a:pt x="745" y="227"/>
                    </a:lnTo>
                    <a:lnTo>
                      <a:pt x="588" y="345"/>
                    </a:lnTo>
                    <a:lnTo>
                      <a:pt x="567" y="358"/>
                    </a:lnTo>
                    <a:lnTo>
                      <a:pt x="545" y="365"/>
                    </a:lnTo>
                    <a:lnTo>
                      <a:pt x="523" y="367"/>
                    </a:lnTo>
                    <a:lnTo>
                      <a:pt x="500" y="365"/>
                    </a:lnTo>
                    <a:lnTo>
                      <a:pt x="479" y="358"/>
                    </a:lnTo>
                    <a:lnTo>
                      <a:pt x="458" y="345"/>
                    </a:lnTo>
                    <a:lnTo>
                      <a:pt x="301" y="227"/>
                    </a:lnTo>
                    <a:close/>
                    <a:moveTo>
                      <a:pt x="731" y="0"/>
                    </a:moveTo>
                    <a:lnTo>
                      <a:pt x="756" y="4"/>
                    </a:lnTo>
                    <a:lnTo>
                      <a:pt x="759" y="5"/>
                    </a:lnTo>
                    <a:lnTo>
                      <a:pt x="768" y="8"/>
                    </a:lnTo>
                    <a:lnTo>
                      <a:pt x="780" y="12"/>
                    </a:lnTo>
                    <a:lnTo>
                      <a:pt x="794" y="15"/>
                    </a:lnTo>
                    <a:lnTo>
                      <a:pt x="808" y="20"/>
                    </a:lnTo>
                    <a:lnTo>
                      <a:pt x="819" y="24"/>
                    </a:lnTo>
                    <a:lnTo>
                      <a:pt x="829" y="27"/>
                    </a:lnTo>
                    <a:lnTo>
                      <a:pt x="832" y="28"/>
                    </a:lnTo>
                    <a:lnTo>
                      <a:pt x="873" y="44"/>
                    </a:lnTo>
                    <a:lnTo>
                      <a:pt x="911" y="66"/>
                    </a:lnTo>
                    <a:lnTo>
                      <a:pt x="944" y="94"/>
                    </a:lnTo>
                    <a:lnTo>
                      <a:pt x="973" y="124"/>
                    </a:lnTo>
                    <a:lnTo>
                      <a:pt x="999" y="159"/>
                    </a:lnTo>
                    <a:lnTo>
                      <a:pt x="1019" y="198"/>
                    </a:lnTo>
                    <a:lnTo>
                      <a:pt x="1034" y="238"/>
                    </a:lnTo>
                    <a:lnTo>
                      <a:pt x="1043" y="281"/>
                    </a:lnTo>
                    <a:lnTo>
                      <a:pt x="1046" y="325"/>
                    </a:lnTo>
                    <a:lnTo>
                      <a:pt x="1046" y="774"/>
                    </a:lnTo>
                    <a:lnTo>
                      <a:pt x="1044" y="795"/>
                    </a:lnTo>
                    <a:lnTo>
                      <a:pt x="1038" y="815"/>
                    </a:lnTo>
                    <a:lnTo>
                      <a:pt x="1028" y="833"/>
                    </a:lnTo>
                    <a:lnTo>
                      <a:pt x="881" y="1057"/>
                    </a:lnTo>
                    <a:lnTo>
                      <a:pt x="881" y="1653"/>
                    </a:lnTo>
                    <a:lnTo>
                      <a:pt x="878" y="1678"/>
                    </a:lnTo>
                    <a:lnTo>
                      <a:pt x="870" y="1701"/>
                    </a:lnTo>
                    <a:lnTo>
                      <a:pt x="858" y="1721"/>
                    </a:lnTo>
                    <a:lnTo>
                      <a:pt x="841" y="1737"/>
                    </a:lnTo>
                    <a:lnTo>
                      <a:pt x="821" y="1750"/>
                    </a:lnTo>
                    <a:lnTo>
                      <a:pt x="799" y="1758"/>
                    </a:lnTo>
                    <a:lnTo>
                      <a:pt x="773" y="1761"/>
                    </a:lnTo>
                    <a:lnTo>
                      <a:pt x="272" y="1761"/>
                    </a:lnTo>
                    <a:lnTo>
                      <a:pt x="247" y="1758"/>
                    </a:lnTo>
                    <a:lnTo>
                      <a:pt x="224" y="1750"/>
                    </a:lnTo>
                    <a:lnTo>
                      <a:pt x="205" y="1737"/>
                    </a:lnTo>
                    <a:lnTo>
                      <a:pt x="188" y="1721"/>
                    </a:lnTo>
                    <a:lnTo>
                      <a:pt x="176" y="1701"/>
                    </a:lnTo>
                    <a:lnTo>
                      <a:pt x="168" y="1678"/>
                    </a:lnTo>
                    <a:lnTo>
                      <a:pt x="164" y="1653"/>
                    </a:lnTo>
                    <a:lnTo>
                      <a:pt x="164" y="1057"/>
                    </a:lnTo>
                    <a:lnTo>
                      <a:pt x="17" y="833"/>
                    </a:lnTo>
                    <a:lnTo>
                      <a:pt x="8" y="815"/>
                    </a:lnTo>
                    <a:lnTo>
                      <a:pt x="2" y="795"/>
                    </a:lnTo>
                    <a:lnTo>
                      <a:pt x="0" y="774"/>
                    </a:lnTo>
                    <a:lnTo>
                      <a:pt x="0" y="325"/>
                    </a:lnTo>
                    <a:lnTo>
                      <a:pt x="3" y="281"/>
                    </a:lnTo>
                    <a:lnTo>
                      <a:pt x="12" y="238"/>
                    </a:lnTo>
                    <a:lnTo>
                      <a:pt x="26" y="198"/>
                    </a:lnTo>
                    <a:lnTo>
                      <a:pt x="47" y="159"/>
                    </a:lnTo>
                    <a:lnTo>
                      <a:pt x="71" y="124"/>
                    </a:lnTo>
                    <a:lnTo>
                      <a:pt x="102" y="94"/>
                    </a:lnTo>
                    <a:lnTo>
                      <a:pt x="135" y="66"/>
                    </a:lnTo>
                    <a:lnTo>
                      <a:pt x="172" y="44"/>
                    </a:lnTo>
                    <a:lnTo>
                      <a:pt x="214" y="28"/>
                    </a:lnTo>
                    <a:lnTo>
                      <a:pt x="217" y="27"/>
                    </a:lnTo>
                    <a:lnTo>
                      <a:pt x="225" y="24"/>
                    </a:lnTo>
                    <a:lnTo>
                      <a:pt x="238" y="20"/>
                    </a:lnTo>
                    <a:lnTo>
                      <a:pt x="252" y="15"/>
                    </a:lnTo>
                    <a:lnTo>
                      <a:pt x="266" y="12"/>
                    </a:lnTo>
                    <a:lnTo>
                      <a:pt x="278" y="8"/>
                    </a:lnTo>
                    <a:lnTo>
                      <a:pt x="286" y="5"/>
                    </a:lnTo>
                    <a:lnTo>
                      <a:pt x="289" y="4"/>
                    </a:lnTo>
                    <a:lnTo>
                      <a:pt x="315" y="0"/>
                    </a:lnTo>
                    <a:lnTo>
                      <a:pt x="339" y="2"/>
                    </a:lnTo>
                    <a:lnTo>
                      <a:pt x="363" y="8"/>
                    </a:lnTo>
                    <a:lnTo>
                      <a:pt x="385" y="21"/>
                    </a:lnTo>
                    <a:lnTo>
                      <a:pt x="523" y="124"/>
                    </a:lnTo>
                    <a:lnTo>
                      <a:pt x="661" y="21"/>
                    </a:lnTo>
                    <a:lnTo>
                      <a:pt x="683" y="8"/>
                    </a:lnTo>
                    <a:lnTo>
                      <a:pt x="706" y="2"/>
                    </a:lnTo>
                    <a:lnTo>
                      <a:pt x="731" y="0"/>
                    </a:lnTo>
                    <a:close/>
                  </a:path>
                </a:pathLst>
              </a:custGeom>
              <a:grpFill/>
              <a:ln w="0">
                <a:solidFill>
                  <a:srgbClr val="48D3D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23566" name="Freeform 11"/>
              <p:cNvSpPr>
                <a:spLocks noEditPoints="1"/>
              </p:cNvSpPr>
              <p:nvPr/>
            </p:nvSpPr>
            <p:spPr bwMode="auto">
              <a:xfrm>
                <a:off x="-438" y="4181"/>
                <a:ext cx="316" cy="316"/>
              </a:xfrm>
              <a:custGeom>
                <a:avLst/>
                <a:gdLst>
                  <a:gd name="T0" fmla="*/ 290 w 631"/>
                  <a:gd name="T1" fmla="*/ 219 h 632"/>
                  <a:gd name="T2" fmla="*/ 246 w 631"/>
                  <a:gd name="T3" fmla="*/ 244 h 632"/>
                  <a:gd name="T4" fmla="*/ 219 w 631"/>
                  <a:gd name="T5" fmla="*/ 288 h 632"/>
                  <a:gd name="T6" fmla="*/ 219 w 631"/>
                  <a:gd name="T7" fmla="*/ 342 h 632"/>
                  <a:gd name="T8" fmla="*/ 246 w 631"/>
                  <a:gd name="T9" fmla="*/ 386 h 632"/>
                  <a:gd name="T10" fmla="*/ 290 w 631"/>
                  <a:gd name="T11" fmla="*/ 412 h 632"/>
                  <a:gd name="T12" fmla="*/ 343 w 631"/>
                  <a:gd name="T13" fmla="*/ 412 h 632"/>
                  <a:gd name="T14" fmla="*/ 387 w 631"/>
                  <a:gd name="T15" fmla="*/ 386 h 632"/>
                  <a:gd name="T16" fmla="*/ 412 w 631"/>
                  <a:gd name="T17" fmla="*/ 342 h 632"/>
                  <a:gd name="T18" fmla="*/ 412 w 631"/>
                  <a:gd name="T19" fmla="*/ 288 h 632"/>
                  <a:gd name="T20" fmla="*/ 387 w 631"/>
                  <a:gd name="T21" fmla="*/ 244 h 632"/>
                  <a:gd name="T22" fmla="*/ 343 w 631"/>
                  <a:gd name="T23" fmla="*/ 219 h 632"/>
                  <a:gd name="T24" fmla="*/ 316 w 631"/>
                  <a:gd name="T25" fmla="*/ 0 h 632"/>
                  <a:gd name="T26" fmla="*/ 407 w 631"/>
                  <a:gd name="T27" fmla="*/ 12 h 632"/>
                  <a:gd name="T28" fmla="*/ 488 w 631"/>
                  <a:gd name="T29" fmla="*/ 51 h 632"/>
                  <a:gd name="T30" fmla="*/ 554 w 631"/>
                  <a:gd name="T31" fmla="*/ 109 h 632"/>
                  <a:gd name="T32" fmla="*/ 602 w 631"/>
                  <a:gd name="T33" fmla="*/ 183 h 632"/>
                  <a:gd name="T34" fmla="*/ 628 w 631"/>
                  <a:gd name="T35" fmla="*/ 269 h 632"/>
                  <a:gd name="T36" fmla="*/ 628 w 631"/>
                  <a:gd name="T37" fmla="*/ 361 h 632"/>
                  <a:gd name="T38" fmla="*/ 602 w 631"/>
                  <a:gd name="T39" fmla="*/ 448 h 632"/>
                  <a:gd name="T40" fmla="*/ 554 w 631"/>
                  <a:gd name="T41" fmla="*/ 523 h 632"/>
                  <a:gd name="T42" fmla="*/ 488 w 631"/>
                  <a:gd name="T43" fmla="*/ 581 h 632"/>
                  <a:gd name="T44" fmla="*/ 407 w 631"/>
                  <a:gd name="T45" fmla="*/ 618 h 632"/>
                  <a:gd name="T46" fmla="*/ 316 w 631"/>
                  <a:gd name="T47" fmla="*/ 632 h 632"/>
                  <a:gd name="T48" fmla="*/ 225 w 631"/>
                  <a:gd name="T49" fmla="*/ 618 h 632"/>
                  <a:gd name="T50" fmla="*/ 145 w 631"/>
                  <a:gd name="T51" fmla="*/ 581 h 632"/>
                  <a:gd name="T52" fmla="*/ 78 w 631"/>
                  <a:gd name="T53" fmla="*/ 523 h 632"/>
                  <a:gd name="T54" fmla="*/ 30 w 631"/>
                  <a:gd name="T55" fmla="*/ 448 h 632"/>
                  <a:gd name="T56" fmla="*/ 4 w 631"/>
                  <a:gd name="T57" fmla="*/ 361 h 632"/>
                  <a:gd name="T58" fmla="*/ 4 w 631"/>
                  <a:gd name="T59" fmla="*/ 269 h 632"/>
                  <a:gd name="T60" fmla="*/ 30 w 631"/>
                  <a:gd name="T61" fmla="*/ 183 h 632"/>
                  <a:gd name="T62" fmla="*/ 78 w 631"/>
                  <a:gd name="T63" fmla="*/ 109 h 632"/>
                  <a:gd name="T64" fmla="*/ 145 w 631"/>
                  <a:gd name="T65" fmla="*/ 51 h 632"/>
                  <a:gd name="T66" fmla="*/ 225 w 631"/>
                  <a:gd name="T67" fmla="*/ 12 h 632"/>
                  <a:gd name="T68" fmla="*/ 316 w 631"/>
                  <a:gd name="T69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31" h="632">
                    <a:moveTo>
                      <a:pt x="316" y="215"/>
                    </a:moveTo>
                    <a:lnTo>
                      <a:pt x="290" y="219"/>
                    </a:lnTo>
                    <a:lnTo>
                      <a:pt x="265" y="229"/>
                    </a:lnTo>
                    <a:lnTo>
                      <a:pt x="246" y="244"/>
                    </a:lnTo>
                    <a:lnTo>
                      <a:pt x="229" y="265"/>
                    </a:lnTo>
                    <a:lnTo>
                      <a:pt x="219" y="288"/>
                    </a:lnTo>
                    <a:lnTo>
                      <a:pt x="215" y="315"/>
                    </a:lnTo>
                    <a:lnTo>
                      <a:pt x="219" y="342"/>
                    </a:lnTo>
                    <a:lnTo>
                      <a:pt x="229" y="366"/>
                    </a:lnTo>
                    <a:lnTo>
                      <a:pt x="246" y="386"/>
                    </a:lnTo>
                    <a:lnTo>
                      <a:pt x="265" y="402"/>
                    </a:lnTo>
                    <a:lnTo>
                      <a:pt x="290" y="412"/>
                    </a:lnTo>
                    <a:lnTo>
                      <a:pt x="316" y="416"/>
                    </a:lnTo>
                    <a:lnTo>
                      <a:pt x="343" y="412"/>
                    </a:lnTo>
                    <a:lnTo>
                      <a:pt x="366" y="402"/>
                    </a:lnTo>
                    <a:lnTo>
                      <a:pt x="387" y="386"/>
                    </a:lnTo>
                    <a:lnTo>
                      <a:pt x="403" y="366"/>
                    </a:lnTo>
                    <a:lnTo>
                      <a:pt x="412" y="342"/>
                    </a:lnTo>
                    <a:lnTo>
                      <a:pt x="416" y="315"/>
                    </a:lnTo>
                    <a:lnTo>
                      <a:pt x="412" y="288"/>
                    </a:lnTo>
                    <a:lnTo>
                      <a:pt x="403" y="265"/>
                    </a:lnTo>
                    <a:lnTo>
                      <a:pt x="387" y="244"/>
                    </a:lnTo>
                    <a:lnTo>
                      <a:pt x="366" y="229"/>
                    </a:lnTo>
                    <a:lnTo>
                      <a:pt x="343" y="219"/>
                    </a:lnTo>
                    <a:lnTo>
                      <a:pt x="316" y="215"/>
                    </a:lnTo>
                    <a:close/>
                    <a:moveTo>
                      <a:pt x="316" y="0"/>
                    </a:moveTo>
                    <a:lnTo>
                      <a:pt x="363" y="3"/>
                    </a:lnTo>
                    <a:lnTo>
                      <a:pt x="407" y="12"/>
                    </a:lnTo>
                    <a:lnTo>
                      <a:pt x="449" y="29"/>
                    </a:lnTo>
                    <a:lnTo>
                      <a:pt x="488" y="51"/>
                    </a:lnTo>
                    <a:lnTo>
                      <a:pt x="522" y="77"/>
                    </a:lnTo>
                    <a:lnTo>
                      <a:pt x="554" y="109"/>
                    </a:lnTo>
                    <a:lnTo>
                      <a:pt x="580" y="143"/>
                    </a:lnTo>
                    <a:lnTo>
                      <a:pt x="602" y="183"/>
                    </a:lnTo>
                    <a:lnTo>
                      <a:pt x="618" y="225"/>
                    </a:lnTo>
                    <a:lnTo>
                      <a:pt x="628" y="269"/>
                    </a:lnTo>
                    <a:lnTo>
                      <a:pt x="631" y="315"/>
                    </a:lnTo>
                    <a:lnTo>
                      <a:pt x="628" y="361"/>
                    </a:lnTo>
                    <a:lnTo>
                      <a:pt x="618" y="407"/>
                    </a:lnTo>
                    <a:lnTo>
                      <a:pt x="602" y="448"/>
                    </a:lnTo>
                    <a:lnTo>
                      <a:pt x="580" y="487"/>
                    </a:lnTo>
                    <a:lnTo>
                      <a:pt x="554" y="523"/>
                    </a:lnTo>
                    <a:lnTo>
                      <a:pt x="522" y="554"/>
                    </a:lnTo>
                    <a:lnTo>
                      <a:pt x="488" y="581"/>
                    </a:lnTo>
                    <a:lnTo>
                      <a:pt x="449" y="602"/>
                    </a:lnTo>
                    <a:lnTo>
                      <a:pt x="407" y="618"/>
                    </a:lnTo>
                    <a:lnTo>
                      <a:pt x="363" y="628"/>
                    </a:lnTo>
                    <a:lnTo>
                      <a:pt x="316" y="632"/>
                    </a:lnTo>
                    <a:lnTo>
                      <a:pt x="270" y="628"/>
                    </a:lnTo>
                    <a:lnTo>
                      <a:pt x="225" y="618"/>
                    </a:lnTo>
                    <a:lnTo>
                      <a:pt x="183" y="602"/>
                    </a:lnTo>
                    <a:lnTo>
                      <a:pt x="145" y="581"/>
                    </a:lnTo>
                    <a:lnTo>
                      <a:pt x="109" y="554"/>
                    </a:lnTo>
                    <a:lnTo>
                      <a:pt x="78" y="523"/>
                    </a:lnTo>
                    <a:lnTo>
                      <a:pt x="51" y="487"/>
                    </a:lnTo>
                    <a:lnTo>
                      <a:pt x="30" y="448"/>
                    </a:lnTo>
                    <a:lnTo>
                      <a:pt x="14" y="407"/>
                    </a:lnTo>
                    <a:lnTo>
                      <a:pt x="4" y="361"/>
                    </a:lnTo>
                    <a:lnTo>
                      <a:pt x="0" y="315"/>
                    </a:lnTo>
                    <a:lnTo>
                      <a:pt x="4" y="269"/>
                    </a:lnTo>
                    <a:lnTo>
                      <a:pt x="14" y="225"/>
                    </a:lnTo>
                    <a:lnTo>
                      <a:pt x="30" y="183"/>
                    </a:lnTo>
                    <a:lnTo>
                      <a:pt x="51" y="143"/>
                    </a:lnTo>
                    <a:lnTo>
                      <a:pt x="78" y="109"/>
                    </a:lnTo>
                    <a:lnTo>
                      <a:pt x="109" y="77"/>
                    </a:lnTo>
                    <a:lnTo>
                      <a:pt x="145" y="51"/>
                    </a:lnTo>
                    <a:lnTo>
                      <a:pt x="183" y="29"/>
                    </a:lnTo>
                    <a:lnTo>
                      <a:pt x="225" y="12"/>
                    </a:lnTo>
                    <a:lnTo>
                      <a:pt x="270" y="3"/>
                    </a:lnTo>
                    <a:lnTo>
                      <a:pt x="316" y="0"/>
                    </a:lnTo>
                    <a:close/>
                  </a:path>
                </a:pathLst>
              </a:custGeom>
              <a:grpFill/>
              <a:ln w="0">
                <a:solidFill>
                  <a:srgbClr val="48D3D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23567" name="Freeform 12"/>
              <p:cNvSpPr>
                <a:spLocks noEditPoints="1"/>
              </p:cNvSpPr>
              <p:nvPr/>
            </p:nvSpPr>
            <p:spPr bwMode="auto">
              <a:xfrm>
                <a:off x="-542" y="4514"/>
                <a:ext cx="524" cy="881"/>
              </a:xfrm>
              <a:custGeom>
                <a:avLst/>
                <a:gdLst>
                  <a:gd name="T0" fmla="*/ 281 w 1047"/>
                  <a:gd name="T1" fmla="*/ 232 h 1761"/>
                  <a:gd name="T2" fmla="*/ 241 w 1047"/>
                  <a:gd name="T3" fmla="*/ 259 h 1761"/>
                  <a:gd name="T4" fmla="*/ 218 w 1047"/>
                  <a:gd name="T5" fmla="*/ 301 h 1761"/>
                  <a:gd name="T6" fmla="*/ 215 w 1047"/>
                  <a:gd name="T7" fmla="*/ 742 h 1761"/>
                  <a:gd name="T8" fmla="*/ 372 w 1047"/>
                  <a:gd name="T9" fmla="*/ 984 h 1761"/>
                  <a:gd name="T10" fmla="*/ 380 w 1047"/>
                  <a:gd name="T11" fmla="*/ 1025 h 1761"/>
                  <a:gd name="T12" fmla="*/ 667 w 1047"/>
                  <a:gd name="T13" fmla="*/ 1545 h 1761"/>
                  <a:gd name="T14" fmla="*/ 668 w 1047"/>
                  <a:gd name="T15" fmla="*/ 1004 h 1761"/>
                  <a:gd name="T16" fmla="*/ 684 w 1047"/>
                  <a:gd name="T17" fmla="*/ 965 h 1761"/>
                  <a:gd name="T18" fmla="*/ 831 w 1047"/>
                  <a:gd name="T19" fmla="*/ 325 h 1761"/>
                  <a:gd name="T20" fmla="*/ 820 w 1047"/>
                  <a:gd name="T21" fmla="*/ 279 h 1761"/>
                  <a:gd name="T22" fmla="*/ 787 w 1047"/>
                  <a:gd name="T23" fmla="*/ 243 h 1761"/>
                  <a:gd name="T24" fmla="*/ 746 w 1047"/>
                  <a:gd name="T25" fmla="*/ 227 h 1761"/>
                  <a:gd name="T26" fmla="*/ 567 w 1047"/>
                  <a:gd name="T27" fmla="*/ 358 h 1761"/>
                  <a:gd name="T28" fmla="*/ 523 w 1047"/>
                  <a:gd name="T29" fmla="*/ 367 h 1761"/>
                  <a:gd name="T30" fmla="*/ 479 w 1047"/>
                  <a:gd name="T31" fmla="*/ 358 h 1761"/>
                  <a:gd name="T32" fmla="*/ 301 w 1047"/>
                  <a:gd name="T33" fmla="*/ 227 h 1761"/>
                  <a:gd name="T34" fmla="*/ 756 w 1047"/>
                  <a:gd name="T35" fmla="*/ 4 h 1761"/>
                  <a:gd name="T36" fmla="*/ 769 w 1047"/>
                  <a:gd name="T37" fmla="*/ 8 h 1761"/>
                  <a:gd name="T38" fmla="*/ 794 w 1047"/>
                  <a:gd name="T39" fmla="*/ 15 h 1761"/>
                  <a:gd name="T40" fmla="*/ 820 w 1047"/>
                  <a:gd name="T41" fmla="*/ 24 h 1761"/>
                  <a:gd name="T42" fmla="*/ 832 w 1047"/>
                  <a:gd name="T43" fmla="*/ 28 h 1761"/>
                  <a:gd name="T44" fmla="*/ 911 w 1047"/>
                  <a:gd name="T45" fmla="*/ 66 h 1761"/>
                  <a:gd name="T46" fmla="*/ 974 w 1047"/>
                  <a:gd name="T47" fmla="*/ 124 h 1761"/>
                  <a:gd name="T48" fmla="*/ 1019 w 1047"/>
                  <a:gd name="T49" fmla="*/ 198 h 1761"/>
                  <a:gd name="T50" fmla="*/ 1043 w 1047"/>
                  <a:gd name="T51" fmla="*/ 281 h 1761"/>
                  <a:gd name="T52" fmla="*/ 1047 w 1047"/>
                  <a:gd name="T53" fmla="*/ 774 h 1761"/>
                  <a:gd name="T54" fmla="*/ 1038 w 1047"/>
                  <a:gd name="T55" fmla="*/ 815 h 1761"/>
                  <a:gd name="T56" fmla="*/ 881 w 1047"/>
                  <a:gd name="T57" fmla="*/ 1057 h 1761"/>
                  <a:gd name="T58" fmla="*/ 879 w 1047"/>
                  <a:gd name="T59" fmla="*/ 1678 h 1761"/>
                  <a:gd name="T60" fmla="*/ 858 w 1047"/>
                  <a:gd name="T61" fmla="*/ 1721 h 1761"/>
                  <a:gd name="T62" fmla="*/ 821 w 1047"/>
                  <a:gd name="T63" fmla="*/ 1750 h 1761"/>
                  <a:gd name="T64" fmla="*/ 773 w 1047"/>
                  <a:gd name="T65" fmla="*/ 1761 h 1761"/>
                  <a:gd name="T66" fmla="*/ 248 w 1047"/>
                  <a:gd name="T67" fmla="*/ 1758 h 1761"/>
                  <a:gd name="T68" fmla="*/ 205 w 1047"/>
                  <a:gd name="T69" fmla="*/ 1737 h 1761"/>
                  <a:gd name="T70" fmla="*/ 176 w 1047"/>
                  <a:gd name="T71" fmla="*/ 1701 h 1761"/>
                  <a:gd name="T72" fmla="*/ 164 w 1047"/>
                  <a:gd name="T73" fmla="*/ 1653 h 1761"/>
                  <a:gd name="T74" fmla="*/ 17 w 1047"/>
                  <a:gd name="T75" fmla="*/ 833 h 1761"/>
                  <a:gd name="T76" fmla="*/ 2 w 1047"/>
                  <a:gd name="T77" fmla="*/ 795 h 1761"/>
                  <a:gd name="T78" fmla="*/ 0 w 1047"/>
                  <a:gd name="T79" fmla="*/ 325 h 1761"/>
                  <a:gd name="T80" fmla="*/ 13 w 1047"/>
                  <a:gd name="T81" fmla="*/ 238 h 1761"/>
                  <a:gd name="T82" fmla="*/ 47 w 1047"/>
                  <a:gd name="T83" fmla="*/ 159 h 1761"/>
                  <a:gd name="T84" fmla="*/ 102 w 1047"/>
                  <a:gd name="T85" fmla="*/ 94 h 1761"/>
                  <a:gd name="T86" fmla="*/ 172 w 1047"/>
                  <a:gd name="T87" fmla="*/ 44 h 1761"/>
                  <a:gd name="T88" fmla="*/ 218 w 1047"/>
                  <a:gd name="T89" fmla="*/ 27 h 1761"/>
                  <a:gd name="T90" fmla="*/ 238 w 1047"/>
                  <a:gd name="T91" fmla="*/ 20 h 1761"/>
                  <a:gd name="T92" fmla="*/ 266 w 1047"/>
                  <a:gd name="T93" fmla="*/ 12 h 1761"/>
                  <a:gd name="T94" fmla="*/ 286 w 1047"/>
                  <a:gd name="T95" fmla="*/ 5 h 1761"/>
                  <a:gd name="T96" fmla="*/ 315 w 1047"/>
                  <a:gd name="T97" fmla="*/ 0 h 1761"/>
                  <a:gd name="T98" fmla="*/ 363 w 1047"/>
                  <a:gd name="T99" fmla="*/ 8 h 1761"/>
                  <a:gd name="T100" fmla="*/ 523 w 1047"/>
                  <a:gd name="T101" fmla="*/ 124 h 1761"/>
                  <a:gd name="T102" fmla="*/ 683 w 1047"/>
                  <a:gd name="T103" fmla="*/ 8 h 1761"/>
                  <a:gd name="T104" fmla="*/ 732 w 1047"/>
                  <a:gd name="T105" fmla="*/ 0 h 1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7" h="1761">
                    <a:moveTo>
                      <a:pt x="301" y="227"/>
                    </a:moveTo>
                    <a:lnTo>
                      <a:pt x="281" y="232"/>
                    </a:lnTo>
                    <a:lnTo>
                      <a:pt x="259" y="243"/>
                    </a:lnTo>
                    <a:lnTo>
                      <a:pt x="241" y="259"/>
                    </a:lnTo>
                    <a:lnTo>
                      <a:pt x="227" y="279"/>
                    </a:lnTo>
                    <a:lnTo>
                      <a:pt x="218" y="301"/>
                    </a:lnTo>
                    <a:lnTo>
                      <a:pt x="215" y="325"/>
                    </a:lnTo>
                    <a:lnTo>
                      <a:pt x="215" y="742"/>
                    </a:lnTo>
                    <a:lnTo>
                      <a:pt x="362" y="965"/>
                    </a:lnTo>
                    <a:lnTo>
                      <a:pt x="372" y="984"/>
                    </a:lnTo>
                    <a:lnTo>
                      <a:pt x="377" y="1004"/>
                    </a:lnTo>
                    <a:lnTo>
                      <a:pt x="380" y="1025"/>
                    </a:lnTo>
                    <a:lnTo>
                      <a:pt x="380" y="1545"/>
                    </a:lnTo>
                    <a:lnTo>
                      <a:pt x="667" y="1545"/>
                    </a:lnTo>
                    <a:lnTo>
                      <a:pt x="667" y="1025"/>
                    </a:lnTo>
                    <a:lnTo>
                      <a:pt x="668" y="1004"/>
                    </a:lnTo>
                    <a:lnTo>
                      <a:pt x="674" y="984"/>
                    </a:lnTo>
                    <a:lnTo>
                      <a:pt x="684" y="965"/>
                    </a:lnTo>
                    <a:lnTo>
                      <a:pt x="831" y="742"/>
                    </a:lnTo>
                    <a:lnTo>
                      <a:pt x="831" y="325"/>
                    </a:lnTo>
                    <a:lnTo>
                      <a:pt x="828" y="301"/>
                    </a:lnTo>
                    <a:lnTo>
                      <a:pt x="820" y="279"/>
                    </a:lnTo>
                    <a:lnTo>
                      <a:pt x="806" y="259"/>
                    </a:lnTo>
                    <a:lnTo>
                      <a:pt x="787" y="243"/>
                    </a:lnTo>
                    <a:lnTo>
                      <a:pt x="765" y="232"/>
                    </a:lnTo>
                    <a:lnTo>
                      <a:pt x="746" y="227"/>
                    </a:lnTo>
                    <a:lnTo>
                      <a:pt x="588" y="345"/>
                    </a:lnTo>
                    <a:lnTo>
                      <a:pt x="567" y="358"/>
                    </a:lnTo>
                    <a:lnTo>
                      <a:pt x="545" y="365"/>
                    </a:lnTo>
                    <a:lnTo>
                      <a:pt x="523" y="367"/>
                    </a:lnTo>
                    <a:lnTo>
                      <a:pt x="500" y="365"/>
                    </a:lnTo>
                    <a:lnTo>
                      <a:pt x="479" y="358"/>
                    </a:lnTo>
                    <a:lnTo>
                      <a:pt x="458" y="345"/>
                    </a:lnTo>
                    <a:lnTo>
                      <a:pt x="301" y="227"/>
                    </a:lnTo>
                    <a:close/>
                    <a:moveTo>
                      <a:pt x="732" y="0"/>
                    </a:moveTo>
                    <a:lnTo>
                      <a:pt x="756" y="4"/>
                    </a:lnTo>
                    <a:lnTo>
                      <a:pt x="759" y="5"/>
                    </a:lnTo>
                    <a:lnTo>
                      <a:pt x="769" y="8"/>
                    </a:lnTo>
                    <a:lnTo>
                      <a:pt x="780" y="12"/>
                    </a:lnTo>
                    <a:lnTo>
                      <a:pt x="794" y="15"/>
                    </a:lnTo>
                    <a:lnTo>
                      <a:pt x="808" y="20"/>
                    </a:lnTo>
                    <a:lnTo>
                      <a:pt x="820" y="24"/>
                    </a:lnTo>
                    <a:lnTo>
                      <a:pt x="829" y="27"/>
                    </a:lnTo>
                    <a:lnTo>
                      <a:pt x="832" y="28"/>
                    </a:lnTo>
                    <a:lnTo>
                      <a:pt x="873" y="44"/>
                    </a:lnTo>
                    <a:lnTo>
                      <a:pt x="911" y="66"/>
                    </a:lnTo>
                    <a:lnTo>
                      <a:pt x="945" y="94"/>
                    </a:lnTo>
                    <a:lnTo>
                      <a:pt x="974" y="124"/>
                    </a:lnTo>
                    <a:lnTo>
                      <a:pt x="999" y="159"/>
                    </a:lnTo>
                    <a:lnTo>
                      <a:pt x="1019" y="198"/>
                    </a:lnTo>
                    <a:lnTo>
                      <a:pt x="1034" y="238"/>
                    </a:lnTo>
                    <a:lnTo>
                      <a:pt x="1043" y="281"/>
                    </a:lnTo>
                    <a:lnTo>
                      <a:pt x="1047" y="325"/>
                    </a:lnTo>
                    <a:lnTo>
                      <a:pt x="1047" y="774"/>
                    </a:lnTo>
                    <a:lnTo>
                      <a:pt x="1044" y="795"/>
                    </a:lnTo>
                    <a:lnTo>
                      <a:pt x="1038" y="815"/>
                    </a:lnTo>
                    <a:lnTo>
                      <a:pt x="1028" y="833"/>
                    </a:lnTo>
                    <a:lnTo>
                      <a:pt x="881" y="1057"/>
                    </a:lnTo>
                    <a:lnTo>
                      <a:pt x="881" y="1653"/>
                    </a:lnTo>
                    <a:lnTo>
                      <a:pt x="879" y="1678"/>
                    </a:lnTo>
                    <a:lnTo>
                      <a:pt x="871" y="1701"/>
                    </a:lnTo>
                    <a:lnTo>
                      <a:pt x="858" y="1721"/>
                    </a:lnTo>
                    <a:lnTo>
                      <a:pt x="840" y="1737"/>
                    </a:lnTo>
                    <a:lnTo>
                      <a:pt x="821" y="1750"/>
                    </a:lnTo>
                    <a:lnTo>
                      <a:pt x="799" y="1758"/>
                    </a:lnTo>
                    <a:lnTo>
                      <a:pt x="773" y="1761"/>
                    </a:lnTo>
                    <a:lnTo>
                      <a:pt x="272" y="1761"/>
                    </a:lnTo>
                    <a:lnTo>
                      <a:pt x="248" y="1758"/>
                    </a:lnTo>
                    <a:lnTo>
                      <a:pt x="224" y="1750"/>
                    </a:lnTo>
                    <a:lnTo>
                      <a:pt x="205" y="1737"/>
                    </a:lnTo>
                    <a:lnTo>
                      <a:pt x="189" y="1721"/>
                    </a:lnTo>
                    <a:lnTo>
                      <a:pt x="176" y="1701"/>
                    </a:lnTo>
                    <a:lnTo>
                      <a:pt x="168" y="1678"/>
                    </a:lnTo>
                    <a:lnTo>
                      <a:pt x="164" y="1653"/>
                    </a:lnTo>
                    <a:lnTo>
                      <a:pt x="164" y="1057"/>
                    </a:lnTo>
                    <a:lnTo>
                      <a:pt x="17" y="833"/>
                    </a:lnTo>
                    <a:lnTo>
                      <a:pt x="8" y="815"/>
                    </a:lnTo>
                    <a:lnTo>
                      <a:pt x="2" y="795"/>
                    </a:lnTo>
                    <a:lnTo>
                      <a:pt x="0" y="774"/>
                    </a:lnTo>
                    <a:lnTo>
                      <a:pt x="0" y="325"/>
                    </a:lnTo>
                    <a:lnTo>
                      <a:pt x="3" y="281"/>
                    </a:lnTo>
                    <a:lnTo>
                      <a:pt x="13" y="238"/>
                    </a:lnTo>
                    <a:lnTo>
                      <a:pt x="26" y="198"/>
                    </a:lnTo>
                    <a:lnTo>
                      <a:pt x="47" y="159"/>
                    </a:lnTo>
                    <a:lnTo>
                      <a:pt x="72" y="124"/>
                    </a:lnTo>
                    <a:lnTo>
                      <a:pt x="102" y="94"/>
                    </a:lnTo>
                    <a:lnTo>
                      <a:pt x="135" y="66"/>
                    </a:lnTo>
                    <a:lnTo>
                      <a:pt x="172" y="44"/>
                    </a:lnTo>
                    <a:lnTo>
                      <a:pt x="214" y="28"/>
                    </a:lnTo>
                    <a:lnTo>
                      <a:pt x="218" y="27"/>
                    </a:lnTo>
                    <a:lnTo>
                      <a:pt x="226" y="24"/>
                    </a:lnTo>
                    <a:lnTo>
                      <a:pt x="238" y="20"/>
                    </a:lnTo>
                    <a:lnTo>
                      <a:pt x="252" y="15"/>
                    </a:lnTo>
                    <a:lnTo>
                      <a:pt x="266" y="12"/>
                    </a:lnTo>
                    <a:lnTo>
                      <a:pt x="278" y="8"/>
                    </a:lnTo>
                    <a:lnTo>
                      <a:pt x="286" y="5"/>
                    </a:lnTo>
                    <a:lnTo>
                      <a:pt x="289" y="4"/>
                    </a:lnTo>
                    <a:lnTo>
                      <a:pt x="315" y="0"/>
                    </a:lnTo>
                    <a:lnTo>
                      <a:pt x="339" y="2"/>
                    </a:lnTo>
                    <a:lnTo>
                      <a:pt x="363" y="8"/>
                    </a:lnTo>
                    <a:lnTo>
                      <a:pt x="385" y="21"/>
                    </a:lnTo>
                    <a:lnTo>
                      <a:pt x="523" y="124"/>
                    </a:lnTo>
                    <a:lnTo>
                      <a:pt x="661" y="21"/>
                    </a:lnTo>
                    <a:lnTo>
                      <a:pt x="683" y="8"/>
                    </a:lnTo>
                    <a:lnTo>
                      <a:pt x="706" y="2"/>
                    </a:lnTo>
                    <a:lnTo>
                      <a:pt x="732" y="0"/>
                    </a:lnTo>
                    <a:close/>
                  </a:path>
                </a:pathLst>
              </a:custGeom>
              <a:grpFill/>
              <a:ln w="0">
                <a:solidFill>
                  <a:srgbClr val="48D3DE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</p:grpSp>
        <p:sp>
          <p:nvSpPr>
            <p:cNvPr id="112" name="Retângulo 15"/>
            <p:cNvSpPr/>
            <p:nvPr/>
          </p:nvSpPr>
          <p:spPr>
            <a:xfrm>
              <a:off x="3494499" y="1431843"/>
              <a:ext cx="98296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s-ES" altLang="es-ES" sz="1600" dirty="0" smtClean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Analistas</a:t>
              </a:r>
              <a:endParaRPr lang="es-ES" altLang="es-ES" sz="16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113" name="Imagem 2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8" t="43700" r="53545" b="650"/>
          <a:stretch/>
        </p:blipFill>
        <p:spPr>
          <a:xfrm>
            <a:off x="142425" y="1409139"/>
            <a:ext cx="1956672" cy="1672639"/>
          </a:xfrm>
          <a:prstGeom prst="rect">
            <a:avLst/>
          </a:prstGeom>
        </p:spPr>
      </p:pic>
      <p:grpSp>
        <p:nvGrpSpPr>
          <p:cNvPr id="5" name="Grupo 4"/>
          <p:cNvGrpSpPr/>
          <p:nvPr/>
        </p:nvGrpSpPr>
        <p:grpSpPr>
          <a:xfrm>
            <a:off x="1624579" y="2759110"/>
            <a:ext cx="685763" cy="652468"/>
            <a:chOff x="2588094" y="2886406"/>
            <a:chExt cx="685763" cy="652468"/>
          </a:xfrm>
        </p:grpSpPr>
        <p:sp>
          <p:nvSpPr>
            <p:cNvPr id="91" name="Rectangle 104"/>
            <p:cNvSpPr/>
            <p:nvPr/>
          </p:nvSpPr>
          <p:spPr>
            <a:xfrm>
              <a:off x="2588094" y="2886406"/>
              <a:ext cx="685763" cy="652468"/>
            </a:xfrm>
            <a:prstGeom prst="rect">
              <a:avLst/>
            </a:prstGeom>
            <a:solidFill>
              <a:srgbClr val="DB002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1030" name="Picture 6" descr="https://5a5a57ff32a328601212-ee0df397c56b146e91fe14be42fa361d.ssl.cf1.rackcdn.com/icon/instagram_logos_glyph/03H5cHNMt-Jni4pe9u+7/glyph-logo_May2016_200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3691" y="3015356"/>
              <a:ext cx="394568" cy="394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9" name="Grupo 50"/>
          <p:cNvGrpSpPr/>
          <p:nvPr/>
        </p:nvGrpSpPr>
        <p:grpSpPr>
          <a:xfrm>
            <a:off x="1054694" y="3273183"/>
            <a:ext cx="685763" cy="652468"/>
            <a:chOff x="7307720" y="1027729"/>
            <a:chExt cx="1227580" cy="1167979"/>
          </a:xfrm>
        </p:grpSpPr>
        <p:sp>
          <p:nvSpPr>
            <p:cNvPr id="70" name="Rectangle 69"/>
            <p:cNvSpPr/>
            <p:nvPr/>
          </p:nvSpPr>
          <p:spPr>
            <a:xfrm>
              <a:off x="7307720" y="1027729"/>
              <a:ext cx="1227580" cy="1167979"/>
            </a:xfrm>
            <a:prstGeom prst="rect">
              <a:avLst/>
            </a:prstGeom>
            <a:solidFill>
              <a:srgbClr val="3A589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7737360" y="1249769"/>
              <a:ext cx="368299" cy="723900"/>
            </a:xfrm>
            <a:custGeom>
              <a:avLst/>
              <a:gdLst>
                <a:gd name="T0" fmla="*/ 1209 w 1855"/>
                <a:gd name="T1" fmla="*/ 171 h 3650"/>
                <a:gd name="T2" fmla="*/ 1025 w 1855"/>
                <a:gd name="T3" fmla="*/ 212 h 3650"/>
                <a:gd name="T4" fmla="*/ 877 w 1855"/>
                <a:gd name="T5" fmla="*/ 284 h 3650"/>
                <a:gd name="T6" fmla="*/ 763 w 1855"/>
                <a:gd name="T7" fmla="*/ 379 h 3650"/>
                <a:gd name="T8" fmla="*/ 680 w 1855"/>
                <a:gd name="T9" fmla="*/ 492 h 3650"/>
                <a:gd name="T10" fmla="*/ 625 w 1855"/>
                <a:gd name="T11" fmla="*/ 618 h 3650"/>
                <a:gd name="T12" fmla="*/ 597 w 1855"/>
                <a:gd name="T13" fmla="*/ 751 h 3650"/>
                <a:gd name="T14" fmla="*/ 593 w 1855"/>
                <a:gd name="T15" fmla="*/ 1425 h 3650"/>
                <a:gd name="T16" fmla="*/ 593 w 1855"/>
                <a:gd name="T17" fmla="*/ 1852 h 3650"/>
                <a:gd name="T18" fmla="*/ 1052 w 1855"/>
                <a:gd name="T19" fmla="*/ 1852 h 3650"/>
                <a:gd name="T20" fmla="*/ 1052 w 1855"/>
                <a:gd name="T21" fmla="*/ 1425 h 3650"/>
                <a:gd name="T22" fmla="*/ 1054 w 1855"/>
                <a:gd name="T23" fmla="*/ 854 h 3650"/>
                <a:gd name="T24" fmla="*/ 1067 w 1855"/>
                <a:gd name="T25" fmla="*/ 768 h 3650"/>
                <a:gd name="T26" fmla="*/ 1099 w 1855"/>
                <a:gd name="T27" fmla="*/ 691 h 3650"/>
                <a:gd name="T28" fmla="*/ 1157 w 1855"/>
                <a:gd name="T29" fmla="*/ 628 h 3650"/>
                <a:gd name="T30" fmla="*/ 1248 w 1855"/>
                <a:gd name="T31" fmla="*/ 587 h 3650"/>
                <a:gd name="T32" fmla="*/ 1378 w 1855"/>
                <a:gd name="T33" fmla="*/ 571 h 3650"/>
                <a:gd name="T34" fmla="*/ 1543 w 1855"/>
                <a:gd name="T35" fmla="*/ 573 h 3650"/>
                <a:gd name="T36" fmla="*/ 1674 w 1855"/>
                <a:gd name="T37" fmla="*/ 573 h 3650"/>
                <a:gd name="T38" fmla="*/ 1597 w 1855"/>
                <a:gd name="T39" fmla="*/ 171 h 3650"/>
                <a:gd name="T40" fmla="*/ 1422 w 1855"/>
                <a:gd name="T41" fmla="*/ 163 h 3650"/>
                <a:gd name="T42" fmla="*/ 1412 w 1855"/>
                <a:gd name="T43" fmla="*/ 0 h 3650"/>
                <a:gd name="T44" fmla="*/ 1568 w 1855"/>
                <a:gd name="T45" fmla="*/ 6 h 3650"/>
                <a:gd name="T46" fmla="*/ 1687 w 1855"/>
                <a:gd name="T47" fmla="*/ 15 h 3650"/>
                <a:gd name="T48" fmla="*/ 1759 w 1855"/>
                <a:gd name="T49" fmla="*/ 22 h 3650"/>
                <a:gd name="T50" fmla="*/ 1849 w 1855"/>
                <a:gd name="T51" fmla="*/ 34 h 3650"/>
                <a:gd name="T52" fmla="*/ 1748 w 1855"/>
                <a:gd name="T53" fmla="*/ 735 h 3650"/>
                <a:gd name="T54" fmla="*/ 1698 w 1855"/>
                <a:gd name="T55" fmla="*/ 735 h 3650"/>
                <a:gd name="T56" fmla="*/ 1602 w 1855"/>
                <a:gd name="T57" fmla="*/ 735 h 3650"/>
                <a:gd name="T58" fmla="*/ 1474 w 1855"/>
                <a:gd name="T59" fmla="*/ 734 h 3650"/>
                <a:gd name="T60" fmla="*/ 1342 w 1855"/>
                <a:gd name="T61" fmla="*/ 735 h 3650"/>
                <a:gd name="T62" fmla="*/ 1265 w 1855"/>
                <a:gd name="T63" fmla="*/ 752 h 3650"/>
                <a:gd name="T64" fmla="*/ 1226 w 1855"/>
                <a:gd name="T65" fmla="*/ 797 h 3650"/>
                <a:gd name="T66" fmla="*/ 1214 w 1855"/>
                <a:gd name="T67" fmla="*/ 877 h 3650"/>
                <a:gd name="T68" fmla="*/ 1855 w 1855"/>
                <a:gd name="T69" fmla="*/ 1263 h 3650"/>
                <a:gd name="T70" fmla="*/ 1214 w 1855"/>
                <a:gd name="T71" fmla="*/ 3650 h 3650"/>
                <a:gd name="T72" fmla="*/ 0 w 1855"/>
                <a:gd name="T73" fmla="*/ 2013 h 3650"/>
                <a:gd name="T74" fmla="*/ 431 w 1855"/>
                <a:gd name="T75" fmla="*/ 840 h 3650"/>
                <a:gd name="T76" fmla="*/ 442 w 1855"/>
                <a:gd name="T77" fmla="*/ 699 h 3650"/>
                <a:gd name="T78" fmla="*/ 475 w 1855"/>
                <a:gd name="T79" fmla="*/ 557 h 3650"/>
                <a:gd name="T80" fmla="*/ 534 w 1855"/>
                <a:gd name="T81" fmla="*/ 421 h 3650"/>
                <a:gd name="T82" fmla="*/ 620 w 1855"/>
                <a:gd name="T83" fmla="*/ 295 h 3650"/>
                <a:gd name="T84" fmla="*/ 735 w 1855"/>
                <a:gd name="T85" fmla="*/ 184 h 3650"/>
                <a:gd name="T86" fmla="*/ 881 w 1855"/>
                <a:gd name="T87" fmla="*/ 95 h 3650"/>
                <a:gd name="T88" fmla="*/ 1060 w 1855"/>
                <a:gd name="T89" fmla="*/ 33 h 3650"/>
                <a:gd name="T90" fmla="*/ 1274 w 1855"/>
                <a:gd name="T91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5" h="3650">
                  <a:moveTo>
                    <a:pt x="1353" y="163"/>
                  </a:moveTo>
                  <a:lnTo>
                    <a:pt x="1279" y="164"/>
                  </a:lnTo>
                  <a:lnTo>
                    <a:pt x="1209" y="171"/>
                  </a:lnTo>
                  <a:lnTo>
                    <a:pt x="1144" y="181"/>
                  </a:lnTo>
                  <a:lnTo>
                    <a:pt x="1082" y="196"/>
                  </a:lnTo>
                  <a:lnTo>
                    <a:pt x="1025" y="212"/>
                  </a:lnTo>
                  <a:lnTo>
                    <a:pt x="972" y="234"/>
                  </a:lnTo>
                  <a:lnTo>
                    <a:pt x="923" y="257"/>
                  </a:lnTo>
                  <a:lnTo>
                    <a:pt x="877" y="284"/>
                  </a:lnTo>
                  <a:lnTo>
                    <a:pt x="835" y="313"/>
                  </a:lnTo>
                  <a:lnTo>
                    <a:pt x="797" y="345"/>
                  </a:lnTo>
                  <a:lnTo>
                    <a:pt x="763" y="379"/>
                  </a:lnTo>
                  <a:lnTo>
                    <a:pt x="732" y="414"/>
                  </a:lnTo>
                  <a:lnTo>
                    <a:pt x="704" y="452"/>
                  </a:lnTo>
                  <a:lnTo>
                    <a:pt x="680" y="492"/>
                  </a:lnTo>
                  <a:lnTo>
                    <a:pt x="659" y="532"/>
                  </a:lnTo>
                  <a:lnTo>
                    <a:pt x="641" y="575"/>
                  </a:lnTo>
                  <a:lnTo>
                    <a:pt x="625" y="618"/>
                  </a:lnTo>
                  <a:lnTo>
                    <a:pt x="614" y="662"/>
                  </a:lnTo>
                  <a:lnTo>
                    <a:pt x="604" y="706"/>
                  </a:lnTo>
                  <a:lnTo>
                    <a:pt x="597" y="751"/>
                  </a:lnTo>
                  <a:lnTo>
                    <a:pt x="594" y="796"/>
                  </a:lnTo>
                  <a:lnTo>
                    <a:pt x="593" y="840"/>
                  </a:lnTo>
                  <a:lnTo>
                    <a:pt x="593" y="1425"/>
                  </a:lnTo>
                  <a:lnTo>
                    <a:pt x="162" y="1425"/>
                  </a:lnTo>
                  <a:lnTo>
                    <a:pt x="162" y="1852"/>
                  </a:lnTo>
                  <a:lnTo>
                    <a:pt x="593" y="1852"/>
                  </a:lnTo>
                  <a:lnTo>
                    <a:pt x="593" y="3488"/>
                  </a:lnTo>
                  <a:lnTo>
                    <a:pt x="1052" y="3488"/>
                  </a:lnTo>
                  <a:lnTo>
                    <a:pt x="1052" y="1852"/>
                  </a:lnTo>
                  <a:lnTo>
                    <a:pt x="1664" y="1852"/>
                  </a:lnTo>
                  <a:lnTo>
                    <a:pt x="1685" y="1425"/>
                  </a:lnTo>
                  <a:lnTo>
                    <a:pt x="1052" y="1425"/>
                  </a:lnTo>
                  <a:lnTo>
                    <a:pt x="1052" y="913"/>
                  </a:lnTo>
                  <a:lnTo>
                    <a:pt x="1052" y="884"/>
                  </a:lnTo>
                  <a:lnTo>
                    <a:pt x="1054" y="854"/>
                  </a:lnTo>
                  <a:lnTo>
                    <a:pt x="1056" y="825"/>
                  </a:lnTo>
                  <a:lnTo>
                    <a:pt x="1061" y="796"/>
                  </a:lnTo>
                  <a:lnTo>
                    <a:pt x="1067" y="768"/>
                  </a:lnTo>
                  <a:lnTo>
                    <a:pt x="1075" y="741"/>
                  </a:lnTo>
                  <a:lnTo>
                    <a:pt x="1086" y="715"/>
                  </a:lnTo>
                  <a:lnTo>
                    <a:pt x="1099" y="691"/>
                  </a:lnTo>
                  <a:lnTo>
                    <a:pt x="1115" y="668"/>
                  </a:lnTo>
                  <a:lnTo>
                    <a:pt x="1135" y="647"/>
                  </a:lnTo>
                  <a:lnTo>
                    <a:pt x="1157" y="628"/>
                  </a:lnTo>
                  <a:lnTo>
                    <a:pt x="1184" y="612"/>
                  </a:lnTo>
                  <a:lnTo>
                    <a:pt x="1214" y="598"/>
                  </a:lnTo>
                  <a:lnTo>
                    <a:pt x="1248" y="587"/>
                  </a:lnTo>
                  <a:lnTo>
                    <a:pt x="1286" y="578"/>
                  </a:lnTo>
                  <a:lnTo>
                    <a:pt x="1329" y="574"/>
                  </a:lnTo>
                  <a:lnTo>
                    <a:pt x="1378" y="571"/>
                  </a:lnTo>
                  <a:lnTo>
                    <a:pt x="1435" y="571"/>
                  </a:lnTo>
                  <a:lnTo>
                    <a:pt x="1490" y="571"/>
                  </a:lnTo>
                  <a:lnTo>
                    <a:pt x="1543" y="573"/>
                  </a:lnTo>
                  <a:lnTo>
                    <a:pt x="1592" y="573"/>
                  </a:lnTo>
                  <a:lnTo>
                    <a:pt x="1635" y="573"/>
                  </a:lnTo>
                  <a:lnTo>
                    <a:pt x="1674" y="573"/>
                  </a:lnTo>
                  <a:lnTo>
                    <a:pt x="1684" y="178"/>
                  </a:lnTo>
                  <a:lnTo>
                    <a:pt x="1644" y="174"/>
                  </a:lnTo>
                  <a:lnTo>
                    <a:pt x="1597" y="171"/>
                  </a:lnTo>
                  <a:lnTo>
                    <a:pt x="1544" y="168"/>
                  </a:lnTo>
                  <a:lnTo>
                    <a:pt x="1485" y="166"/>
                  </a:lnTo>
                  <a:lnTo>
                    <a:pt x="1422" y="163"/>
                  </a:lnTo>
                  <a:lnTo>
                    <a:pt x="1353" y="163"/>
                  </a:lnTo>
                  <a:close/>
                  <a:moveTo>
                    <a:pt x="1354" y="0"/>
                  </a:moveTo>
                  <a:lnTo>
                    <a:pt x="1412" y="0"/>
                  </a:lnTo>
                  <a:lnTo>
                    <a:pt x="1467" y="2"/>
                  </a:lnTo>
                  <a:lnTo>
                    <a:pt x="1519" y="4"/>
                  </a:lnTo>
                  <a:lnTo>
                    <a:pt x="1568" y="6"/>
                  </a:lnTo>
                  <a:lnTo>
                    <a:pt x="1613" y="9"/>
                  </a:lnTo>
                  <a:lnTo>
                    <a:pt x="1653" y="12"/>
                  </a:lnTo>
                  <a:lnTo>
                    <a:pt x="1687" y="15"/>
                  </a:lnTo>
                  <a:lnTo>
                    <a:pt x="1717" y="17"/>
                  </a:lnTo>
                  <a:lnTo>
                    <a:pt x="1741" y="19"/>
                  </a:lnTo>
                  <a:lnTo>
                    <a:pt x="1759" y="22"/>
                  </a:lnTo>
                  <a:lnTo>
                    <a:pt x="1771" y="23"/>
                  </a:lnTo>
                  <a:lnTo>
                    <a:pt x="1777" y="24"/>
                  </a:lnTo>
                  <a:lnTo>
                    <a:pt x="1849" y="34"/>
                  </a:lnTo>
                  <a:lnTo>
                    <a:pt x="1831" y="736"/>
                  </a:lnTo>
                  <a:lnTo>
                    <a:pt x="1753" y="735"/>
                  </a:lnTo>
                  <a:lnTo>
                    <a:pt x="1748" y="735"/>
                  </a:lnTo>
                  <a:lnTo>
                    <a:pt x="1738" y="735"/>
                  </a:lnTo>
                  <a:lnTo>
                    <a:pt x="1721" y="735"/>
                  </a:lnTo>
                  <a:lnTo>
                    <a:pt x="1698" y="735"/>
                  </a:lnTo>
                  <a:lnTo>
                    <a:pt x="1670" y="735"/>
                  </a:lnTo>
                  <a:lnTo>
                    <a:pt x="1638" y="735"/>
                  </a:lnTo>
                  <a:lnTo>
                    <a:pt x="1602" y="735"/>
                  </a:lnTo>
                  <a:lnTo>
                    <a:pt x="1562" y="734"/>
                  </a:lnTo>
                  <a:lnTo>
                    <a:pt x="1518" y="734"/>
                  </a:lnTo>
                  <a:lnTo>
                    <a:pt x="1474" y="734"/>
                  </a:lnTo>
                  <a:lnTo>
                    <a:pt x="1426" y="734"/>
                  </a:lnTo>
                  <a:lnTo>
                    <a:pt x="1378" y="734"/>
                  </a:lnTo>
                  <a:lnTo>
                    <a:pt x="1342" y="735"/>
                  </a:lnTo>
                  <a:lnTo>
                    <a:pt x="1311" y="739"/>
                  </a:lnTo>
                  <a:lnTo>
                    <a:pt x="1285" y="743"/>
                  </a:lnTo>
                  <a:lnTo>
                    <a:pt x="1265" y="752"/>
                  </a:lnTo>
                  <a:lnTo>
                    <a:pt x="1248" y="763"/>
                  </a:lnTo>
                  <a:lnTo>
                    <a:pt x="1236" y="778"/>
                  </a:lnTo>
                  <a:lnTo>
                    <a:pt x="1226" y="797"/>
                  </a:lnTo>
                  <a:lnTo>
                    <a:pt x="1221" y="819"/>
                  </a:lnTo>
                  <a:lnTo>
                    <a:pt x="1216" y="846"/>
                  </a:lnTo>
                  <a:lnTo>
                    <a:pt x="1214" y="877"/>
                  </a:lnTo>
                  <a:lnTo>
                    <a:pt x="1214" y="914"/>
                  </a:lnTo>
                  <a:lnTo>
                    <a:pt x="1214" y="1263"/>
                  </a:lnTo>
                  <a:lnTo>
                    <a:pt x="1855" y="1263"/>
                  </a:lnTo>
                  <a:lnTo>
                    <a:pt x="1819" y="2014"/>
                  </a:lnTo>
                  <a:lnTo>
                    <a:pt x="1214" y="2014"/>
                  </a:lnTo>
                  <a:lnTo>
                    <a:pt x="1214" y="3650"/>
                  </a:lnTo>
                  <a:lnTo>
                    <a:pt x="431" y="3650"/>
                  </a:lnTo>
                  <a:lnTo>
                    <a:pt x="431" y="2013"/>
                  </a:lnTo>
                  <a:lnTo>
                    <a:pt x="0" y="2013"/>
                  </a:lnTo>
                  <a:lnTo>
                    <a:pt x="0" y="1262"/>
                  </a:lnTo>
                  <a:lnTo>
                    <a:pt x="431" y="1262"/>
                  </a:lnTo>
                  <a:lnTo>
                    <a:pt x="431" y="840"/>
                  </a:lnTo>
                  <a:lnTo>
                    <a:pt x="432" y="793"/>
                  </a:lnTo>
                  <a:lnTo>
                    <a:pt x="436" y="747"/>
                  </a:lnTo>
                  <a:lnTo>
                    <a:pt x="442" y="699"/>
                  </a:lnTo>
                  <a:lnTo>
                    <a:pt x="451" y="652"/>
                  </a:lnTo>
                  <a:lnTo>
                    <a:pt x="462" y="604"/>
                  </a:lnTo>
                  <a:lnTo>
                    <a:pt x="475" y="557"/>
                  </a:lnTo>
                  <a:lnTo>
                    <a:pt x="492" y="511"/>
                  </a:lnTo>
                  <a:lnTo>
                    <a:pt x="512" y="466"/>
                  </a:lnTo>
                  <a:lnTo>
                    <a:pt x="534" y="421"/>
                  </a:lnTo>
                  <a:lnTo>
                    <a:pt x="560" y="377"/>
                  </a:lnTo>
                  <a:lnTo>
                    <a:pt x="589" y="335"/>
                  </a:lnTo>
                  <a:lnTo>
                    <a:pt x="620" y="295"/>
                  </a:lnTo>
                  <a:lnTo>
                    <a:pt x="655" y="256"/>
                  </a:lnTo>
                  <a:lnTo>
                    <a:pt x="693" y="219"/>
                  </a:lnTo>
                  <a:lnTo>
                    <a:pt x="735" y="184"/>
                  </a:lnTo>
                  <a:lnTo>
                    <a:pt x="780" y="152"/>
                  </a:lnTo>
                  <a:lnTo>
                    <a:pt x="828" y="122"/>
                  </a:lnTo>
                  <a:lnTo>
                    <a:pt x="881" y="95"/>
                  </a:lnTo>
                  <a:lnTo>
                    <a:pt x="936" y="72"/>
                  </a:lnTo>
                  <a:lnTo>
                    <a:pt x="996" y="51"/>
                  </a:lnTo>
                  <a:lnTo>
                    <a:pt x="1060" y="33"/>
                  </a:lnTo>
                  <a:lnTo>
                    <a:pt x="1127" y="19"/>
                  </a:lnTo>
                  <a:lnTo>
                    <a:pt x="1198" y="8"/>
                  </a:lnTo>
                  <a:lnTo>
                    <a:pt x="1274" y="3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99521" y="4229686"/>
            <a:ext cx="685763" cy="600783"/>
            <a:chOff x="1492050" y="3937336"/>
            <a:chExt cx="685763" cy="600783"/>
          </a:xfrm>
        </p:grpSpPr>
        <p:sp>
          <p:nvSpPr>
            <p:cNvPr id="73" name="Rectangle 72"/>
            <p:cNvSpPr/>
            <p:nvPr/>
          </p:nvSpPr>
          <p:spPr>
            <a:xfrm>
              <a:off x="1492050" y="3937336"/>
              <a:ext cx="685763" cy="600783"/>
            </a:xfrm>
            <a:prstGeom prst="rect">
              <a:avLst/>
            </a:prstGeom>
            <a:solidFill>
              <a:srgbClr val="27F99A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grpSp>
          <p:nvGrpSpPr>
            <p:cNvPr id="36" name="Group 15"/>
            <p:cNvGrpSpPr>
              <a:grpSpLocks noChangeAspect="1"/>
            </p:cNvGrpSpPr>
            <p:nvPr/>
          </p:nvGrpSpPr>
          <p:grpSpPr bwMode="auto">
            <a:xfrm>
              <a:off x="1656803" y="4050439"/>
              <a:ext cx="345853" cy="371815"/>
              <a:chOff x="4445" y="4815"/>
              <a:chExt cx="746" cy="802"/>
            </a:xfrm>
            <a:solidFill>
              <a:srgbClr val="003144"/>
            </a:solidFill>
          </p:grpSpPr>
          <p:sp>
            <p:nvSpPr>
              <p:cNvPr id="39" name="Freeform 17"/>
              <p:cNvSpPr>
                <a:spLocks noEditPoints="1"/>
              </p:cNvSpPr>
              <p:nvPr/>
            </p:nvSpPr>
            <p:spPr bwMode="auto">
              <a:xfrm>
                <a:off x="4459" y="4815"/>
                <a:ext cx="719" cy="225"/>
              </a:xfrm>
              <a:custGeom>
                <a:avLst/>
                <a:gdLst>
                  <a:gd name="T0" fmla="*/ 2143 w 2877"/>
                  <a:gd name="T1" fmla="*/ 502 h 903"/>
                  <a:gd name="T2" fmla="*/ 2250 w 2877"/>
                  <a:gd name="T3" fmla="*/ 509 h 903"/>
                  <a:gd name="T4" fmla="*/ 2071 w 2877"/>
                  <a:gd name="T5" fmla="*/ 395 h 903"/>
                  <a:gd name="T6" fmla="*/ 684 w 2877"/>
                  <a:gd name="T7" fmla="*/ 468 h 903"/>
                  <a:gd name="T8" fmla="*/ 702 w 2877"/>
                  <a:gd name="T9" fmla="*/ 560 h 903"/>
                  <a:gd name="T10" fmla="*/ 806 w 2877"/>
                  <a:gd name="T11" fmla="*/ 395 h 903"/>
                  <a:gd name="T12" fmla="*/ 1117 w 2877"/>
                  <a:gd name="T13" fmla="*/ 331 h 903"/>
                  <a:gd name="T14" fmla="*/ 981 w 2877"/>
                  <a:gd name="T15" fmla="*/ 468 h 903"/>
                  <a:gd name="T16" fmla="*/ 863 w 2877"/>
                  <a:gd name="T17" fmla="*/ 646 h 903"/>
                  <a:gd name="T18" fmla="*/ 1108 w 2877"/>
                  <a:gd name="T19" fmla="*/ 732 h 903"/>
                  <a:gd name="T20" fmla="*/ 1145 w 2877"/>
                  <a:gd name="T21" fmla="*/ 517 h 903"/>
                  <a:gd name="T22" fmla="*/ 1196 w 2877"/>
                  <a:gd name="T23" fmla="*/ 323 h 903"/>
                  <a:gd name="T24" fmla="*/ 1681 w 2877"/>
                  <a:gd name="T25" fmla="*/ 321 h 903"/>
                  <a:gd name="T26" fmla="*/ 1732 w 2877"/>
                  <a:gd name="T27" fmla="*/ 515 h 903"/>
                  <a:gd name="T28" fmla="*/ 1769 w 2877"/>
                  <a:gd name="T29" fmla="*/ 732 h 903"/>
                  <a:gd name="T30" fmla="*/ 2019 w 2877"/>
                  <a:gd name="T31" fmla="*/ 644 h 903"/>
                  <a:gd name="T32" fmla="*/ 1899 w 2877"/>
                  <a:gd name="T33" fmla="*/ 465 h 903"/>
                  <a:gd name="T34" fmla="*/ 1762 w 2877"/>
                  <a:gd name="T35" fmla="*/ 328 h 903"/>
                  <a:gd name="T36" fmla="*/ 1438 w 2877"/>
                  <a:gd name="T37" fmla="*/ 238 h 903"/>
                  <a:gd name="T38" fmla="*/ 1393 w 2877"/>
                  <a:gd name="T39" fmla="*/ 295 h 903"/>
                  <a:gd name="T40" fmla="*/ 1351 w 2877"/>
                  <a:gd name="T41" fmla="*/ 426 h 903"/>
                  <a:gd name="T42" fmla="*/ 1310 w 2877"/>
                  <a:gd name="T43" fmla="*/ 610 h 903"/>
                  <a:gd name="T44" fmla="*/ 1361 w 2877"/>
                  <a:gd name="T45" fmla="*/ 770 h 903"/>
                  <a:gd name="T46" fmla="*/ 1593 w 2877"/>
                  <a:gd name="T47" fmla="*/ 763 h 903"/>
                  <a:gd name="T48" fmla="*/ 1554 w 2877"/>
                  <a:gd name="T49" fmla="*/ 543 h 903"/>
                  <a:gd name="T50" fmla="*/ 1512 w 2877"/>
                  <a:gd name="T51" fmla="*/ 376 h 903"/>
                  <a:gd name="T52" fmla="*/ 1470 w 2877"/>
                  <a:gd name="T53" fmla="*/ 264 h 903"/>
                  <a:gd name="T54" fmla="*/ 1438 w 2877"/>
                  <a:gd name="T55" fmla="*/ 0 h 903"/>
                  <a:gd name="T56" fmla="*/ 1731 w 2877"/>
                  <a:gd name="T57" fmla="*/ 27 h 903"/>
                  <a:gd name="T58" fmla="*/ 2006 w 2877"/>
                  <a:gd name="T59" fmla="*/ 104 h 903"/>
                  <a:gd name="T60" fmla="*/ 2258 w 2877"/>
                  <a:gd name="T61" fmla="*/ 227 h 903"/>
                  <a:gd name="T62" fmla="*/ 2483 w 2877"/>
                  <a:gd name="T63" fmla="*/ 390 h 903"/>
                  <a:gd name="T64" fmla="*/ 2677 w 2877"/>
                  <a:gd name="T65" fmla="*/ 590 h 903"/>
                  <a:gd name="T66" fmla="*/ 2834 w 2877"/>
                  <a:gd name="T67" fmla="*/ 820 h 903"/>
                  <a:gd name="T68" fmla="*/ 2570 w 2877"/>
                  <a:gd name="T69" fmla="*/ 843 h 903"/>
                  <a:gd name="T70" fmla="*/ 2439 w 2877"/>
                  <a:gd name="T71" fmla="*/ 677 h 903"/>
                  <a:gd name="T72" fmla="*/ 2301 w 2877"/>
                  <a:gd name="T73" fmla="*/ 691 h 903"/>
                  <a:gd name="T74" fmla="*/ 2299 w 2877"/>
                  <a:gd name="T75" fmla="*/ 840 h 903"/>
                  <a:gd name="T76" fmla="*/ 2112 w 2877"/>
                  <a:gd name="T77" fmla="*/ 853 h 903"/>
                  <a:gd name="T78" fmla="*/ 1957 w 2877"/>
                  <a:gd name="T79" fmla="*/ 861 h 903"/>
                  <a:gd name="T80" fmla="*/ 1064 w 2877"/>
                  <a:gd name="T81" fmla="*/ 903 h 903"/>
                  <a:gd name="T82" fmla="*/ 854 w 2877"/>
                  <a:gd name="T83" fmla="*/ 836 h 903"/>
                  <a:gd name="T84" fmla="*/ 752 w 2877"/>
                  <a:gd name="T85" fmla="*/ 903 h 903"/>
                  <a:gd name="T86" fmla="*/ 600 w 2877"/>
                  <a:gd name="T87" fmla="*/ 780 h 903"/>
                  <a:gd name="T88" fmla="*/ 487 w 2877"/>
                  <a:gd name="T89" fmla="*/ 627 h 903"/>
                  <a:gd name="T90" fmla="*/ 347 w 2877"/>
                  <a:gd name="T91" fmla="*/ 786 h 903"/>
                  <a:gd name="T92" fmla="*/ 0 w 2877"/>
                  <a:gd name="T93" fmla="*/ 903 h 903"/>
                  <a:gd name="T94" fmla="*/ 144 w 2877"/>
                  <a:gd name="T95" fmla="*/ 663 h 903"/>
                  <a:gd name="T96" fmla="*/ 326 w 2877"/>
                  <a:gd name="T97" fmla="*/ 452 h 903"/>
                  <a:gd name="T98" fmla="*/ 541 w 2877"/>
                  <a:gd name="T99" fmla="*/ 277 h 903"/>
                  <a:gd name="T100" fmla="*/ 785 w 2877"/>
                  <a:gd name="T101" fmla="*/ 140 h 903"/>
                  <a:gd name="T102" fmla="*/ 1053 w 2877"/>
                  <a:gd name="T103" fmla="*/ 47 h 903"/>
                  <a:gd name="T104" fmla="*/ 1340 w 2877"/>
                  <a:gd name="T105" fmla="*/ 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77" h="903">
                    <a:moveTo>
                      <a:pt x="2071" y="395"/>
                    </a:moveTo>
                    <a:lnTo>
                      <a:pt x="2108" y="447"/>
                    </a:lnTo>
                    <a:lnTo>
                      <a:pt x="2143" y="502"/>
                    </a:lnTo>
                    <a:lnTo>
                      <a:pt x="2176" y="560"/>
                    </a:lnTo>
                    <a:lnTo>
                      <a:pt x="2214" y="535"/>
                    </a:lnTo>
                    <a:lnTo>
                      <a:pt x="2250" y="509"/>
                    </a:lnTo>
                    <a:lnTo>
                      <a:pt x="2193" y="468"/>
                    </a:lnTo>
                    <a:lnTo>
                      <a:pt x="2134" y="430"/>
                    </a:lnTo>
                    <a:lnTo>
                      <a:pt x="2071" y="395"/>
                    </a:lnTo>
                    <a:close/>
                    <a:moveTo>
                      <a:pt x="806" y="395"/>
                    </a:moveTo>
                    <a:lnTo>
                      <a:pt x="744" y="430"/>
                    </a:lnTo>
                    <a:lnTo>
                      <a:pt x="684" y="468"/>
                    </a:lnTo>
                    <a:lnTo>
                      <a:pt x="626" y="509"/>
                    </a:lnTo>
                    <a:lnTo>
                      <a:pt x="664" y="535"/>
                    </a:lnTo>
                    <a:lnTo>
                      <a:pt x="702" y="560"/>
                    </a:lnTo>
                    <a:lnTo>
                      <a:pt x="735" y="502"/>
                    </a:lnTo>
                    <a:lnTo>
                      <a:pt x="769" y="447"/>
                    </a:lnTo>
                    <a:lnTo>
                      <a:pt x="806" y="395"/>
                    </a:lnTo>
                    <a:close/>
                    <a:moveTo>
                      <a:pt x="1215" y="267"/>
                    </a:moveTo>
                    <a:lnTo>
                      <a:pt x="1165" y="296"/>
                    </a:lnTo>
                    <a:lnTo>
                      <a:pt x="1117" y="331"/>
                    </a:lnTo>
                    <a:lnTo>
                      <a:pt x="1070" y="371"/>
                    </a:lnTo>
                    <a:lnTo>
                      <a:pt x="1024" y="418"/>
                    </a:lnTo>
                    <a:lnTo>
                      <a:pt x="981" y="468"/>
                    </a:lnTo>
                    <a:lnTo>
                      <a:pt x="939" y="523"/>
                    </a:lnTo>
                    <a:lnTo>
                      <a:pt x="901" y="583"/>
                    </a:lnTo>
                    <a:lnTo>
                      <a:pt x="863" y="646"/>
                    </a:lnTo>
                    <a:lnTo>
                      <a:pt x="944" y="680"/>
                    </a:lnTo>
                    <a:lnTo>
                      <a:pt x="1024" y="709"/>
                    </a:lnTo>
                    <a:lnTo>
                      <a:pt x="1108" y="732"/>
                    </a:lnTo>
                    <a:lnTo>
                      <a:pt x="1120" y="660"/>
                    </a:lnTo>
                    <a:lnTo>
                      <a:pt x="1132" y="587"/>
                    </a:lnTo>
                    <a:lnTo>
                      <a:pt x="1145" y="517"/>
                    </a:lnTo>
                    <a:lnTo>
                      <a:pt x="1161" y="449"/>
                    </a:lnTo>
                    <a:lnTo>
                      <a:pt x="1177" y="385"/>
                    </a:lnTo>
                    <a:lnTo>
                      <a:pt x="1196" y="323"/>
                    </a:lnTo>
                    <a:lnTo>
                      <a:pt x="1215" y="267"/>
                    </a:lnTo>
                    <a:close/>
                    <a:moveTo>
                      <a:pt x="1662" y="264"/>
                    </a:moveTo>
                    <a:lnTo>
                      <a:pt x="1681" y="321"/>
                    </a:lnTo>
                    <a:lnTo>
                      <a:pt x="1699" y="383"/>
                    </a:lnTo>
                    <a:lnTo>
                      <a:pt x="1717" y="447"/>
                    </a:lnTo>
                    <a:lnTo>
                      <a:pt x="1732" y="515"/>
                    </a:lnTo>
                    <a:lnTo>
                      <a:pt x="1746" y="586"/>
                    </a:lnTo>
                    <a:lnTo>
                      <a:pt x="1758" y="659"/>
                    </a:lnTo>
                    <a:lnTo>
                      <a:pt x="1769" y="732"/>
                    </a:lnTo>
                    <a:lnTo>
                      <a:pt x="1854" y="708"/>
                    </a:lnTo>
                    <a:lnTo>
                      <a:pt x="1937" y="679"/>
                    </a:lnTo>
                    <a:lnTo>
                      <a:pt x="2019" y="644"/>
                    </a:lnTo>
                    <a:lnTo>
                      <a:pt x="1981" y="580"/>
                    </a:lnTo>
                    <a:lnTo>
                      <a:pt x="1941" y="520"/>
                    </a:lnTo>
                    <a:lnTo>
                      <a:pt x="1899" y="465"/>
                    </a:lnTo>
                    <a:lnTo>
                      <a:pt x="1856" y="414"/>
                    </a:lnTo>
                    <a:lnTo>
                      <a:pt x="1810" y="368"/>
                    </a:lnTo>
                    <a:lnTo>
                      <a:pt x="1762" y="328"/>
                    </a:lnTo>
                    <a:lnTo>
                      <a:pt x="1713" y="294"/>
                    </a:lnTo>
                    <a:lnTo>
                      <a:pt x="1662" y="264"/>
                    </a:lnTo>
                    <a:close/>
                    <a:moveTo>
                      <a:pt x="1438" y="238"/>
                    </a:moveTo>
                    <a:lnTo>
                      <a:pt x="1421" y="238"/>
                    </a:lnTo>
                    <a:lnTo>
                      <a:pt x="1408" y="264"/>
                    </a:lnTo>
                    <a:lnTo>
                      <a:pt x="1393" y="295"/>
                    </a:lnTo>
                    <a:lnTo>
                      <a:pt x="1379" y="332"/>
                    </a:lnTo>
                    <a:lnTo>
                      <a:pt x="1366" y="376"/>
                    </a:lnTo>
                    <a:lnTo>
                      <a:pt x="1351" y="426"/>
                    </a:lnTo>
                    <a:lnTo>
                      <a:pt x="1337" y="481"/>
                    </a:lnTo>
                    <a:lnTo>
                      <a:pt x="1324" y="543"/>
                    </a:lnTo>
                    <a:lnTo>
                      <a:pt x="1310" y="610"/>
                    </a:lnTo>
                    <a:lnTo>
                      <a:pt x="1297" y="684"/>
                    </a:lnTo>
                    <a:lnTo>
                      <a:pt x="1285" y="763"/>
                    </a:lnTo>
                    <a:lnTo>
                      <a:pt x="1361" y="770"/>
                    </a:lnTo>
                    <a:lnTo>
                      <a:pt x="1438" y="772"/>
                    </a:lnTo>
                    <a:lnTo>
                      <a:pt x="1516" y="770"/>
                    </a:lnTo>
                    <a:lnTo>
                      <a:pt x="1593" y="763"/>
                    </a:lnTo>
                    <a:lnTo>
                      <a:pt x="1581" y="684"/>
                    </a:lnTo>
                    <a:lnTo>
                      <a:pt x="1567" y="610"/>
                    </a:lnTo>
                    <a:lnTo>
                      <a:pt x="1554" y="543"/>
                    </a:lnTo>
                    <a:lnTo>
                      <a:pt x="1541" y="481"/>
                    </a:lnTo>
                    <a:lnTo>
                      <a:pt x="1526" y="426"/>
                    </a:lnTo>
                    <a:lnTo>
                      <a:pt x="1512" y="376"/>
                    </a:lnTo>
                    <a:lnTo>
                      <a:pt x="1498" y="332"/>
                    </a:lnTo>
                    <a:lnTo>
                      <a:pt x="1484" y="295"/>
                    </a:lnTo>
                    <a:lnTo>
                      <a:pt x="1470" y="264"/>
                    </a:lnTo>
                    <a:lnTo>
                      <a:pt x="1457" y="238"/>
                    </a:lnTo>
                    <a:lnTo>
                      <a:pt x="1438" y="238"/>
                    </a:lnTo>
                    <a:close/>
                    <a:moveTo>
                      <a:pt x="1438" y="0"/>
                    </a:moveTo>
                    <a:lnTo>
                      <a:pt x="1538" y="3"/>
                    </a:lnTo>
                    <a:lnTo>
                      <a:pt x="1635" y="13"/>
                    </a:lnTo>
                    <a:lnTo>
                      <a:pt x="1731" y="27"/>
                    </a:lnTo>
                    <a:lnTo>
                      <a:pt x="1824" y="47"/>
                    </a:lnTo>
                    <a:lnTo>
                      <a:pt x="1917" y="73"/>
                    </a:lnTo>
                    <a:lnTo>
                      <a:pt x="2006" y="104"/>
                    </a:lnTo>
                    <a:lnTo>
                      <a:pt x="2092" y="140"/>
                    </a:lnTo>
                    <a:lnTo>
                      <a:pt x="2177" y="181"/>
                    </a:lnTo>
                    <a:lnTo>
                      <a:pt x="2258" y="227"/>
                    </a:lnTo>
                    <a:lnTo>
                      <a:pt x="2335" y="277"/>
                    </a:lnTo>
                    <a:lnTo>
                      <a:pt x="2411" y="331"/>
                    </a:lnTo>
                    <a:lnTo>
                      <a:pt x="2483" y="390"/>
                    </a:lnTo>
                    <a:lnTo>
                      <a:pt x="2552" y="452"/>
                    </a:lnTo>
                    <a:lnTo>
                      <a:pt x="2616" y="519"/>
                    </a:lnTo>
                    <a:lnTo>
                      <a:pt x="2677" y="590"/>
                    </a:lnTo>
                    <a:lnTo>
                      <a:pt x="2733" y="663"/>
                    </a:lnTo>
                    <a:lnTo>
                      <a:pt x="2786" y="740"/>
                    </a:lnTo>
                    <a:lnTo>
                      <a:pt x="2834" y="820"/>
                    </a:lnTo>
                    <a:lnTo>
                      <a:pt x="2877" y="903"/>
                    </a:lnTo>
                    <a:lnTo>
                      <a:pt x="2608" y="903"/>
                    </a:lnTo>
                    <a:lnTo>
                      <a:pt x="2570" y="843"/>
                    </a:lnTo>
                    <a:lnTo>
                      <a:pt x="2530" y="786"/>
                    </a:lnTo>
                    <a:lnTo>
                      <a:pt x="2486" y="730"/>
                    </a:lnTo>
                    <a:lnTo>
                      <a:pt x="2439" y="677"/>
                    </a:lnTo>
                    <a:lnTo>
                      <a:pt x="2390" y="627"/>
                    </a:lnTo>
                    <a:lnTo>
                      <a:pt x="2346" y="660"/>
                    </a:lnTo>
                    <a:lnTo>
                      <a:pt x="2301" y="691"/>
                    </a:lnTo>
                    <a:lnTo>
                      <a:pt x="2254" y="721"/>
                    </a:lnTo>
                    <a:lnTo>
                      <a:pt x="2277" y="780"/>
                    </a:lnTo>
                    <a:lnTo>
                      <a:pt x="2299" y="840"/>
                    </a:lnTo>
                    <a:lnTo>
                      <a:pt x="2318" y="903"/>
                    </a:lnTo>
                    <a:lnTo>
                      <a:pt x="2129" y="903"/>
                    </a:lnTo>
                    <a:lnTo>
                      <a:pt x="2112" y="853"/>
                    </a:lnTo>
                    <a:lnTo>
                      <a:pt x="2095" y="805"/>
                    </a:lnTo>
                    <a:lnTo>
                      <a:pt x="2026" y="835"/>
                    </a:lnTo>
                    <a:lnTo>
                      <a:pt x="1957" y="861"/>
                    </a:lnTo>
                    <a:lnTo>
                      <a:pt x="1885" y="883"/>
                    </a:lnTo>
                    <a:lnTo>
                      <a:pt x="1813" y="903"/>
                    </a:lnTo>
                    <a:lnTo>
                      <a:pt x="1064" y="903"/>
                    </a:lnTo>
                    <a:lnTo>
                      <a:pt x="994" y="883"/>
                    </a:lnTo>
                    <a:lnTo>
                      <a:pt x="923" y="862"/>
                    </a:lnTo>
                    <a:lnTo>
                      <a:pt x="854" y="836"/>
                    </a:lnTo>
                    <a:lnTo>
                      <a:pt x="787" y="807"/>
                    </a:lnTo>
                    <a:lnTo>
                      <a:pt x="768" y="854"/>
                    </a:lnTo>
                    <a:lnTo>
                      <a:pt x="752" y="903"/>
                    </a:lnTo>
                    <a:lnTo>
                      <a:pt x="560" y="903"/>
                    </a:lnTo>
                    <a:lnTo>
                      <a:pt x="579" y="840"/>
                    </a:lnTo>
                    <a:lnTo>
                      <a:pt x="600" y="780"/>
                    </a:lnTo>
                    <a:lnTo>
                      <a:pt x="624" y="721"/>
                    </a:lnTo>
                    <a:lnTo>
                      <a:pt x="554" y="676"/>
                    </a:lnTo>
                    <a:lnTo>
                      <a:pt x="487" y="627"/>
                    </a:lnTo>
                    <a:lnTo>
                      <a:pt x="438" y="677"/>
                    </a:lnTo>
                    <a:lnTo>
                      <a:pt x="392" y="730"/>
                    </a:lnTo>
                    <a:lnTo>
                      <a:pt x="347" y="786"/>
                    </a:lnTo>
                    <a:lnTo>
                      <a:pt x="307" y="843"/>
                    </a:lnTo>
                    <a:lnTo>
                      <a:pt x="269" y="903"/>
                    </a:lnTo>
                    <a:lnTo>
                      <a:pt x="0" y="903"/>
                    </a:lnTo>
                    <a:lnTo>
                      <a:pt x="43" y="820"/>
                    </a:lnTo>
                    <a:lnTo>
                      <a:pt x="91" y="740"/>
                    </a:lnTo>
                    <a:lnTo>
                      <a:pt x="144" y="663"/>
                    </a:lnTo>
                    <a:lnTo>
                      <a:pt x="201" y="590"/>
                    </a:lnTo>
                    <a:lnTo>
                      <a:pt x="261" y="519"/>
                    </a:lnTo>
                    <a:lnTo>
                      <a:pt x="326" y="452"/>
                    </a:lnTo>
                    <a:lnTo>
                      <a:pt x="395" y="390"/>
                    </a:lnTo>
                    <a:lnTo>
                      <a:pt x="466" y="331"/>
                    </a:lnTo>
                    <a:lnTo>
                      <a:pt x="541" y="277"/>
                    </a:lnTo>
                    <a:lnTo>
                      <a:pt x="620" y="227"/>
                    </a:lnTo>
                    <a:lnTo>
                      <a:pt x="701" y="181"/>
                    </a:lnTo>
                    <a:lnTo>
                      <a:pt x="785" y="140"/>
                    </a:lnTo>
                    <a:lnTo>
                      <a:pt x="872" y="104"/>
                    </a:lnTo>
                    <a:lnTo>
                      <a:pt x="961" y="73"/>
                    </a:lnTo>
                    <a:lnTo>
                      <a:pt x="1053" y="47"/>
                    </a:lnTo>
                    <a:lnTo>
                      <a:pt x="1146" y="27"/>
                    </a:lnTo>
                    <a:lnTo>
                      <a:pt x="1243" y="13"/>
                    </a:lnTo>
                    <a:lnTo>
                      <a:pt x="1340" y="3"/>
                    </a:lnTo>
                    <a:lnTo>
                      <a:pt x="14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40" name="Freeform 18"/>
              <p:cNvSpPr>
                <a:spLocks noEditPoints="1"/>
              </p:cNvSpPr>
              <p:nvPr/>
            </p:nvSpPr>
            <p:spPr bwMode="auto">
              <a:xfrm>
                <a:off x="4459" y="5391"/>
                <a:ext cx="719" cy="226"/>
              </a:xfrm>
              <a:custGeom>
                <a:avLst/>
                <a:gdLst>
                  <a:gd name="T0" fmla="*/ 626 w 2878"/>
                  <a:gd name="T1" fmla="*/ 394 h 903"/>
                  <a:gd name="T2" fmla="*/ 806 w 2878"/>
                  <a:gd name="T3" fmla="*/ 508 h 903"/>
                  <a:gd name="T4" fmla="*/ 702 w 2878"/>
                  <a:gd name="T5" fmla="*/ 343 h 903"/>
                  <a:gd name="T6" fmla="*/ 2108 w 2878"/>
                  <a:gd name="T7" fmla="*/ 456 h 903"/>
                  <a:gd name="T8" fmla="*/ 2193 w 2878"/>
                  <a:gd name="T9" fmla="*/ 435 h 903"/>
                  <a:gd name="T10" fmla="*/ 2176 w 2878"/>
                  <a:gd name="T11" fmla="*/ 343 h 903"/>
                  <a:gd name="T12" fmla="*/ 943 w 2878"/>
                  <a:gd name="T13" fmla="*/ 223 h 903"/>
                  <a:gd name="T14" fmla="*/ 939 w 2878"/>
                  <a:gd name="T15" fmla="*/ 380 h 903"/>
                  <a:gd name="T16" fmla="*/ 1070 w 2878"/>
                  <a:gd name="T17" fmla="*/ 531 h 903"/>
                  <a:gd name="T18" fmla="*/ 1215 w 2878"/>
                  <a:gd name="T19" fmla="*/ 636 h 903"/>
                  <a:gd name="T20" fmla="*/ 1160 w 2878"/>
                  <a:gd name="T21" fmla="*/ 454 h 903"/>
                  <a:gd name="T22" fmla="*/ 1120 w 2878"/>
                  <a:gd name="T23" fmla="*/ 245 h 903"/>
                  <a:gd name="T24" fmla="*/ 1758 w 2878"/>
                  <a:gd name="T25" fmla="*/ 245 h 903"/>
                  <a:gd name="T26" fmla="*/ 1717 w 2878"/>
                  <a:gd name="T27" fmla="*/ 456 h 903"/>
                  <a:gd name="T28" fmla="*/ 1662 w 2878"/>
                  <a:gd name="T29" fmla="*/ 639 h 903"/>
                  <a:gd name="T30" fmla="*/ 1810 w 2878"/>
                  <a:gd name="T31" fmla="*/ 535 h 903"/>
                  <a:gd name="T32" fmla="*/ 1941 w 2878"/>
                  <a:gd name="T33" fmla="*/ 383 h 903"/>
                  <a:gd name="T34" fmla="*/ 1937 w 2878"/>
                  <a:gd name="T35" fmla="*/ 224 h 903"/>
                  <a:gd name="T36" fmla="*/ 1438 w 2878"/>
                  <a:gd name="T37" fmla="*/ 130 h 903"/>
                  <a:gd name="T38" fmla="*/ 1297 w 2878"/>
                  <a:gd name="T39" fmla="*/ 219 h 903"/>
                  <a:gd name="T40" fmla="*/ 1337 w 2878"/>
                  <a:gd name="T41" fmla="*/ 422 h 903"/>
                  <a:gd name="T42" fmla="*/ 1379 w 2878"/>
                  <a:gd name="T43" fmla="*/ 571 h 903"/>
                  <a:gd name="T44" fmla="*/ 1421 w 2878"/>
                  <a:gd name="T45" fmla="*/ 664 h 903"/>
                  <a:gd name="T46" fmla="*/ 1470 w 2878"/>
                  <a:gd name="T47" fmla="*/ 639 h 903"/>
                  <a:gd name="T48" fmla="*/ 1512 w 2878"/>
                  <a:gd name="T49" fmla="*/ 528 h 903"/>
                  <a:gd name="T50" fmla="*/ 1554 w 2878"/>
                  <a:gd name="T51" fmla="*/ 359 h 903"/>
                  <a:gd name="T52" fmla="*/ 1592 w 2878"/>
                  <a:gd name="T53" fmla="*/ 140 h 903"/>
                  <a:gd name="T54" fmla="*/ 0 w 2878"/>
                  <a:gd name="T55" fmla="*/ 0 h 903"/>
                  <a:gd name="T56" fmla="*/ 370 w 2878"/>
                  <a:gd name="T57" fmla="*/ 145 h 903"/>
                  <a:gd name="T58" fmla="*/ 554 w 2878"/>
                  <a:gd name="T59" fmla="*/ 227 h 903"/>
                  <a:gd name="T60" fmla="*/ 579 w 2878"/>
                  <a:gd name="T61" fmla="*/ 62 h 903"/>
                  <a:gd name="T62" fmla="*/ 768 w 2878"/>
                  <a:gd name="T63" fmla="*/ 49 h 903"/>
                  <a:gd name="T64" fmla="*/ 923 w 2878"/>
                  <a:gd name="T65" fmla="*/ 42 h 903"/>
                  <a:gd name="T66" fmla="*/ 1813 w 2878"/>
                  <a:gd name="T67" fmla="*/ 0 h 903"/>
                  <a:gd name="T68" fmla="*/ 2026 w 2878"/>
                  <a:gd name="T69" fmla="*/ 68 h 903"/>
                  <a:gd name="T70" fmla="*/ 2129 w 2878"/>
                  <a:gd name="T71" fmla="*/ 0 h 903"/>
                  <a:gd name="T72" fmla="*/ 2277 w 2878"/>
                  <a:gd name="T73" fmla="*/ 124 h 903"/>
                  <a:gd name="T74" fmla="*/ 2390 w 2878"/>
                  <a:gd name="T75" fmla="*/ 276 h 903"/>
                  <a:gd name="T76" fmla="*/ 2561 w 2878"/>
                  <a:gd name="T77" fmla="*/ 74 h 903"/>
                  <a:gd name="T78" fmla="*/ 2834 w 2878"/>
                  <a:gd name="T79" fmla="*/ 83 h 903"/>
                  <a:gd name="T80" fmla="*/ 2677 w 2878"/>
                  <a:gd name="T81" fmla="*/ 313 h 903"/>
                  <a:gd name="T82" fmla="*/ 2483 w 2878"/>
                  <a:gd name="T83" fmla="*/ 512 h 903"/>
                  <a:gd name="T84" fmla="*/ 2258 w 2878"/>
                  <a:gd name="T85" fmla="*/ 676 h 903"/>
                  <a:gd name="T86" fmla="*/ 2006 w 2878"/>
                  <a:gd name="T87" fmla="*/ 798 h 903"/>
                  <a:gd name="T88" fmla="*/ 1731 w 2878"/>
                  <a:gd name="T89" fmla="*/ 876 h 903"/>
                  <a:gd name="T90" fmla="*/ 1438 w 2878"/>
                  <a:gd name="T91" fmla="*/ 903 h 903"/>
                  <a:gd name="T92" fmla="*/ 1146 w 2878"/>
                  <a:gd name="T93" fmla="*/ 876 h 903"/>
                  <a:gd name="T94" fmla="*/ 872 w 2878"/>
                  <a:gd name="T95" fmla="*/ 798 h 903"/>
                  <a:gd name="T96" fmla="*/ 620 w 2878"/>
                  <a:gd name="T97" fmla="*/ 676 h 903"/>
                  <a:gd name="T98" fmla="*/ 395 w 2878"/>
                  <a:gd name="T99" fmla="*/ 512 h 903"/>
                  <a:gd name="T100" fmla="*/ 201 w 2878"/>
                  <a:gd name="T101" fmla="*/ 313 h 903"/>
                  <a:gd name="T102" fmla="*/ 43 w 2878"/>
                  <a:gd name="T103" fmla="*/ 8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78" h="903">
                    <a:moveTo>
                      <a:pt x="702" y="343"/>
                    </a:moveTo>
                    <a:lnTo>
                      <a:pt x="664" y="368"/>
                    </a:lnTo>
                    <a:lnTo>
                      <a:pt x="626" y="394"/>
                    </a:lnTo>
                    <a:lnTo>
                      <a:pt x="684" y="435"/>
                    </a:lnTo>
                    <a:lnTo>
                      <a:pt x="744" y="473"/>
                    </a:lnTo>
                    <a:lnTo>
                      <a:pt x="806" y="508"/>
                    </a:lnTo>
                    <a:lnTo>
                      <a:pt x="769" y="456"/>
                    </a:lnTo>
                    <a:lnTo>
                      <a:pt x="735" y="401"/>
                    </a:lnTo>
                    <a:lnTo>
                      <a:pt x="702" y="343"/>
                    </a:lnTo>
                    <a:close/>
                    <a:moveTo>
                      <a:pt x="2176" y="343"/>
                    </a:moveTo>
                    <a:lnTo>
                      <a:pt x="2143" y="400"/>
                    </a:lnTo>
                    <a:lnTo>
                      <a:pt x="2108" y="456"/>
                    </a:lnTo>
                    <a:lnTo>
                      <a:pt x="2071" y="508"/>
                    </a:lnTo>
                    <a:lnTo>
                      <a:pt x="2134" y="473"/>
                    </a:lnTo>
                    <a:lnTo>
                      <a:pt x="2193" y="435"/>
                    </a:lnTo>
                    <a:lnTo>
                      <a:pt x="2250" y="394"/>
                    </a:lnTo>
                    <a:lnTo>
                      <a:pt x="2214" y="368"/>
                    </a:lnTo>
                    <a:lnTo>
                      <a:pt x="2176" y="343"/>
                    </a:lnTo>
                    <a:close/>
                    <a:moveTo>
                      <a:pt x="1108" y="171"/>
                    </a:moveTo>
                    <a:lnTo>
                      <a:pt x="1024" y="194"/>
                    </a:lnTo>
                    <a:lnTo>
                      <a:pt x="943" y="223"/>
                    </a:lnTo>
                    <a:lnTo>
                      <a:pt x="863" y="257"/>
                    </a:lnTo>
                    <a:lnTo>
                      <a:pt x="900" y="320"/>
                    </a:lnTo>
                    <a:lnTo>
                      <a:pt x="939" y="380"/>
                    </a:lnTo>
                    <a:lnTo>
                      <a:pt x="981" y="435"/>
                    </a:lnTo>
                    <a:lnTo>
                      <a:pt x="1024" y="486"/>
                    </a:lnTo>
                    <a:lnTo>
                      <a:pt x="1070" y="531"/>
                    </a:lnTo>
                    <a:lnTo>
                      <a:pt x="1117" y="572"/>
                    </a:lnTo>
                    <a:lnTo>
                      <a:pt x="1165" y="607"/>
                    </a:lnTo>
                    <a:lnTo>
                      <a:pt x="1215" y="636"/>
                    </a:lnTo>
                    <a:lnTo>
                      <a:pt x="1196" y="580"/>
                    </a:lnTo>
                    <a:lnTo>
                      <a:pt x="1177" y="518"/>
                    </a:lnTo>
                    <a:lnTo>
                      <a:pt x="1160" y="454"/>
                    </a:lnTo>
                    <a:lnTo>
                      <a:pt x="1145" y="386"/>
                    </a:lnTo>
                    <a:lnTo>
                      <a:pt x="1131" y="316"/>
                    </a:lnTo>
                    <a:lnTo>
                      <a:pt x="1120" y="245"/>
                    </a:lnTo>
                    <a:lnTo>
                      <a:pt x="1108" y="171"/>
                    </a:lnTo>
                    <a:close/>
                    <a:moveTo>
                      <a:pt x="1769" y="171"/>
                    </a:moveTo>
                    <a:lnTo>
                      <a:pt x="1758" y="245"/>
                    </a:lnTo>
                    <a:lnTo>
                      <a:pt x="1746" y="316"/>
                    </a:lnTo>
                    <a:lnTo>
                      <a:pt x="1732" y="387"/>
                    </a:lnTo>
                    <a:lnTo>
                      <a:pt x="1717" y="456"/>
                    </a:lnTo>
                    <a:lnTo>
                      <a:pt x="1699" y="520"/>
                    </a:lnTo>
                    <a:lnTo>
                      <a:pt x="1681" y="582"/>
                    </a:lnTo>
                    <a:lnTo>
                      <a:pt x="1662" y="639"/>
                    </a:lnTo>
                    <a:lnTo>
                      <a:pt x="1713" y="610"/>
                    </a:lnTo>
                    <a:lnTo>
                      <a:pt x="1762" y="575"/>
                    </a:lnTo>
                    <a:lnTo>
                      <a:pt x="1810" y="535"/>
                    </a:lnTo>
                    <a:lnTo>
                      <a:pt x="1856" y="489"/>
                    </a:lnTo>
                    <a:lnTo>
                      <a:pt x="1899" y="438"/>
                    </a:lnTo>
                    <a:lnTo>
                      <a:pt x="1941" y="383"/>
                    </a:lnTo>
                    <a:lnTo>
                      <a:pt x="1981" y="322"/>
                    </a:lnTo>
                    <a:lnTo>
                      <a:pt x="2019" y="259"/>
                    </a:lnTo>
                    <a:lnTo>
                      <a:pt x="1937" y="224"/>
                    </a:lnTo>
                    <a:lnTo>
                      <a:pt x="1854" y="194"/>
                    </a:lnTo>
                    <a:lnTo>
                      <a:pt x="1769" y="171"/>
                    </a:lnTo>
                    <a:close/>
                    <a:moveTo>
                      <a:pt x="1438" y="130"/>
                    </a:moveTo>
                    <a:lnTo>
                      <a:pt x="1361" y="133"/>
                    </a:lnTo>
                    <a:lnTo>
                      <a:pt x="1285" y="140"/>
                    </a:lnTo>
                    <a:lnTo>
                      <a:pt x="1297" y="219"/>
                    </a:lnTo>
                    <a:lnTo>
                      <a:pt x="1309" y="292"/>
                    </a:lnTo>
                    <a:lnTo>
                      <a:pt x="1323" y="359"/>
                    </a:lnTo>
                    <a:lnTo>
                      <a:pt x="1337" y="422"/>
                    </a:lnTo>
                    <a:lnTo>
                      <a:pt x="1351" y="477"/>
                    </a:lnTo>
                    <a:lnTo>
                      <a:pt x="1365" y="528"/>
                    </a:lnTo>
                    <a:lnTo>
                      <a:pt x="1379" y="571"/>
                    </a:lnTo>
                    <a:lnTo>
                      <a:pt x="1393" y="609"/>
                    </a:lnTo>
                    <a:lnTo>
                      <a:pt x="1408" y="639"/>
                    </a:lnTo>
                    <a:lnTo>
                      <a:pt x="1421" y="664"/>
                    </a:lnTo>
                    <a:lnTo>
                      <a:pt x="1438" y="665"/>
                    </a:lnTo>
                    <a:lnTo>
                      <a:pt x="1457" y="664"/>
                    </a:lnTo>
                    <a:lnTo>
                      <a:pt x="1470" y="639"/>
                    </a:lnTo>
                    <a:lnTo>
                      <a:pt x="1484" y="609"/>
                    </a:lnTo>
                    <a:lnTo>
                      <a:pt x="1498" y="571"/>
                    </a:lnTo>
                    <a:lnTo>
                      <a:pt x="1512" y="528"/>
                    </a:lnTo>
                    <a:lnTo>
                      <a:pt x="1526" y="477"/>
                    </a:lnTo>
                    <a:lnTo>
                      <a:pt x="1541" y="422"/>
                    </a:lnTo>
                    <a:lnTo>
                      <a:pt x="1554" y="359"/>
                    </a:lnTo>
                    <a:lnTo>
                      <a:pt x="1567" y="292"/>
                    </a:lnTo>
                    <a:lnTo>
                      <a:pt x="1580" y="219"/>
                    </a:lnTo>
                    <a:lnTo>
                      <a:pt x="1592" y="140"/>
                    </a:lnTo>
                    <a:lnTo>
                      <a:pt x="1516" y="133"/>
                    </a:lnTo>
                    <a:lnTo>
                      <a:pt x="1438" y="130"/>
                    </a:lnTo>
                    <a:close/>
                    <a:moveTo>
                      <a:pt x="0" y="0"/>
                    </a:moveTo>
                    <a:lnTo>
                      <a:pt x="270" y="0"/>
                    </a:lnTo>
                    <a:lnTo>
                      <a:pt x="318" y="74"/>
                    </a:lnTo>
                    <a:lnTo>
                      <a:pt x="370" y="145"/>
                    </a:lnTo>
                    <a:lnTo>
                      <a:pt x="426" y="213"/>
                    </a:lnTo>
                    <a:lnTo>
                      <a:pt x="487" y="276"/>
                    </a:lnTo>
                    <a:lnTo>
                      <a:pt x="554" y="227"/>
                    </a:lnTo>
                    <a:lnTo>
                      <a:pt x="624" y="182"/>
                    </a:lnTo>
                    <a:lnTo>
                      <a:pt x="600" y="124"/>
                    </a:lnTo>
                    <a:lnTo>
                      <a:pt x="579" y="62"/>
                    </a:lnTo>
                    <a:lnTo>
                      <a:pt x="560" y="0"/>
                    </a:lnTo>
                    <a:lnTo>
                      <a:pt x="752" y="0"/>
                    </a:lnTo>
                    <a:lnTo>
                      <a:pt x="768" y="49"/>
                    </a:lnTo>
                    <a:lnTo>
                      <a:pt x="787" y="96"/>
                    </a:lnTo>
                    <a:lnTo>
                      <a:pt x="854" y="67"/>
                    </a:lnTo>
                    <a:lnTo>
                      <a:pt x="923" y="42"/>
                    </a:lnTo>
                    <a:lnTo>
                      <a:pt x="994" y="19"/>
                    </a:lnTo>
                    <a:lnTo>
                      <a:pt x="1064" y="0"/>
                    </a:lnTo>
                    <a:lnTo>
                      <a:pt x="1813" y="0"/>
                    </a:lnTo>
                    <a:lnTo>
                      <a:pt x="1885" y="20"/>
                    </a:lnTo>
                    <a:lnTo>
                      <a:pt x="1957" y="43"/>
                    </a:lnTo>
                    <a:lnTo>
                      <a:pt x="2026" y="68"/>
                    </a:lnTo>
                    <a:lnTo>
                      <a:pt x="2095" y="98"/>
                    </a:lnTo>
                    <a:lnTo>
                      <a:pt x="2112" y="50"/>
                    </a:lnTo>
                    <a:lnTo>
                      <a:pt x="2129" y="0"/>
                    </a:lnTo>
                    <a:lnTo>
                      <a:pt x="2318" y="0"/>
                    </a:lnTo>
                    <a:lnTo>
                      <a:pt x="2299" y="62"/>
                    </a:lnTo>
                    <a:lnTo>
                      <a:pt x="2277" y="124"/>
                    </a:lnTo>
                    <a:lnTo>
                      <a:pt x="2254" y="182"/>
                    </a:lnTo>
                    <a:lnTo>
                      <a:pt x="2323" y="227"/>
                    </a:lnTo>
                    <a:lnTo>
                      <a:pt x="2390" y="276"/>
                    </a:lnTo>
                    <a:lnTo>
                      <a:pt x="2451" y="213"/>
                    </a:lnTo>
                    <a:lnTo>
                      <a:pt x="2509" y="145"/>
                    </a:lnTo>
                    <a:lnTo>
                      <a:pt x="2561" y="74"/>
                    </a:lnTo>
                    <a:lnTo>
                      <a:pt x="2608" y="0"/>
                    </a:lnTo>
                    <a:lnTo>
                      <a:pt x="2878" y="0"/>
                    </a:lnTo>
                    <a:lnTo>
                      <a:pt x="2834" y="83"/>
                    </a:lnTo>
                    <a:lnTo>
                      <a:pt x="2786" y="163"/>
                    </a:lnTo>
                    <a:lnTo>
                      <a:pt x="2734" y="239"/>
                    </a:lnTo>
                    <a:lnTo>
                      <a:pt x="2677" y="313"/>
                    </a:lnTo>
                    <a:lnTo>
                      <a:pt x="2616" y="383"/>
                    </a:lnTo>
                    <a:lnTo>
                      <a:pt x="2552" y="450"/>
                    </a:lnTo>
                    <a:lnTo>
                      <a:pt x="2483" y="512"/>
                    </a:lnTo>
                    <a:lnTo>
                      <a:pt x="2411" y="572"/>
                    </a:lnTo>
                    <a:lnTo>
                      <a:pt x="2336" y="626"/>
                    </a:lnTo>
                    <a:lnTo>
                      <a:pt x="2258" y="676"/>
                    </a:lnTo>
                    <a:lnTo>
                      <a:pt x="2177" y="721"/>
                    </a:lnTo>
                    <a:lnTo>
                      <a:pt x="2093" y="762"/>
                    </a:lnTo>
                    <a:lnTo>
                      <a:pt x="2006" y="798"/>
                    </a:lnTo>
                    <a:lnTo>
                      <a:pt x="1917" y="830"/>
                    </a:lnTo>
                    <a:lnTo>
                      <a:pt x="1824" y="856"/>
                    </a:lnTo>
                    <a:lnTo>
                      <a:pt x="1731" y="876"/>
                    </a:lnTo>
                    <a:lnTo>
                      <a:pt x="1635" y="891"/>
                    </a:lnTo>
                    <a:lnTo>
                      <a:pt x="1538" y="900"/>
                    </a:lnTo>
                    <a:lnTo>
                      <a:pt x="1438" y="903"/>
                    </a:lnTo>
                    <a:lnTo>
                      <a:pt x="1340" y="900"/>
                    </a:lnTo>
                    <a:lnTo>
                      <a:pt x="1243" y="891"/>
                    </a:lnTo>
                    <a:lnTo>
                      <a:pt x="1146" y="876"/>
                    </a:lnTo>
                    <a:lnTo>
                      <a:pt x="1053" y="856"/>
                    </a:lnTo>
                    <a:lnTo>
                      <a:pt x="961" y="830"/>
                    </a:lnTo>
                    <a:lnTo>
                      <a:pt x="872" y="798"/>
                    </a:lnTo>
                    <a:lnTo>
                      <a:pt x="785" y="762"/>
                    </a:lnTo>
                    <a:lnTo>
                      <a:pt x="701" y="721"/>
                    </a:lnTo>
                    <a:lnTo>
                      <a:pt x="620" y="676"/>
                    </a:lnTo>
                    <a:lnTo>
                      <a:pt x="541" y="626"/>
                    </a:lnTo>
                    <a:lnTo>
                      <a:pt x="466" y="572"/>
                    </a:lnTo>
                    <a:lnTo>
                      <a:pt x="395" y="512"/>
                    </a:lnTo>
                    <a:lnTo>
                      <a:pt x="326" y="450"/>
                    </a:lnTo>
                    <a:lnTo>
                      <a:pt x="261" y="383"/>
                    </a:lnTo>
                    <a:lnTo>
                      <a:pt x="201" y="313"/>
                    </a:lnTo>
                    <a:lnTo>
                      <a:pt x="144" y="239"/>
                    </a:lnTo>
                    <a:lnTo>
                      <a:pt x="91" y="163"/>
                    </a:lnTo>
                    <a:lnTo>
                      <a:pt x="43" y="8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4445" y="5136"/>
                <a:ext cx="240" cy="159"/>
              </a:xfrm>
              <a:custGeom>
                <a:avLst/>
                <a:gdLst>
                  <a:gd name="T0" fmla="*/ 0 w 962"/>
                  <a:gd name="T1" fmla="*/ 0 h 637"/>
                  <a:gd name="T2" fmla="*/ 202 w 962"/>
                  <a:gd name="T3" fmla="*/ 0 h 637"/>
                  <a:gd name="T4" fmla="*/ 253 w 962"/>
                  <a:gd name="T5" fmla="*/ 261 h 637"/>
                  <a:gd name="T6" fmla="*/ 272 w 962"/>
                  <a:gd name="T7" fmla="*/ 363 h 637"/>
                  <a:gd name="T8" fmla="*/ 290 w 962"/>
                  <a:gd name="T9" fmla="*/ 470 h 637"/>
                  <a:gd name="T10" fmla="*/ 292 w 962"/>
                  <a:gd name="T11" fmla="*/ 470 h 637"/>
                  <a:gd name="T12" fmla="*/ 303 w 962"/>
                  <a:gd name="T13" fmla="*/ 415 h 637"/>
                  <a:gd name="T14" fmla="*/ 314 w 962"/>
                  <a:gd name="T15" fmla="*/ 362 h 637"/>
                  <a:gd name="T16" fmla="*/ 327 w 962"/>
                  <a:gd name="T17" fmla="*/ 311 h 637"/>
                  <a:gd name="T18" fmla="*/ 339 w 962"/>
                  <a:gd name="T19" fmla="*/ 262 h 637"/>
                  <a:gd name="T20" fmla="*/ 407 w 962"/>
                  <a:gd name="T21" fmla="*/ 0 h 637"/>
                  <a:gd name="T22" fmla="*/ 562 w 962"/>
                  <a:gd name="T23" fmla="*/ 0 h 637"/>
                  <a:gd name="T24" fmla="*/ 627 w 962"/>
                  <a:gd name="T25" fmla="*/ 253 h 637"/>
                  <a:gd name="T26" fmla="*/ 651 w 962"/>
                  <a:gd name="T27" fmla="*/ 362 h 637"/>
                  <a:gd name="T28" fmla="*/ 674 w 962"/>
                  <a:gd name="T29" fmla="*/ 470 h 637"/>
                  <a:gd name="T30" fmla="*/ 676 w 962"/>
                  <a:gd name="T31" fmla="*/ 470 h 637"/>
                  <a:gd name="T32" fmla="*/ 692 w 962"/>
                  <a:gd name="T33" fmla="*/ 361 h 637"/>
                  <a:gd name="T34" fmla="*/ 713 w 962"/>
                  <a:gd name="T35" fmla="*/ 252 h 637"/>
                  <a:gd name="T36" fmla="*/ 767 w 962"/>
                  <a:gd name="T37" fmla="*/ 0 h 637"/>
                  <a:gd name="T38" fmla="*/ 962 w 962"/>
                  <a:gd name="T39" fmla="*/ 0 h 637"/>
                  <a:gd name="T40" fmla="*/ 765 w 962"/>
                  <a:gd name="T41" fmla="*/ 637 h 637"/>
                  <a:gd name="T42" fmla="*/ 580 w 962"/>
                  <a:gd name="T43" fmla="*/ 637 h 637"/>
                  <a:gd name="T44" fmla="*/ 519 w 962"/>
                  <a:gd name="T45" fmla="*/ 413 h 637"/>
                  <a:gd name="T46" fmla="*/ 511 w 962"/>
                  <a:gd name="T47" fmla="*/ 375 h 637"/>
                  <a:gd name="T48" fmla="*/ 503 w 962"/>
                  <a:gd name="T49" fmla="*/ 339 h 637"/>
                  <a:gd name="T50" fmla="*/ 495 w 962"/>
                  <a:gd name="T51" fmla="*/ 301 h 637"/>
                  <a:gd name="T52" fmla="*/ 487 w 962"/>
                  <a:gd name="T53" fmla="*/ 260 h 637"/>
                  <a:gd name="T54" fmla="*/ 479 w 962"/>
                  <a:gd name="T55" fmla="*/ 214 h 637"/>
                  <a:gd name="T56" fmla="*/ 476 w 962"/>
                  <a:gd name="T57" fmla="*/ 214 h 637"/>
                  <a:gd name="T58" fmla="*/ 469 w 962"/>
                  <a:gd name="T59" fmla="*/ 261 h 637"/>
                  <a:gd name="T60" fmla="*/ 462 w 962"/>
                  <a:gd name="T61" fmla="*/ 302 h 637"/>
                  <a:gd name="T62" fmla="*/ 454 w 962"/>
                  <a:gd name="T63" fmla="*/ 341 h 637"/>
                  <a:gd name="T64" fmla="*/ 444 w 962"/>
                  <a:gd name="T65" fmla="*/ 378 h 637"/>
                  <a:gd name="T66" fmla="*/ 435 w 962"/>
                  <a:gd name="T67" fmla="*/ 413 h 637"/>
                  <a:gd name="T68" fmla="*/ 372 w 962"/>
                  <a:gd name="T69" fmla="*/ 637 h 637"/>
                  <a:gd name="T70" fmla="*/ 185 w 962"/>
                  <a:gd name="T71" fmla="*/ 637 h 637"/>
                  <a:gd name="T72" fmla="*/ 0 w 962"/>
                  <a:gd name="T73" fmla="*/ 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2" h="637">
                    <a:moveTo>
                      <a:pt x="0" y="0"/>
                    </a:moveTo>
                    <a:lnTo>
                      <a:pt x="202" y="0"/>
                    </a:lnTo>
                    <a:lnTo>
                      <a:pt x="253" y="261"/>
                    </a:lnTo>
                    <a:lnTo>
                      <a:pt x="272" y="363"/>
                    </a:lnTo>
                    <a:lnTo>
                      <a:pt x="290" y="470"/>
                    </a:lnTo>
                    <a:lnTo>
                      <a:pt x="292" y="470"/>
                    </a:lnTo>
                    <a:lnTo>
                      <a:pt x="303" y="415"/>
                    </a:lnTo>
                    <a:lnTo>
                      <a:pt x="314" y="362"/>
                    </a:lnTo>
                    <a:lnTo>
                      <a:pt x="327" y="311"/>
                    </a:lnTo>
                    <a:lnTo>
                      <a:pt x="339" y="262"/>
                    </a:lnTo>
                    <a:lnTo>
                      <a:pt x="407" y="0"/>
                    </a:lnTo>
                    <a:lnTo>
                      <a:pt x="562" y="0"/>
                    </a:lnTo>
                    <a:lnTo>
                      <a:pt x="627" y="253"/>
                    </a:lnTo>
                    <a:lnTo>
                      <a:pt x="651" y="362"/>
                    </a:lnTo>
                    <a:lnTo>
                      <a:pt x="674" y="470"/>
                    </a:lnTo>
                    <a:lnTo>
                      <a:pt x="676" y="470"/>
                    </a:lnTo>
                    <a:lnTo>
                      <a:pt x="692" y="361"/>
                    </a:lnTo>
                    <a:lnTo>
                      <a:pt x="713" y="252"/>
                    </a:lnTo>
                    <a:lnTo>
                      <a:pt x="767" y="0"/>
                    </a:lnTo>
                    <a:lnTo>
                      <a:pt x="962" y="0"/>
                    </a:lnTo>
                    <a:lnTo>
                      <a:pt x="765" y="637"/>
                    </a:lnTo>
                    <a:lnTo>
                      <a:pt x="580" y="637"/>
                    </a:lnTo>
                    <a:lnTo>
                      <a:pt x="519" y="413"/>
                    </a:lnTo>
                    <a:lnTo>
                      <a:pt x="511" y="375"/>
                    </a:lnTo>
                    <a:lnTo>
                      <a:pt x="503" y="339"/>
                    </a:lnTo>
                    <a:lnTo>
                      <a:pt x="495" y="301"/>
                    </a:lnTo>
                    <a:lnTo>
                      <a:pt x="487" y="260"/>
                    </a:lnTo>
                    <a:lnTo>
                      <a:pt x="479" y="214"/>
                    </a:lnTo>
                    <a:lnTo>
                      <a:pt x="476" y="214"/>
                    </a:lnTo>
                    <a:lnTo>
                      <a:pt x="469" y="261"/>
                    </a:lnTo>
                    <a:lnTo>
                      <a:pt x="462" y="302"/>
                    </a:lnTo>
                    <a:lnTo>
                      <a:pt x="454" y="341"/>
                    </a:lnTo>
                    <a:lnTo>
                      <a:pt x="444" y="378"/>
                    </a:lnTo>
                    <a:lnTo>
                      <a:pt x="435" y="413"/>
                    </a:lnTo>
                    <a:lnTo>
                      <a:pt x="372" y="637"/>
                    </a:lnTo>
                    <a:lnTo>
                      <a:pt x="185" y="6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4698" y="5136"/>
                <a:ext cx="240" cy="159"/>
              </a:xfrm>
              <a:custGeom>
                <a:avLst/>
                <a:gdLst>
                  <a:gd name="T0" fmla="*/ 0 w 961"/>
                  <a:gd name="T1" fmla="*/ 0 h 637"/>
                  <a:gd name="T2" fmla="*/ 202 w 961"/>
                  <a:gd name="T3" fmla="*/ 0 h 637"/>
                  <a:gd name="T4" fmla="*/ 253 w 961"/>
                  <a:gd name="T5" fmla="*/ 261 h 637"/>
                  <a:gd name="T6" fmla="*/ 271 w 961"/>
                  <a:gd name="T7" fmla="*/ 363 h 637"/>
                  <a:gd name="T8" fmla="*/ 289 w 961"/>
                  <a:gd name="T9" fmla="*/ 470 h 637"/>
                  <a:gd name="T10" fmla="*/ 292 w 961"/>
                  <a:gd name="T11" fmla="*/ 470 h 637"/>
                  <a:gd name="T12" fmla="*/ 302 w 961"/>
                  <a:gd name="T13" fmla="*/ 415 h 637"/>
                  <a:gd name="T14" fmla="*/ 314 w 961"/>
                  <a:gd name="T15" fmla="*/ 362 h 637"/>
                  <a:gd name="T16" fmla="*/ 327 w 961"/>
                  <a:gd name="T17" fmla="*/ 311 h 637"/>
                  <a:gd name="T18" fmla="*/ 338 w 961"/>
                  <a:gd name="T19" fmla="*/ 262 h 637"/>
                  <a:gd name="T20" fmla="*/ 407 w 961"/>
                  <a:gd name="T21" fmla="*/ 0 h 637"/>
                  <a:gd name="T22" fmla="*/ 562 w 961"/>
                  <a:gd name="T23" fmla="*/ 0 h 637"/>
                  <a:gd name="T24" fmla="*/ 627 w 961"/>
                  <a:gd name="T25" fmla="*/ 253 h 637"/>
                  <a:gd name="T26" fmla="*/ 651 w 961"/>
                  <a:gd name="T27" fmla="*/ 362 h 637"/>
                  <a:gd name="T28" fmla="*/ 674 w 961"/>
                  <a:gd name="T29" fmla="*/ 470 h 637"/>
                  <a:gd name="T30" fmla="*/ 676 w 961"/>
                  <a:gd name="T31" fmla="*/ 470 h 637"/>
                  <a:gd name="T32" fmla="*/ 692 w 961"/>
                  <a:gd name="T33" fmla="*/ 361 h 637"/>
                  <a:gd name="T34" fmla="*/ 713 w 961"/>
                  <a:gd name="T35" fmla="*/ 252 h 637"/>
                  <a:gd name="T36" fmla="*/ 767 w 961"/>
                  <a:gd name="T37" fmla="*/ 0 h 637"/>
                  <a:gd name="T38" fmla="*/ 961 w 961"/>
                  <a:gd name="T39" fmla="*/ 0 h 637"/>
                  <a:gd name="T40" fmla="*/ 766 w 961"/>
                  <a:gd name="T41" fmla="*/ 637 h 637"/>
                  <a:gd name="T42" fmla="*/ 580 w 961"/>
                  <a:gd name="T43" fmla="*/ 637 h 637"/>
                  <a:gd name="T44" fmla="*/ 519 w 961"/>
                  <a:gd name="T45" fmla="*/ 413 h 637"/>
                  <a:gd name="T46" fmla="*/ 510 w 961"/>
                  <a:gd name="T47" fmla="*/ 375 h 637"/>
                  <a:gd name="T48" fmla="*/ 502 w 961"/>
                  <a:gd name="T49" fmla="*/ 339 h 637"/>
                  <a:gd name="T50" fmla="*/ 495 w 961"/>
                  <a:gd name="T51" fmla="*/ 301 h 637"/>
                  <a:gd name="T52" fmla="*/ 487 w 961"/>
                  <a:gd name="T53" fmla="*/ 260 h 637"/>
                  <a:gd name="T54" fmla="*/ 479 w 961"/>
                  <a:gd name="T55" fmla="*/ 214 h 637"/>
                  <a:gd name="T56" fmla="*/ 477 w 961"/>
                  <a:gd name="T57" fmla="*/ 214 h 637"/>
                  <a:gd name="T58" fmla="*/ 470 w 961"/>
                  <a:gd name="T59" fmla="*/ 260 h 637"/>
                  <a:gd name="T60" fmla="*/ 462 w 961"/>
                  <a:gd name="T61" fmla="*/ 302 h 637"/>
                  <a:gd name="T62" fmla="*/ 454 w 961"/>
                  <a:gd name="T63" fmla="*/ 340 h 637"/>
                  <a:gd name="T64" fmla="*/ 444 w 961"/>
                  <a:gd name="T65" fmla="*/ 377 h 637"/>
                  <a:gd name="T66" fmla="*/ 434 w 961"/>
                  <a:gd name="T67" fmla="*/ 413 h 637"/>
                  <a:gd name="T68" fmla="*/ 372 w 961"/>
                  <a:gd name="T69" fmla="*/ 637 h 637"/>
                  <a:gd name="T70" fmla="*/ 185 w 961"/>
                  <a:gd name="T71" fmla="*/ 637 h 637"/>
                  <a:gd name="T72" fmla="*/ 0 w 961"/>
                  <a:gd name="T73" fmla="*/ 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1" h="637">
                    <a:moveTo>
                      <a:pt x="0" y="0"/>
                    </a:moveTo>
                    <a:lnTo>
                      <a:pt x="202" y="0"/>
                    </a:lnTo>
                    <a:lnTo>
                      <a:pt x="253" y="261"/>
                    </a:lnTo>
                    <a:lnTo>
                      <a:pt x="271" y="363"/>
                    </a:lnTo>
                    <a:lnTo>
                      <a:pt x="289" y="470"/>
                    </a:lnTo>
                    <a:lnTo>
                      <a:pt x="292" y="470"/>
                    </a:lnTo>
                    <a:lnTo>
                      <a:pt x="302" y="415"/>
                    </a:lnTo>
                    <a:lnTo>
                      <a:pt x="314" y="362"/>
                    </a:lnTo>
                    <a:lnTo>
                      <a:pt x="327" y="311"/>
                    </a:lnTo>
                    <a:lnTo>
                      <a:pt x="338" y="262"/>
                    </a:lnTo>
                    <a:lnTo>
                      <a:pt x="407" y="0"/>
                    </a:lnTo>
                    <a:lnTo>
                      <a:pt x="562" y="0"/>
                    </a:lnTo>
                    <a:lnTo>
                      <a:pt x="627" y="253"/>
                    </a:lnTo>
                    <a:lnTo>
                      <a:pt x="651" y="362"/>
                    </a:lnTo>
                    <a:lnTo>
                      <a:pt x="674" y="470"/>
                    </a:lnTo>
                    <a:lnTo>
                      <a:pt x="676" y="470"/>
                    </a:lnTo>
                    <a:lnTo>
                      <a:pt x="692" y="361"/>
                    </a:lnTo>
                    <a:lnTo>
                      <a:pt x="713" y="252"/>
                    </a:lnTo>
                    <a:lnTo>
                      <a:pt x="767" y="0"/>
                    </a:lnTo>
                    <a:lnTo>
                      <a:pt x="961" y="0"/>
                    </a:lnTo>
                    <a:lnTo>
                      <a:pt x="766" y="637"/>
                    </a:lnTo>
                    <a:lnTo>
                      <a:pt x="580" y="637"/>
                    </a:lnTo>
                    <a:lnTo>
                      <a:pt x="519" y="413"/>
                    </a:lnTo>
                    <a:lnTo>
                      <a:pt x="510" y="375"/>
                    </a:lnTo>
                    <a:lnTo>
                      <a:pt x="502" y="339"/>
                    </a:lnTo>
                    <a:lnTo>
                      <a:pt x="495" y="301"/>
                    </a:lnTo>
                    <a:lnTo>
                      <a:pt x="487" y="260"/>
                    </a:lnTo>
                    <a:lnTo>
                      <a:pt x="479" y="214"/>
                    </a:lnTo>
                    <a:lnTo>
                      <a:pt x="477" y="214"/>
                    </a:lnTo>
                    <a:lnTo>
                      <a:pt x="470" y="260"/>
                    </a:lnTo>
                    <a:lnTo>
                      <a:pt x="462" y="302"/>
                    </a:lnTo>
                    <a:lnTo>
                      <a:pt x="454" y="340"/>
                    </a:lnTo>
                    <a:lnTo>
                      <a:pt x="444" y="377"/>
                    </a:lnTo>
                    <a:lnTo>
                      <a:pt x="434" y="413"/>
                    </a:lnTo>
                    <a:lnTo>
                      <a:pt x="372" y="637"/>
                    </a:lnTo>
                    <a:lnTo>
                      <a:pt x="185" y="6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45" name="Freeform 21"/>
              <p:cNvSpPr>
                <a:spLocks/>
              </p:cNvSpPr>
              <p:nvPr/>
            </p:nvSpPr>
            <p:spPr bwMode="auto">
              <a:xfrm>
                <a:off x="4951" y="5136"/>
                <a:ext cx="240" cy="159"/>
              </a:xfrm>
              <a:custGeom>
                <a:avLst/>
                <a:gdLst>
                  <a:gd name="T0" fmla="*/ 0 w 961"/>
                  <a:gd name="T1" fmla="*/ 0 h 637"/>
                  <a:gd name="T2" fmla="*/ 202 w 961"/>
                  <a:gd name="T3" fmla="*/ 0 h 637"/>
                  <a:gd name="T4" fmla="*/ 253 w 961"/>
                  <a:gd name="T5" fmla="*/ 261 h 637"/>
                  <a:gd name="T6" fmla="*/ 271 w 961"/>
                  <a:gd name="T7" fmla="*/ 363 h 637"/>
                  <a:gd name="T8" fmla="*/ 289 w 961"/>
                  <a:gd name="T9" fmla="*/ 470 h 637"/>
                  <a:gd name="T10" fmla="*/ 292 w 961"/>
                  <a:gd name="T11" fmla="*/ 470 h 637"/>
                  <a:gd name="T12" fmla="*/ 302 w 961"/>
                  <a:gd name="T13" fmla="*/ 415 h 637"/>
                  <a:gd name="T14" fmla="*/ 314 w 961"/>
                  <a:gd name="T15" fmla="*/ 362 h 637"/>
                  <a:gd name="T16" fmla="*/ 327 w 961"/>
                  <a:gd name="T17" fmla="*/ 311 h 637"/>
                  <a:gd name="T18" fmla="*/ 339 w 961"/>
                  <a:gd name="T19" fmla="*/ 262 h 637"/>
                  <a:gd name="T20" fmla="*/ 406 w 961"/>
                  <a:gd name="T21" fmla="*/ 0 h 637"/>
                  <a:gd name="T22" fmla="*/ 562 w 961"/>
                  <a:gd name="T23" fmla="*/ 0 h 637"/>
                  <a:gd name="T24" fmla="*/ 627 w 961"/>
                  <a:gd name="T25" fmla="*/ 253 h 637"/>
                  <a:gd name="T26" fmla="*/ 651 w 961"/>
                  <a:gd name="T27" fmla="*/ 362 h 637"/>
                  <a:gd name="T28" fmla="*/ 674 w 961"/>
                  <a:gd name="T29" fmla="*/ 470 h 637"/>
                  <a:gd name="T30" fmla="*/ 676 w 961"/>
                  <a:gd name="T31" fmla="*/ 470 h 637"/>
                  <a:gd name="T32" fmla="*/ 686 w 961"/>
                  <a:gd name="T33" fmla="*/ 398 h 637"/>
                  <a:gd name="T34" fmla="*/ 698 w 961"/>
                  <a:gd name="T35" fmla="*/ 325 h 637"/>
                  <a:gd name="T36" fmla="*/ 712 w 961"/>
                  <a:gd name="T37" fmla="*/ 252 h 637"/>
                  <a:gd name="T38" fmla="*/ 767 w 961"/>
                  <a:gd name="T39" fmla="*/ 0 h 637"/>
                  <a:gd name="T40" fmla="*/ 961 w 961"/>
                  <a:gd name="T41" fmla="*/ 0 h 637"/>
                  <a:gd name="T42" fmla="*/ 766 w 961"/>
                  <a:gd name="T43" fmla="*/ 637 h 637"/>
                  <a:gd name="T44" fmla="*/ 580 w 961"/>
                  <a:gd name="T45" fmla="*/ 637 h 637"/>
                  <a:gd name="T46" fmla="*/ 519 w 961"/>
                  <a:gd name="T47" fmla="*/ 413 h 637"/>
                  <a:gd name="T48" fmla="*/ 509 w 961"/>
                  <a:gd name="T49" fmla="*/ 366 h 637"/>
                  <a:gd name="T50" fmla="*/ 499 w 961"/>
                  <a:gd name="T51" fmla="*/ 319 h 637"/>
                  <a:gd name="T52" fmla="*/ 488 w 961"/>
                  <a:gd name="T53" fmla="*/ 270 h 637"/>
                  <a:gd name="T54" fmla="*/ 479 w 961"/>
                  <a:gd name="T55" fmla="*/ 214 h 637"/>
                  <a:gd name="T56" fmla="*/ 476 w 961"/>
                  <a:gd name="T57" fmla="*/ 214 h 637"/>
                  <a:gd name="T58" fmla="*/ 468 w 961"/>
                  <a:gd name="T59" fmla="*/ 271 h 637"/>
                  <a:gd name="T60" fmla="*/ 458 w 961"/>
                  <a:gd name="T61" fmla="*/ 321 h 637"/>
                  <a:gd name="T62" fmla="*/ 447 w 961"/>
                  <a:gd name="T63" fmla="*/ 367 h 637"/>
                  <a:gd name="T64" fmla="*/ 435 w 961"/>
                  <a:gd name="T65" fmla="*/ 413 h 637"/>
                  <a:gd name="T66" fmla="*/ 371 w 961"/>
                  <a:gd name="T67" fmla="*/ 637 h 637"/>
                  <a:gd name="T68" fmla="*/ 185 w 961"/>
                  <a:gd name="T69" fmla="*/ 637 h 637"/>
                  <a:gd name="T70" fmla="*/ 0 w 961"/>
                  <a:gd name="T71" fmla="*/ 0 h 6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61" h="637">
                    <a:moveTo>
                      <a:pt x="0" y="0"/>
                    </a:moveTo>
                    <a:lnTo>
                      <a:pt x="202" y="0"/>
                    </a:lnTo>
                    <a:lnTo>
                      <a:pt x="253" y="261"/>
                    </a:lnTo>
                    <a:lnTo>
                      <a:pt x="271" y="363"/>
                    </a:lnTo>
                    <a:lnTo>
                      <a:pt x="289" y="470"/>
                    </a:lnTo>
                    <a:lnTo>
                      <a:pt x="292" y="470"/>
                    </a:lnTo>
                    <a:lnTo>
                      <a:pt x="302" y="415"/>
                    </a:lnTo>
                    <a:lnTo>
                      <a:pt x="314" y="362"/>
                    </a:lnTo>
                    <a:lnTo>
                      <a:pt x="327" y="311"/>
                    </a:lnTo>
                    <a:lnTo>
                      <a:pt x="339" y="262"/>
                    </a:lnTo>
                    <a:lnTo>
                      <a:pt x="406" y="0"/>
                    </a:lnTo>
                    <a:lnTo>
                      <a:pt x="562" y="0"/>
                    </a:lnTo>
                    <a:lnTo>
                      <a:pt x="627" y="253"/>
                    </a:lnTo>
                    <a:lnTo>
                      <a:pt x="651" y="362"/>
                    </a:lnTo>
                    <a:lnTo>
                      <a:pt x="674" y="470"/>
                    </a:lnTo>
                    <a:lnTo>
                      <a:pt x="676" y="470"/>
                    </a:lnTo>
                    <a:lnTo>
                      <a:pt x="686" y="398"/>
                    </a:lnTo>
                    <a:lnTo>
                      <a:pt x="698" y="325"/>
                    </a:lnTo>
                    <a:lnTo>
                      <a:pt x="712" y="252"/>
                    </a:lnTo>
                    <a:lnTo>
                      <a:pt x="767" y="0"/>
                    </a:lnTo>
                    <a:lnTo>
                      <a:pt x="961" y="0"/>
                    </a:lnTo>
                    <a:lnTo>
                      <a:pt x="766" y="637"/>
                    </a:lnTo>
                    <a:lnTo>
                      <a:pt x="580" y="637"/>
                    </a:lnTo>
                    <a:lnTo>
                      <a:pt x="519" y="413"/>
                    </a:lnTo>
                    <a:lnTo>
                      <a:pt x="509" y="366"/>
                    </a:lnTo>
                    <a:lnTo>
                      <a:pt x="499" y="319"/>
                    </a:lnTo>
                    <a:lnTo>
                      <a:pt x="488" y="270"/>
                    </a:lnTo>
                    <a:lnTo>
                      <a:pt x="479" y="214"/>
                    </a:lnTo>
                    <a:lnTo>
                      <a:pt x="476" y="214"/>
                    </a:lnTo>
                    <a:lnTo>
                      <a:pt x="468" y="271"/>
                    </a:lnTo>
                    <a:lnTo>
                      <a:pt x="458" y="321"/>
                    </a:lnTo>
                    <a:lnTo>
                      <a:pt x="447" y="367"/>
                    </a:lnTo>
                    <a:lnTo>
                      <a:pt x="435" y="413"/>
                    </a:lnTo>
                    <a:lnTo>
                      <a:pt x="371" y="637"/>
                    </a:lnTo>
                    <a:lnTo>
                      <a:pt x="185" y="63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</p:grpSp>
      </p:grpSp>
      <p:grpSp>
        <p:nvGrpSpPr>
          <p:cNvPr id="17" name="Grupo 16"/>
          <p:cNvGrpSpPr/>
          <p:nvPr/>
        </p:nvGrpSpPr>
        <p:grpSpPr>
          <a:xfrm>
            <a:off x="1880614" y="3494860"/>
            <a:ext cx="685763" cy="652468"/>
            <a:chOff x="1973143" y="3647498"/>
            <a:chExt cx="685763" cy="652468"/>
          </a:xfrm>
        </p:grpSpPr>
        <p:sp>
          <p:nvSpPr>
            <p:cNvPr id="118" name="Rectangle 69"/>
            <p:cNvSpPr/>
            <p:nvPr/>
          </p:nvSpPr>
          <p:spPr>
            <a:xfrm>
              <a:off x="1973143" y="3647498"/>
              <a:ext cx="685763" cy="652468"/>
            </a:xfrm>
            <a:prstGeom prst="rect">
              <a:avLst/>
            </a:prstGeom>
            <a:solidFill>
              <a:srgbClr val="32CC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14" name="Imagem 13"/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0" t="13381" r="7730" b="13381"/>
            <a:stretch/>
          </p:blipFill>
          <p:spPr>
            <a:xfrm>
              <a:off x="2091146" y="3778916"/>
              <a:ext cx="449757" cy="3896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038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00886E-6 3.33333E-6 L -0.00026 0.08727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435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8052E-6 1.48148E-6 L 0.003 0.16273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812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48476E-7 1.48148E-6 L -0.01433 0.23773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" y="1187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2891E-6 -4.81481E-6 L 0.00208 0.10996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54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6.06929E-7 -4.44444E-6 L -0.03243 0.16366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" y="8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75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1" dur="1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8" presetClass="emp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6" presetClass="entr" presetSubtype="37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7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75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2" grpId="0"/>
      <p:bldP spid="15" grpId="0"/>
      <p:bldP spid="16" grpId="0"/>
      <p:bldP spid="10" grpId="0"/>
      <p:bldP spid="11" grpId="0"/>
      <p:bldP spid="68" grpId="0" animBg="1"/>
      <p:bldP spid="21" grpId="0" animBg="1"/>
      <p:bldP spid="121" grpId="0" animBg="1"/>
      <p:bldP spid="130" grpId="0" animBg="1"/>
      <p:bldP spid="134" grpId="0" animBg="1"/>
      <p:bldP spid="135" grpId="0" animBg="1"/>
      <p:bldP spid="8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/>
          <p:nvPr/>
        </p:nvSpPr>
        <p:spPr>
          <a:xfrm>
            <a:off x="0" y="0"/>
            <a:ext cx="12188825" cy="6858000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 sz="1800" kern="0" smtClean="0">
              <a:solidFill>
                <a:srgbClr val="FFFFFF"/>
              </a:solidFill>
              <a:latin typeface="Trebuchet MS"/>
            </a:endParaRPr>
          </a:p>
        </p:txBody>
      </p:sp>
      <p:pic>
        <p:nvPicPr>
          <p:cNvPr id="50" name="Imagem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2" y="1555"/>
            <a:ext cx="12188976" cy="6858014"/>
          </a:xfrm>
          <a:prstGeom prst="rect">
            <a:avLst/>
          </a:prstGeom>
        </p:spPr>
      </p:pic>
      <p:pic>
        <p:nvPicPr>
          <p:cNvPr id="51" name="Imagem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" y="1531"/>
            <a:ext cx="12188976" cy="6858014"/>
          </a:xfrm>
          <a:prstGeom prst="rect">
            <a:avLst/>
          </a:prstGeom>
        </p:spPr>
      </p:pic>
      <p:grpSp>
        <p:nvGrpSpPr>
          <p:cNvPr id="8" name="Group 94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9" name="Picture 95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10" name="Picture 9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sp>
        <p:nvSpPr>
          <p:cNvPr id="14" name="Retângulo 13"/>
          <p:cNvSpPr/>
          <p:nvPr/>
        </p:nvSpPr>
        <p:spPr>
          <a:xfrm>
            <a:off x="7131107" y="3187792"/>
            <a:ext cx="437523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es-ES" altLang="es-ES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 el agresor entra en </a:t>
            </a:r>
            <a:r>
              <a:rPr lang="es-ES" altLang="es-ES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contacto con la víctima </a:t>
            </a:r>
            <a:r>
              <a:rPr lang="es-ES" altLang="es-ES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(le llama, le envía un </a:t>
            </a:r>
            <a:r>
              <a:rPr lang="es-ES" altLang="es-ES" sz="2000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sms</a:t>
            </a:r>
            <a:r>
              <a:rPr lang="es-ES" altLang="es-ES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7131106" y="4330048"/>
            <a:ext cx="43752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5000"/>
              </a:lnSpc>
              <a:defRPr/>
            </a:pPr>
            <a:r>
              <a:rPr lang="es-ES" altLang="es-ES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 el agresor ha </a:t>
            </a:r>
            <a:r>
              <a:rPr lang="es-ES" altLang="es-ES" sz="20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instalado algún tipo de malware</a:t>
            </a:r>
            <a:r>
              <a:rPr lang="es-ES" altLang="es-ES" sz="20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en el dispositivo para</a:t>
            </a:r>
            <a:r>
              <a:rPr lang="es-ES" altLang="es-ES" sz="20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</a:t>
            </a:r>
            <a:endParaRPr lang="es-ES" altLang="es-ES" sz="20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7131106" y="5174415"/>
            <a:ext cx="4248473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5738" lvl="1" indent="-185738">
              <a:lnSpc>
                <a:spcPct val="85000"/>
              </a:lnSpc>
              <a:buFont typeface="Arial" panose="020B0604020202020204" pitchFamily="34" charset="0"/>
              <a:buChar char="•"/>
              <a:defRPr/>
            </a:pP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Robar </a:t>
            </a:r>
            <a:r>
              <a:rPr lang="es-ES" altLang="es-E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las claves de la </a:t>
            </a: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víctima</a:t>
            </a:r>
            <a:b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es-ES" altLang="es-ES" sz="1800" dirty="0" err="1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keylogger</a:t>
            </a: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)</a:t>
            </a:r>
            <a:endParaRPr lang="es-ES" altLang="es-ES" sz="1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Retângulo 16"/>
          <p:cNvSpPr/>
          <p:nvPr/>
        </p:nvSpPr>
        <p:spPr>
          <a:xfrm>
            <a:off x="7131106" y="5795877"/>
            <a:ext cx="3857916" cy="3277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5738" lvl="1" indent="-185738">
              <a:lnSpc>
                <a:spcPct val="85000"/>
              </a:lnSpc>
              <a:buFont typeface="Arial" panose="020B0604020202020204" pitchFamily="34" charset="0"/>
              <a:buChar char="•"/>
              <a:defRPr/>
            </a:pP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Acceder </a:t>
            </a:r>
            <a:r>
              <a:rPr lang="es-ES" altLang="es-E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la webcam de la víctima</a:t>
            </a:r>
          </a:p>
        </p:txBody>
      </p:sp>
      <p:grpSp>
        <p:nvGrpSpPr>
          <p:cNvPr id="23" name="Grupo 22"/>
          <p:cNvGrpSpPr/>
          <p:nvPr/>
        </p:nvGrpSpPr>
        <p:grpSpPr>
          <a:xfrm>
            <a:off x="6139363" y="3036463"/>
            <a:ext cx="918210" cy="918210"/>
            <a:chOff x="6139363" y="3036463"/>
            <a:chExt cx="918210" cy="918210"/>
          </a:xfrm>
        </p:grpSpPr>
        <p:sp>
          <p:nvSpPr>
            <p:cNvPr id="21" name="Oval 20"/>
            <p:cNvSpPr/>
            <p:nvPr/>
          </p:nvSpPr>
          <p:spPr>
            <a:xfrm>
              <a:off x="6139363" y="3036463"/>
              <a:ext cx="918210" cy="918210"/>
            </a:xfrm>
            <a:prstGeom prst="ellipse">
              <a:avLst/>
            </a:prstGeom>
            <a:solidFill>
              <a:srgbClr val="99009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grpSp>
          <p:nvGrpSpPr>
            <p:cNvPr id="24" name="Grupo 23"/>
            <p:cNvGrpSpPr/>
            <p:nvPr/>
          </p:nvGrpSpPr>
          <p:grpSpPr>
            <a:xfrm>
              <a:off x="6381375" y="3263826"/>
              <a:ext cx="434187" cy="391214"/>
              <a:chOff x="1758428" y="2642129"/>
              <a:chExt cx="434187" cy="391214"/>
            </a:xfrm>
            <a:solidFill>
              <a:schemeClr val="bg1"/>
            </a:solidFill>
          </p:grpSpPr>
          <p:sp>
            <p:nvSpPr>
              <p:cNvPr id="25" name="Freeform 6041"/>
              <p:cNvSpPr>
                <a:spLocks/>
              </p:cNvSpPr>
              <p:nvPr/>
            </p:nvSpPr>
            <p:spPr bwMode="auto">
              <a:xfrm>
                <a:off x="1770283" y="2867373"/>
                <a:ext cx="410477" cy="157078"/>
              </a:xfrm>
              <a:custGeom>
                <a:avLst/>
                <a:gdLst>
                  <a:gd name="T0" fmla="*/ 181 w 277"/>
                  <a:gd name="T1" fmla="*/ 0 h 106"/>
                  <a:gd name="T2" fmla="*/ 184 w 277"/>
                  <a:gd name="T3" fmla="*/ 1 h 106"/>
                  <a:gd name="T4" fmla="*/ 276 w 277"/>
                  <a:gd name="T5" fmla="*/ 84 h 106"/>
                  <a:gd name="T6" fmla="*/ 277 w 277"/>
                  <a:gd name="T7" fmla="*/ 85 h 106"/>
                  <a:gd name="T8" fmla="*/ 277 w 277"/>
                  <a:gd name="T9" fmla="*/ 88 h 106"/>
                  <a:gd name="T10" fmla="*/ 277 w 277"/>
                  <a:gd name="T11" fmla="*/ 91 h 106"/>
                  <a:gd name="T12" fmla="*/ 274 w 277"/>
                  <a:gd name="T13" fmla="*/ 96 h 106"/>
                  <a:gd name="T14" fmla="*/ 271 w 277"/>
                  <a:gd name="T15" fmla="*/ 100 h 106"/>
                  <a:gd name="T16" fmla="*/ 267 w 277"/>
                  <a:gd name="T17" fmla="*/ 103 h 106"/>
                  <a:gd name="T18" fmla="*/ 261 w 277"/>
                  <a:gd name="T19" fmla="*/ 105 h 106"/>
                  <a:gd name="T20" fmla="*/ 255 w 277"/>
                  <a:gd name="T21" fmla="*/ 106 h 106"/>
                  <a:gd name="T22" fmla="*/ 22 w 277"/>
                  <a:gd name="T23" fmla="*/ 106 h 106"/>
                  <a:gd name="T24" fmla="*/ 16 w 277"/>
                  <a:gd name="T25" fmla="*/ 105 h 106"/>
                  <a:gd name="T26" fmla="*/ 12 w 277"/>
                  <a:gd name="T27" fmla="*/ 103 h 106"/>
                  <a:gd name="T28" fmla="*/ 7 w 277"/>
                  <a:gd name="T29" fmla="*/ 100 h 106"/>
                  <a:gd name="T30" fmla="*/ 3 w 277"/>
                  <a:gd name="T31" fmla="*/ 96 h 106"/>
                  <a:gd name="T32" fmla="*/ 0 w 277"/>
                  <a:gd name="T33" fmla="*/ 91 h 106"/>
                  <a:gd name="T34" fmla="*/ 0 w 277"/>
                  <a:gd name="T35" fmla="*/ 88 h 106"/>
                  <a:gd name="T36" fmla="*/ 0 w 277"/>
                  <a:gd name="T37" fmla="*/ 85 h 106"/>
                  <a:gd name="T38" fmla="*/ 1 w 277"/>
                  <a:gd name="T39" fmla="*/ 84 h 106"/>
                  <a:gd name="T40" fmla="*/ 93 w 277"/>
                  <a:gd name="T41" fmla="*/ 3 h 106"/>
                  <a:gd name="T42" fmla="*/ 96 w 277"/>
                  <a:gd name="T43" fmla="*/ 1 h 106"/>
                  <a:gd name="T44" fmla="*/ 99 w 277"/>
                  <a:gd name="T45" fmla="*/ 1 h 106"/>
                  <a:gd name="T46" fmla="*/ 102 w 277"/>
                  <a:gd name="T47" fmla="*/ 3 h 106"/>
                  <a:gd name="T48" fmla="*/ 103 w 277"/>
                  <a:gd name="T49" fmla="*/ 6 h 106"/>
                  <a:gd name="T50" fmla="*/ 103 w 277"/>
                  <a:gd name="T51" fmla="*/ 10 h 106"/>
                  <a:gd name="T52" fmla="*/ 102 w 277"/>
                  <a:gd name="T53" fmla="*/ 12 h 106"/>
                  <a:gd name="T54" fmla="*/ 15 w 277"/>
                  <a:gd name="T55" fmla="*/ 90 h 106"/>
                  <a:gd name="T56" fmla="*/ 18 w 277"/>
                  <a:gd name="T57" fmla="*/ 93 h 106"/>
                  <a:gd name="T58" fmla="*/ 22 w 277"/>
                  <a:gd name="T59" fmla="*/ 93 h 106"/>
                  <a:gd name="T60" fmla="*/ 255 w 277"/>
                  <a:gd name="T61" fmla="*/ 93 h 106"/>
                  <a:gd name="T62" fmla="*/ 259 w 277"/>
                  <a:gd name="T63" fmla="*/ 93 h 106"/>
                  <a:gd name="T64" fmla="*/ 264 w 277"/>
                  <a:gd name="T65" fmla="*/ 90 h 106"/>
                  <a:gd name="T66" fmla="*/ 175 w 277"/>
                  <a:gd name="T67" fmla="*/ 12 h 106"/>
                  <a:gd name="T68" fmla="*/ 174 w 277"/>
                  <a:gd name="T69" fmla="*/ 9 h 106"/>
                  <a:gd name="T70" fmla="*/ 174 w 277"/>
                  <a:gd name="T71" fmla="*/ 6 h 106"/>
                  <a:gd name="T72" fmla="*/ 175 w 277"/>
                  <a:gd name="T73" fmla="*/ 3 h 106"/>
                  <a:gd name="T74" fmla="*/ 177 w 277"/>
                  <a:gd name="T75" fmla="*/ 1 h 106"/>
                  <a:gd name="T76" fmla="*/ 181 w 277"/>
                  <a:gd name="T7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7" h="106">
                    <a:moveTo>
                      <a:pt x="181" y="0"/>
                    </a:moveTo>
                    <a:lnTo>
                      <a:pt x="184" y="1"/>
                    </a:lnTo>
                    <a:lnTo>
                      <a:pt x="276" y="84"/>
                    </a:lnTo>
                    <a:lnTo>
                      <a:pt x="277" y="85"/>
                    </a:lnTo>
                    <a:lnTo>
                      <a:pt x="277" y="88"/>
                    </a:lnTo>
                    <a:lnTo>
                      <a:pt x="277" y="91"/>
                    </a:lnTo>
                    <a:lnTo>
                      <a:pt x="274" y="96"/>
                    </a:lnTo>
                    <a:lnTo>
                      <a:pt x="271" y="100"/>
                    </a:lnTo>
                    <a:lnTo>
                      <a:pt x="267" y="103"/>
                    </a:lnTo>
                    <a:lnTo>
                      <a:pt x="261" y="105"/>
                    </a:lnTo>
                    <a:lnTo>
                      <a:pt x="255" y="106"/>
                    </a:lnTo>
                    <a:lnTo>
                      <a:pt x="22" y="106"/>
                    </a:lnTo>
                    <a:lnTo>
                      <a:pt x="16" y="105"/>
                    </a:lnTo>
                    <a:lnTo>
                      <a:pt x="12" y="103"/>
                    </a:lnTo>
                    <a:lnTo>
                      <a:pt x="7" y="100"/>
                    </a:lnTo>
                    <a:lnTo>
                      <a:pt x="3" y="96"/>
                    </a:lnTo>
                    <a:lnTo>
                      <a:pt x="0" y="91"/>
                    </a:lnTo>
                    <a:lnTo>
                      <a:pt x="0" y="88"/>
                    </a:lnTo>
                    <a:lnTo>
                      <a:pt x="0" y="85"/>
                    </a:lnTo>
                    <a:lnTo>
                      <a:pt x="1" y="84"/>
                    </a:lnTo>
                    <a:lnTo>
                      <a:pt x="93" y="3"/>
                    </a:lnTo>
                    <a:lnTo>
                      <a:pt x="96" y="1"/>
                    </a:lnTo>
                    <a:lnTo>
                      <a:pt x="99" y="1"/>
                    </a:lnTo>
                    <a:lnTo>
                      <a:pt x="102" y="3"/>
                    </a:lnTo>
                    <a:lnTo>
                      <a:pt x="103" y="6"/>
                    </a:lnTo>
                    <a:lnTo>
                      <a:pt x="103" y="10"/>
                    </a:lnTo>
                    <a:lnTo>
                      <a:pt x="102" y="12"/>
                    </a:lnTo>
                    <a:lnTo>
                      <a:pt x="15" y="90"/>
                    </a:lnTo>
                    <a:lnTo>
                      <a:pt x="18" y="93"/>
                    </a:lnTo>
                    <a:lnTo>
                      <a:pt x="22" y="93"/>
                    </a:lnTo>
                    <a:lnTo>
                      <a:pt x="255" y="93"/>
                    </a:lnTo>
                    <a:lnTo>
                      <a:pt x="259" y="93"/>
                    </a:lnTo>
                    <a:lnTo>
                      <a:pt x="264" y="90"/>
                    </a:lnTo>
                    <a:lnTo>
                      <a:pt x="175" y="12"/>
                    </a:lnTo>
                    <a:lnTo>
                      <a:pt x="174" y="9"/>
                    </a:lnTo>
                    <a:lnTo>
                      <a:pt x="174" y="6"/>
                    </a:lnTo>
                    <a:lnTo>
                      <a:pt x="175" y="3"/>
                    </a:lnTo>
                    <a:lnTo>
                      <a:pt x="177" y="1"/>
                    </a:lnTo>
                    <a:lnTo>
                      <a:pt x="18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6" name="Freeform 6042"/>
              <p:cNvSpPr>
                <a:spLocks/>
              </p:cNvSpPr>
              <p:nvPr/>
            </p:nvSpPr>
            <p:spPr bwMode="auto">
              <a:xfrm>
                <a:off x="1903651" y="2784389"/>
                <a:ext cx="143741" cy="87431"/>
              </a:xfrm>
              <a:custGeom>
                <a:avLst/>
                <a:gdLst>
                  <a:gd name="T0" fmla="*/ 10 w 97"/>
                  <a:gd name="T1" fmla="*/ 0 h 59"/>
                  <a:gd name="T2" fmla="*/ 13 w 97"/>
                  <a:gd name="T3" fmla="*/ 1 h 59"/>
                  <a:gd name="T4" fmla="*/ 18 w 97"/>
                  <a:gd name="T5" fmla="*/ 3 h 59"/>
                  <a:gd name="T6" fmla="*/ 49 w 97"/>
                  <a:gd name="T7" fmla="*/ 34 h 59"/>
                  <a:gd name="T8" fmla="*/ 81 w 97"/>
                  <a:gd name="T9" fmla="*/ 3 h 59"/>
                  <a:gd name="T10" fmla="*/ 84 w 97"/>
                  <a:gd name="T11" fmla="*/ 1 h 59"/>
                  <a:gd name="T12" fmla="*/ 87 w 97"/>
                  <a:gd name="T13" fmla="*/ 0 h 59"/>
                  <a:gd name="T14" fmla="*/ 91 w 97"/>
                  <a:gd name="T15" fmla="*/ 1 h 59"/>
                  <a:gd name="T16" fmla="*/ 94 w 97"/>
                  <a:gd name="T17" fmla="*/ 3 h 59"/>
                  <a:gd name="T18" fmla="*/ 96 w 97"/>
                  <a:gd name="T19" fmla="*/ 6 h 59"/>
                  <a:gd name="T20" fmla="*/ 97 w 97"/>
                  <a:gd name="T21" fmla="*/ 10 h 59"/>
                  <a:gd name="T22" fmla="*/ 96 w 97"/>
                  <a:gd name="T23" fmla="*/ 13 h 59"/>
                  <a:gd name="T24" fmla="*/ 94 w 97"/>
                  <a:gd name="T25" fmla="*/ 16 h 59"/>
                  <a:gd name="T26" fmla="*/ 55 w 97"/>
                  <a:gd name="T27" fmla="*/ 56 h 59"/>
                  <a:gd name="T28" fmla="*/ 52 w 97"/>
                  <a:gd name="T29" fmla="*/ 57 h 59"/>
                  <a:gd name="T30" fmla="*/ 49 w 97"/>
                  <a:gd name="T31" fmla="*/ 59 h 59"/>
                  <a:gd name="T32" fmla="*/ 45 w 97"/>
                  <a:gd name="T33" fmla="*/ 57 h 59"/>
                  <a:gd name="T34" fmla="*/ 42 w 97"/>
                  <a:gd name="T35" fmla="*/ 56 h 59"/>
                  <a:gd name="T36" fmla="*/ 3 w 97"/>
                  <a:gd name="T37" fmla="*/ 16 h 59"/>
                  <a:gd name="T38" fmla="*/ 1 w 97"/>
                  <a:gd name="T39" fmla="*/ 13 h 59"/>
                  <a:gd name="T40" fmla="*/ 0 w 97"/>
                  <a:gd name="T41" fmla="*/ 10 h 59"/>
                  <a:gd name="T42" fmla="*/ 1 w 97"/>
                  <a:gd name="T43" fmla="*/ 6 h 59"/>
                  <a:gd name="T44" fmla="*/ 3 w 97"/>
                  <a:gd name="T45" fmla="*/ 3 h 59"/>
                  <a:gd name="T46" fmla="*/ 7 w 97"/>
                  <a:gd name="T47" fmla="*/ 1 h 59"/>
                  <a:gd name="T48" fmla="*/ 10 w 97"/>
                  <a:gd name="T4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7" h="59">
                    <a:moveTo>
                      <a:pt x="10" y="0"/>
                    </a:moveTo>
                    <a:lnTo>
                      <a:pt x="13" y="1"/>
                    </a:lnTo>
                    <a:lnTo>
                      <a:pt x="18" y="3"/>
                    </a:lnTo>
                    <a:lnTo>
                      <a:pt x="49" y="34"/>
                    </a:lnTo>
                    <a:lnTo>
                      <a:pt x="81" y="3"/>
                    </a:lnTo>
                    <a:lnTo>
                      <a:pt x="84" y="1"/>
                    </a:lnTo>
                    <a:lnTo>
                      <a:pt x="87" y="0"/>
                    </a:lnTo>
                    <a:lnTo>
                      <a:pt x="91" y="1"/>
                    </a:lnTo>
                    <a:lnTo>
                      <a:pt x="94" y="3"/>
                    </a:lnTo>
                    <a:lnTo>
                      <a:pt x="96" y="6"/>
                    </a:lnTo>
                    <a:lnTo>
                      <a:pt x="97" y="10"/>
                    </a:lnTo>
                    <a:lnTo>
                      <a:pt x="96" y="13"/>
                    </a:lnTo>
                    <a:lnTo>
                      <a:pt x="94" y="16"/>
                    </a:lnTo>
                    <a:lnTo>
                      <a:pt x="55" y="56"/>
                    </a:lnTo>
                    <a:lnTo>
                      <a:pt x="52" y="57"/>
                    </a:lnTo>
                    <a:lnTo>
                      <a:pt x="49" y="59"/>
                    </a:lnTo>
                    <a:lnTo>
                      <a:pt x="45" y="57"/>
                    </a:lnTo>
                    <a:lnTo>
                      <a:pt x="42" y="56"/>
                    </a:lnTo>
                    <a:lnTo>
                      <a:pt x="3" y="16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7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7" name="Freeform 6043"/>
              <p:cNvSpPr>
                <a:spLocks/>
              </p:cNvSpPr>
              <p:nvPr/>
            </p:nvSpPr>
            <p:spPr bwMode="auto">
              <a:xfrm>
                <a:off x="1961443" y="2642129"/>
                <a:ext cx="28156" cy="213389"/>
              </a:xfrm>
              <a:custGeom>
                <a:avLst/>
                <a:gdLst>
                  <a:gd name="T0" fmla="*/ 10 w 19"/>
                  <a:gd name="T1" fmla="*/ 0 h 144"/>
                  <a:gd name="T2" fmla="*/ 13 w 19"/>
                  <a:gd name="T3" fmla="*/ 1 h 144"/>
                  <a:gd name="T4" fmla="*/ 16 w 19"/>
                  <a:gd name="T5" fmla="*/ 3 h 144"/>
                  <a:gd name="T6" fmla="*/ 19 w 19"/>
                  <a:gd name="T7" fmla="*/ 7 h 144"/>
                  <a:gd name="T8" fmla="*/ 19 w 19"/>
                  <a:gd name="T9" fmla="*/ 10 h 144"/>
                  <a:gd name="T10" fmla="*/ 19 w 19"/>
                  <a:gd name="T11" fmla="*/ 133 h 144"/>
                  <a:gd name="T12" fmla="*/ 19 w 19"/>
                  <a:gd name="T13" fmla="*/ 138 h 144"/>
                  <a:gd name="T14" fmla="*/ 16 w 19"/>
                  <a:gd name="T15" fmla="*/ 141 h 144"/>
                  <a:gd name="T16" fmla="*/ 13 w 19"/>
                  <a:gd name="T17" fmla="*/ 143 h 144"/>
                  <a:gd name="T18" fmla="*/ 10 w 19"/>
                  <a:gd name="T19" fmla="*/ 144 h 144"/>
                  <a:gd name="T20" fmla="*/ 6 w 19"/>
                  <a:gd name="T21" fmla="*/ 143 h 144"/>
                  <a:gd name="T22" fmla="*/ 3 w 19"/>
                  <a:gd name="T23" fmla="*/ 141 h 144"/>
                  <a:gd name="T24" fmla="*/ 1 w 19"/>
                  <a:gd name="T25" fmla="*/ 138 h 144"/>
                  <a:gd name="T26" fmla="*/ 0 w 19"/>
                  <a:gd name="T27" fmla="*/ 133 h 144"/>
                  <a:gd name="T28" fmla="*/ 0 w 19"/>
                  <a:gd name="T29" fmla="*/ 10 h 144"/>
                  <a:gd name="T30" fmla="*/ 1 w 19"/>
                  <a:gd name="T31" fmla="*/ 7 h 144"/>
                  <a:gd name="T32" fmla="*/ 3 w 19"/>
                  <a:gd name="T33" fmla="*/ 3 h 144"/>
                  <a:gd name="T34" fmla="*/ 6 w 19"/>
                  <a:gd name="T35" fmla="*/ 1 h 144"/>
                  <a:gd name="T36" fmla="*/ 10 w 19"/>
                  <a:gd name="T3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144">
                    <a:moveTo>
                      <a:pt x="10" y="0"/>
                    </a:moveTo>
                    <a:lnTo>
                      <a:pt x="13" y="1"/>
                    </a:lnTo>
                    <a:lnTo>
                      <a:pt x="16" y="3"/>
                    </a:lnTo>
                    <a:lnTo>
                      <a:pt x="19" y="7"/>
                    </a:lnTo>
                    <a:lnTo>
                      <a:pt x="19" y="10"/>
                    </a:lnTo>
                    <a:lnTo>
                      <a:pt x="19" y="133"/>
                    </a:lnTo>
                    <a:lnTo>
                      <a:pt x="19" y="138"/>
                    </a:lnTo>
                    <a:lnTo>
                      <a:pt x="16" y="141"/>
                    </a:lnTo>
                    <a:lnTo>
                      <a:pt x="13" y="143"/>
                    </a:lnTo>
                    <a:lnTo>
                      <a:pt x="10" y="144"/>
                    </a:lnTo>
                    <a:lnTo>
                      <a:pt x="6" y="143"/>
                    </a:lnTo>
                    <a:lnTo>
                      <a:pt x="3" y="141"/>
                    </a:lnTo>
                    <a:lnTo>
                      <a:pt x="1" y="138"/>
                    </a:lnTo>
                    <a:lnTo>
                      <a:pt x="0" y="133"/>
                    </a:lnTo>
                    <a:lnTo>
                      <a:pt x="0" y="10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6" y="1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8" name="Freeform 6044"/>
              <p:cNvSpPr>
                <a:spLocks/>
              </p:cNvSpPr>
              <p:nvPr/>
            </p:nvSpPr>
            <p:spPr bwMode="auto">
              <a:xfrm>
                <a:off x="1758428" y="2717705"/>
                <a:ext cx="434187" cy="315638"/>
              </a:xfrm>
              <a:custGeom>
                <a:avLst/>
                <a:gdLst>
                  <a:gd name="T0" fmla="*/ 30 w 293"/>
                  <a:gd name="T1" fmla="*/ 0 h 213"/>
                  <a:gd name="T2" fmla="*/ 113 w 293"/>
                  <a:gd name="T3" fmla="*/ 0 h 213"/>
                  <a:gd name="T4" fmla="*/ 117 w 293"/>
                  <a:gd name="T5" fmla="*/ 1 h 213"/>
                  <a:gd name="T6" fmla="*/ 122 w 293"/>
                  <a:gd name="T7" fmla="*/ 4 h 213"/>
                  <a:gd name="T8" fmla="*/ 125 w 293"/>
                  <a:gd name="T9" fmla="*/ 9 h 213"/>
                  <a:gd name="T10" fmla="*/ 125 w 293"/>
                  <a:gd name="T11" fmla="*/ 13 h 213"/>
                  <a:gd name="T12" fmla="*/ 125 w 293"/>
                  <a:gd name="T13" fmla="*/ 18 h 213"/>
                  <a:gd name="T14" fmla="*/ 122 w 293"/>
                  <a:gd name="T15" fmla="*/ 22 h 213"/>
                  <a:gd name="T16" fmla="*/ 117 w 293"/>
                  <a:gd name="T17" fmla="*/ 25 h 213"/>
                  <a:gd name="T18" fmla="*/ 113 w 293"/>
                  <a:gd name="T19" fmla="*/ 27 h 213"/>
                  <a:gd name="T20" fmla="*/ 30 w 293"/>
                  <a:gd name="T21" fmla="*/ 27 h 213"/>
                  <a:gd name="T22" fmla="*/ 27 w 293"/>
                  <a:gd name="T23" fmla="*/ 27 h 213"/>
                  <a:gd name="T24" fmla="*/ 26 w 293"/>
                  <a:gd name="T25" fmla="*/ 28 h 213"/>
                  <a:gd name="T26" fmla="*/ 26 w 293"/>
                  <a:gd name="T27" fmla="*/ 31 h 213"/>
                  <a:gd name="T28" fmla="*/ 26 w 293"/>
                  <a:gd name="T29" fmla="*/ 183 h 213"/>
                  <a:gd name="T30" fmla="*/ 26 w 293"/>
                  <a:gd name="T31" fmla="*/ 186 h 213"/>
                  <a:gd name="T32" fmla="*/ 27 w 293"/>
                  <a:gd name="T33" fmla="*/ 188 h 213"/>
                  <a:gd name="T34" fmla="*/ 30 w 293"/>
                  <a:gd name="T35" fmla="*/ 188 h 213"/>
                  <a:gd name="T36" fmla="*/ 263 w 293"/>
                  <a:gd name="T37" fmla="*/ 188 h 213"/>
                  <a:gd name="T38" fmla="*/ 266 w 293"/>
                  <a:gd name="T39" fmla="*/ 188 h 213"/>
                  <a:gd name="T40" fmla="*/ 267 w 293"/>
                  <a:gd name="T41" fmla="*/ 186 h 213"/>
                  <a:gd name="T42" fmla="*/ 267 w 293"/>
                  <a:gd name="T43" fmla="*/ 183 h 213"/>
                  <a:gd name="T44" fmla="*/ 267 w 293"/>
                  <a:gd name="T45" fmla="*/ 31 h 213"/>
                  <a:gd name="T46" fmla="*/ 267 w 293"/>
                  <a:gd name="T47" fmla="*/ 28 h 213"/>
                  <a:gd name="T48" fmla="*/ 266 w 293"/>
                  <a:gd name="T49" fmla="*/ 27 h 213"/>
                  <a:gd name="T50" fmla="*/ 263 w 293"/>
                  <a:gd name="T51" fmla="*/ 27 h 213"/>
                  <a:gd name="T52" fmla="*/ 182 w 293"/>
                  <a:gd name="T53" fmla="*/ 27 h 213"/>
                  <a:gd name="T54" fmla="*/ 176 w 293"/>
                  <a:gd name="T55" fmla="*/ 25 h 213"/>
                  <a:gd name="T56" fmla="*/ 173 w 293"/>
                  <a:gd name="T57" fmla="*/ 22 h 213"/>
                  <a:gd name="T58" fmla="*/ 170 w 293"/>
                  <a:gd name="T59" fmla="*/ 18 h 213"/>
                  <a:gd name="T60" fmla="*/ 168 w 293"/>
                  <a:gd name="T61" fmla="*/ 13 h 213"/>
                  <a:gd name="T62" fmla="*/ 170 w 293"/>
                  <a:gd name="T63" fmla="*/ 9 h 213"/>
                  <a:gd name="T64" fmla="*/ 173 w 293"/>
                  <a:gd name="T65" fmla="*/ 4 h 213"/>
                  <a:gd name="T66" fmla="*/ 176 w 293"/>
                  <a:gd name="T67" fmla="*/ 1 h 213"/>
                  <a:gd name="T68" fmla="*/ 182 w 293"/>
                  <a:gd name="T69" fmla="*/ 0 h 213"/>
                  <a:gd name="T70" fmla="*/ 263 w 293"/>
                  <a:gd name="T71" fmla="*/ 0 h 213"/>
                  <a:gd name="T72" fmla="*/ 278 w 293"/>
                  <a:gd name="T73" fmla="*/ 4 h 213"/>
                  <a:gd name="T74" fmla="*/ 290 w 293"/>
                  <a:gd name="T75" fmla="*/ 15 h 213"/>
                  <a:gd name="T76" fmla="*/ 293 w 293"/>
                  <a:gd name="T77" fmla="*/ 31 h 213"/>
                  <a:gd name="T78" fmla="*/ 293 w 293"/>
                  <a:gd name="T79" fmla="*/ 183 h 213"/>
                  <a:gd name="T80" fmla="*/ 290 w 293"/>
                  <a:gd name="T81" fmla="*/ 198 h 213"/>
                  <a:gd name="T82" fmla="*/ 278 w 293"/>
                  <a:gd name="T83" fmla="*/ 209 h 213"/>
                  <a:gd name="T84" fmla="*/ 263 w 293"/>
                  <a:gd name="T85" fmla="*/ 213 h 213"/>
                  <a:gd name="T86" fmla="*/ 30 w 293"/>
                  <a:gd name="T87" fmla="*/ 213 h 213"/>
                  <a:gd name="T88" fmla="*/ 15 w 293"/>
                  <a:gd name="T89" fmla="*/ 209 h 213"/>
                  <a:gd name="T90" fmla="*/ 5 w 293"/>
                  <a:gd name="T91" fmla="*/ 198 h 213"/>
                  <a:gd name="T92" fmla="*/ 0 w 293"/>
                  <a:gd name="T93" fmla="*/ 183 h 213"/>
                  <a:gd name="T94" fmla="*/ 0 w 293"/>
                  <a:gd name="T95" fmla="*/ 31 h 213"/>
                  <a:gd name="T96" fmla="*/ 5 w 293"/>
                  <a:gd name="T97" fmla="*/ 15 h 213"/>
                  <a:gd name="T98" fmla="*/ 15 w 293"/>
                  <a:gd name="T99" fmla="*/ 4 h 213"/>
                  <a:gd name="T100" fmla="*/ 30 w 293"/>
                  <a:gd name="T101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3" h="213">
                    <a:moveTo>
                      <a:pt x="30" y="0"/>
                    </a:moveTo>
                    <a:lnTo>
                      <a:pt x="113" y="0"/>
                    </a:lnTo>
                    <a:lnTo>
                      <a:pt x="117" y="1"/>
                    </a:lnTo>
                    <a:lnTo>
                      <a:pt x="122" y="4"/>
                    </a:lnTo>
                    <a:lnTo>
                      <a:pt x="125" y="9"/>
                    </a:lnTo>
                    <a:lnTo>
                      <a:pt x="125" y="13"/>
                    </a:lnTo>
                    <a:lnTo>
                      <a:pt x="125" y="18"/>
                    </a:lnTo>
                    <a:lnTo>
                      <a:pt x="122" y="22"/>
                    </a:lnTo>
                    <a:lnTo>
                      <a:pt x="117" y="25"/>
                    </a:lnTo>
                    <a:lnTo>
                      <a:pt x="113" y="27"/>
                    </a:lnTo>
                    <a:lnTo>
                      <a:pt x="30" y="27"/>
                    </a:lnTo>
                    <a:lnTo>
                      <a:pt x="27" y="27"/>
                    </a:lnTo>
                    <a:lnTo>
                      <a:pt x="26" y="28"/>
                    </a:lnTo>
                    <a:lnTo>
                      <a:pt x="26" y="31"/>
                    </a:lnTo>
                    <a:lnTo>
                      <a:pt x="26" y="183"/>
                    </a:lnTo>
                    <a:lnTo>
                      <a:pt x="26" y="186"/>
                    </a:lnTo>
                    <a:lnTo>
                      <a:pt x="27" y="188"/>
                    </a:lnTo>
                    <a:lnTo>
                      <a:pt x="30" y="188"/>
                    </a:lnTo>
                    <a:lnTo>
                      <a:pt x="263" y="188"/>
                    </a:lnTo>
                    <a:lnTo>
                      <a:pt x="266" y="188"/>
                    </a:lnTo>
                    <a:lnTo>
                      <a:pt x="267" y="186"/>
                    </a:lnTo>
                    <a:lnTo>
                      <a:pt x="267" y="183"/>
                    </a:lnTo>
                    <a:lnTo>
                      <a:pt x="267" y="31"/>
                    </a:lnTo>
                    <a:lnTo>
                      <a:pt x="267" y="28"/>
                    </a:lnTo>
                    <a:lnTo>
                      <a:pt x="266" y="27"/>
                    </a:lnTo>
                    <a:lnTo>
                      <a:pt x="263" y="27"/>
                    </a:lnTo>
                    <a:lnTo>
                      <a:pt x="182" y="27"/>
                    </a:lnTo>
                    <a:lnTo>
                      <a:pt x="176" y="25"/>
                    </a:lnTo>
                    <a:lnTo>
                      <a:pt x="173" y="22"/>
                    </a:lnTo>
                    <a:lnTo>
                      <a:pt x="170" y="18"/>
                    </a:lnTo>
                    <a:lnTo>
                      <a:pt x="168" y="13"/>
                    </a:lnTo>
                    <a:lnTo>
                      <a:pt x="170" y="9"/>
                    </a:lnTo>
                    <a:lnTo>
                      <a:pt x="173" y="4"/>
                    </a:lnTo>
                    <a:lnTo>
                      <a:pt x="176" y="1"/>
                    </a:lnTo>
                    <a:lnTo>
                      <a:pt x="182" y="0"/>
                    </a:lnTo>
                    <a:lnTo>
                      <a:pt x="263" y="0"/>
                    </a:lnTo>
                    <a:lnTo>
                      <a:pt x="278" y="4"/>
                    </a:lnTo>
                    <a:lnTo>
                      <a:pt x="290" y="15"/>
                    </a:lnTo>
                    <a:lnTo>
                      <a:pt x="293" y="31"/>
                    </a:lnTo>
                    <a:lnTo>
                      <a:pt x="293" y="183"/>
                    </a:lnTo>
                    <a:lnTo>
                      <a:pt x="290" y="198"/>
                    </a:lnTo>
                    <a:lnTo>
                      <a:pt x="278" y="209"/>
                    </a:lnTo>
                    <a:lnTo>
                      <a:pt x="263" y="213"/>
                    </a:lnTo>
                    <a:lnTo>
                      <a:pt x="30" y="213"/>
                    </a:lnTo>
                    <a:lnTo>
                      <a:pt x="15" y="209"/>
                    </a:lnTo>
                    <a:lnTo>
                      <a:pt x="5" y="198"/>
                    </a:lnTo>
                    <a:lnTo>
                      <a:pt x="0" y="183"/>
                    </a:lnTo>
                    <a:lnTo>
                      <a:pt x="0" y="31"/>
                    </a:lnTo>
                    <a:lnTo>
                      <a:pt x="5" y="15"/>
                    </a:lnTo>
                    <a:lnTo>
                      <a:pt x="15" y="4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9" name="Freeform 6045"/>
              <p:cNvSpPr>
                <a:spLocks/>
              </p:cNvSpPr>
              <p:nvPr/>
            </p:nvSpPr>
            <p:spPr bwMode="auto">
              <a:xfrm>
                <a:off x="1770283" y="2744379"/>
                <a:ext cx="410477" cy="195606"/>
              </a:xfrm>
              <a:custGeom>
                <a:avLst/>
                <a:gdLst>
                  <a:gd name="T0" fmla="*/ 7 w 277"/>
                  <a:gd name="T1" fmla="*/ 0 h 132"/>
                  <a:gd name="T2" fmla="*/ 10 w 277"/>
                  <a:gd name="T3" fmla="*/ 1 h 132"/>
                  <a:gd name="T4" fmla="*/ 139 w 277"/>
                  <a:gd name="T5" fmla="*/ 117 h 132"/>
                  <a:gd name="T6" fmla="*/ 267 w 277"/>
                  <a:gd name="T7" fmla="*/ 1 h 132"/>
                  <a:gd name="T8" fmla="*/ 270 w 277"/>
                  <a:gd name="T9" fmla="*/ 0 h 132"/>
                  <a:gd name="T10" fmla="*/ 273 w 277"/>
                  <a:gd name="T11" fmla="*/ 0 h 132"/>
                  <a:gd name="T12" fmla="*/ 276 w 277"/>
                  <a:gd name="T13" fmla="*/ 3 h 132"/>
                  <a:gd name="T14" fmla="*/ 277 w 277"/>
                  <a:gd name="T15" fmla="*/ 6 h 132"/>
                  <a:gd name="T16" fmla="*/ 277 w 277"/>
                  <a:gd name="T17" fmla="*/ 9 h 132"/>
                  <a:gd name="T18" fmla="*/ 276 w 277"/>
                  <a:gd name="T19" fmla="*/ 12 h 132"/>
                  <a:gd name="T20" fmla="*/ 142 w 277"/>
                  <a:gd name="T21" fmla="*/ 131 h 132"/>
                  <a:gd name="T22" fmla="*/ 141 w 277"/>
                  <a:gd name="T23" fmla="*/ 131 h 132"/>
                  <a:gd name="T24" fmla="*/ 139 w 277"/>
                  <a:gd name="T25" fmla="*/ 132 h 132"/>
                  <a:gd name="T26" fmla="*/ 136 w 277"/>
                  <a:gd name="T27" fmla="*/ 131 h 132"/>
                  <a:gd name="T28" fmla="*/ 135 w 277"/>
                  <a:gd name="T29" fmla="*/ 131 h 132"/>
                  <a:gd name="T30" fmla="*/ 1 w 277"/>
                  <a:gd name="T31" fmla="*/ 12 h 132"/>
                  <a:gd name="T32" fmla="*/ 0 w 277"/>
                  <a:gd name="T33" fmla="*/ 9 h 132"/>
                  <a:gd name="T34" fmla="*/ 0 w 277"/>
                  <a:gd name="T35" fmla="*/ 6 h 132"/>
                  <a:gd name="T36" fmla="*/ 1 w 277"/>
                  <a:gd name="T37" fmla="*/ 3 h 132"/>
                  <a:gd name="T38" fmla="*/ 4 w 277"/>
                  <a:gd name="T39" fmla="*/ 0 h 132"/>
                  <a:gd name="T40" fmla="*/ 7 w 277"/>
                  <a:gd name="T4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7" h="132">
                    <a:moveTo>
                      <a:pt x="7" y="0"/>
                    </a:moveTo>
                    <a:lnTo>
                      <a:pt x="10" y="1"/>
                    </a:lnTo>
                    <a:lnTo>
                      <a:pt x="139" y="117"/>
                    </a:lnTo>
                    <a:lnTo>
                      <a:pt x="267" y="1"/>
                    </a:lnTo>
                    <a:lnTo>
                      <a:pt x="270" y="0"/>
                    </a:lnTo>
                    <a:lnTo>
                      <a:pt x="273" y="0"/>
                    </a:lnTo>
                    <a:lnTo>
                      <a:pt x="276" y="3"/>
                    </a:lnTo>
                    <a:lnTo>
                      <a:pt x="277" y="6"/>
                    </a:lnTo>
                    <a:lnTo>
                      <a:pt x="277" y="9"/>
                    </a:lnTo>
                    <a:lnTo>
                      <a:pt x="276" y="12"/>
                    </a:lnTo>
                    <a:lnTo>
                      <a:pt x="142" y="131"/>
                    </a:lnTo>
                    <a:lnTo>
                      <a:pt x="141" y="131"/>
                    </a:lnTo>
                    <a:lnTo>
                      <a:pt x="139" y="132"/>
                    </a:lnTo>
                    <a:lnTo>
                      <a:pt x="136" y="131"/>
                    </a:lnTo>
                    <a:lnTo>
                      <a:pt x="135" y="131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1" y="3"/>
                    </a:lnTo>
                    <a:lnTo>
                      <a:pt x="4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</p:grpSp>
      </p:grpSp>
      <p:grpSp>
        <p:nvGrpSpPr>
          <p:cNvPr id="19" name="Grupo 18"/>
          <p:cNvGrpSpPr/>
          <p:nvPr/>
        </p:nvGrpSpPr>
        <p:grpSpPr>
          <a:xfrm>
            <a:off x="6139363" y="4178719"/>
            <a:ext cx="918210" cy="918210"/>
            <a:chOff x="6139363" y="4178719"/>
            <a:chExt cx="918210" cy="918210"/>
          </a:xfrm>
        </p:grpSpPr>
        <p:sp>
          <p:nvSpPr>
            <p:cNvPr id="22" name="Oval 21"/>
            <p:cNvSpPr/>
            <p:nvPr/>
          </p:nvSpPr>
          <p:spPr>
            <a:xfrm>
              <a:off x="6139363" y="4178719"/>
              <a:ext cx="918210" cy="918210"/>
            </a:xfrm>
            <a:prstGeom prst="ellipse">
              <a:avLst/>
            </a:prstGeom>
            <a:solidFill>
              <a:srgbClr val="99009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grpSp>
          <p:nvGrpSpPr>
            <p:cNvPr id="30" name="Grupo 29"/>
            <p:cNvGrpSpPr/>
            <p:nvPr/>
          </p:nvGrpSpPr>
          <p:grpSpPr>
            <a:xfrm>
              <a:off x="6380634" y="4383850"/>
              <a:ext cx="435669" cy="450487"/>
              <a:chOff x="6443497" y="3757763"/>
              <a:chExt cx="435669" cy="450487"/>
            </a:xfrm>
            <a:solidFill>
              <a:schemeClr val="bg1"/>
            </a:solidFill>
          </p:grpSpPr>
          <p:sp>
            <p:nvSpPr>
              <p:cNvPr id="31" name="Freeform 6333"/>
              <p:cNvSpPr>
                <a:spLocks/>
              </p:cNvSpPr>
              <p:nvPr/>
            </p:nvSpPr>
            <p:spPr bwMode="auto">
              <a:xfrm>
                <a:off x="6541300" y="3889648"/>
                <a:ext cx="240062" cy="111140"/>
              </a:xfrm>
              <a:custGeom>
                <a:avLst/>
                <a:gdLst>
                  <a:gd name="T0" fmla="*/ 12 w 162"/>
                  <a:gd name="T1" fmla="*/ 0 h 75"/>
                  <a:gd name="T2" fmla="*/ 16 w 162"/>
                  <a:gd name="T3" fmla="*/ 0 h 75"/>
                  <a:gd name="T4" fmla="*/ 19 w 162"/>
                  <a:gd name="T5" fmla="*/ 2 h 75"/>
                  <a:gd name="T6" fmla="*/ 81 w 162"/>
                  <a:gd name="T7" fmla="*/ 47 h 75"/>
                  <a:gd name="T8" fmla="*/ 142 w 162"/>
                  <a:gd name="T9" fmla="*/ 2 h 75"/>
                  <a:gd name="T10" fmla="*/ 145 w 162"/>
                  <a:gd name="T11" fmla="*/ 0 h 75"/>
                  <a:gd name="T12" fmla="*/ 150 w 162"/>
                  <a:gd name="T13" fmla="*/ 0 h 75"/>
                  <a:gd name="T14" fmla="*/ 153 w 162"/>
                  <a:gd name="T15" fmla="*/ 0 h 75"/>
                  <a:gd name="T16" fmla="*/ 157 w 162"/>
                  <a:gd name="T17" fmla="*/ 2 h 75"/>
                  <a:gd name="T18" fmla="*/ 160 w 162"/>
                  <a:gd name="T19" fmla="*/ 5 h 75"/>
                  <a:gd name="T20" fmla="*/ 162 w 162"/>
                  <a:gd name="T21" fmla="*/ 9 h 75"/>
                  <a:gd name="T22" fmla="*/ 162 w 162"/>
                  <a:gd name="T23" fmla="*/ 12 h 75"/>
                  <a:gd name="T24" fmla="*/ 162 w 162"/>
                  <a:gd name="T25" fmla="*/ 17 h 75"/>
                  <a:gd name="T26" fmla="*/ 160 w 162"/>
                  <a:gd name="T27" fmla="*/ 20 h 75"/>
                  <a:gd name="T28" fmla="*/ 157 w 162"/>
                  <a:gd name="T29" fmla="*/ 23 h 75"/>
                  <a:gd name="T30" fmla="*/ 88 w 162"/>
                  <a:gd name="T31" fmla="*/ 74 h 75"/>
                  <a:gd name="T32" fmla="*/ 85 w 162"/>
                  <a:gd name="T33" fmla="*/ 75 h 75"/>
                  <a:gd name="T34" fmla="*/ 81 w 162"/>
                  <a:gd name="T35" fmla="*/ 75 h 75"/>
                  <a:gd name="T36" fmla="*/ 76 w 162"/>
                  <a:gd name="T37" fmla="*/ 75 h 75"/>
                  <a:gd name="T38" fmla="*/ 73 w 162"/>
                  <a:gd name="T39" fmla="*/ 74 h 75"/>
                  <a:gd name="T40" fmla="*/ 4 w 162"/>
                  <a:gd name="T41" fmla="*/ 23 h 75"/>
                  <a:gd name="T42" fmla="*/ 1 w 162"/>
                  <a:gd name="T43" fmla="*/ 20 h 75"/>
                  <a:gd name="T44" fmla="*/ 0 w 162"/>
                  <a:gd name="T45" fmla="*/ 17 h 75"/>
                  <a:gd name="T46" fmla="*/ 0 w 162"/>
                  <a:gd name="T47" fmla="*/ 12 h 75"/>
                  <a:gd name="T48" fmla="*/ 0 w 162"/>
                  <a:gd name="T49" fmla="*/ 9 h 75"/>
                  <a:gd name="T50" fmla="*/ 1 w 162"/>
                  <a:gd name="T51" fmla="*/ 5 h 75"/>
                  <a:gd name="T52" fmla="*/ 4 w 162"/>
                  <a:gd name="T53" fmla="*/ 2 h 75"/>
                  <a:gd name="T54" fmla="*/ 7 w 162"/>
                  <a:gd name="T55" fmla="*/ 0 h 75"/>
                  <a:gd name="T56" fmla="*/ 12 w 162"/>
                  <a:gd name="T57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62" h="75">
                    <a:moveTo>
                      <a:pt x="12" y="0"/>
                    </a:moveTo>
                    <a:lnTo>
                      <a:pt x="16" y="0"/>
                    </a:lnTo>
                    <a:lnTo>
                      <a:pt x="19" y="2"/>
                    </a:lnTo>
                    <a:lnTo>
                      <a:pt x="81" y="47"/>
                    </a:lnTo>
                    <a:lnTo>
                      <a:pt x="142" y="2"/>
                    </a:lnTo>
                    <a:lnTo>
                      <a:pt x="145" y="0"/>
                    </a:lnTo>
                    <a:lnTo>
                      <a:pt x="150" y="0"/>
                    </a:lnTo>
                    <a:lnTo>
                      <a:pt x="153" y="0"/>
                    </a:lnTo>
                    <a:lnTo>
                      <a:pt x="157" y="2"/>
                    </a:lnTo>
                    <a:lnTo>
                      <a:pt x="160" y="5"/>
                    </a:lnTo>
                    <a:lnTo>
                      <a:pt x="162" y="9"/>
                    </a:lnTo>
                    <a:lnTo>
                      <a:pt x="162" y="12"/>
                    </a:lnTo>
                    <a:lnTo>
                      <a:pt x="162" y="17"/>
                    </a:lnTo>
                    <a:lnTo>
                      <a:pt x="160" y="20"/>
                    </a:lnTo>
                    <a:lnTo>
                      <a:pt x="157" y="23"/>
                    </a:lnTo>
                    <a:lnTo>
                      <a:pt x="88" y="74"/>
                    </a:lnTo>
                    <a:lnTo>
                      <a:pt x="85" y="75"/>
                    </a:lnTo>
                    <a:lnTo>
                      <a:pt x="81" y="75"/>
                    </a:lnTo>
                    <a:lnTo>
                      <a:pt x="76" y="75"/>
                    </a:lnTo>
                    <a:lnTo>
                      <a:pt x="73" y="74"/>
                    </a:lnTo>
                    <a:lnTo>
                      <a:pt x="4" y="23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2"/>
                    </a:lnTo>
                    <a:lnTo>
                      <a:pt x="0" y="9"/>
                    </a:lnTo>
                    <a:lnTo>
                      <a:pt x="1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2" name="Freeform 6334"/>
              <p:cNvSpPr>
                <a:spLocks/>
              </p:cNvSpPr>
              <p:nvPr/>
            </p:nvSpPr>
            <p:spPr bwMode="auto">
              <a:xfrm>
                <a:off x="6640585" y="3757763"/>
                <a:ext cx="38529" cy="243026"/>
              </a:xfrm>
              <a:custGeom>
                <a:avLst/>
                <a:gdLst>
                  <a:gd name="T0" fmla="*/ 14 w 26"/>
                  <a:gd name="T1" fmla="*/ 0 h 164"/>
                  <a:gd name="T2" fmla="*/ 18 w 26"/>
                  <a:gd name="T3" fmla="*/ 2 h 164"/>
                  <a:gd name="T4" fmla="*/ 23 w 26"/>
                  <a:gd name="T5" fmla="*/ 5 h 164"/>
                  <a:gd name="T6" fmla="*/ 26 w 26"/>
                  <a:gd name="T7" fmla="*/ 8 h 164"/>
                  <a:gd name="T8" fmla="*/ 26 w 26"/>
                  <a:gd name="T9" fmla="*/ 14 h 164"/>
                  <a:gd name="T10" fmla="*/ 26 w 26"/>
                  <a:gd name="T11" fmla="*/ 152 h 164"/>
                  <a:gd name="T12" fmla="*/ 26 w 26"/>
                  <a:gd name="T13" fmla="*/ 157 h 164"/>
                  <a:gd name="T14" fmla="*/ 23 w 26"/>
                  <a:gd name="T15" fmla="*/ 161 h 164"/>
                  <a:gd name="T16" fmla="*/ 18 w 26"/>
                  <a:gd name="T17" fmla="*/ 163 h 164"/>
                  <a:gd name="T18" fmla="*/ 14 w 26"/>
                  <a:gd name="T19" fmla="*/ 164 h 164"/>
                  <a:gd name="T20" fmla="*/ 9 w 26"/>
                  <a:gd name="T21" fmla="*/ 163 h 164"/>
                  <a:gd name="T22" fmla="*/ 5 w 26"/>
                  <a:gd name="T23" fmla="*/ 161 h 164"/>
                  <a:gd name="T24" fmla="*/ 2 w 26"/>
                  <a:gd name="T25" fmla="*/ 157 h 164"/>
                  <a:gd name="T26" fmla="*/ 0 w 26"/>
                  <a:gd name="T27" fmla="*/ 152 h 164"/>
                  <a:gd name="T28" fmla="*/ 0 w 26"/>
                  <a:gd name="T29" fmla="*/ 14 h 164"/>
                  <a:gd name="T30" fmla="*/ 2 w 26"/>
                  <a:gd name="T31" fmla="*/ 8 h 164"/>
                  <a:gd name="T32" fmla="*/ 5 w 26"/>
                  <a:gd name="T33" fmla="*/ 5 h 164"/>
                  <a:gd name="T34" fmla="*/ 9 w 26"/>
                  <a:gd name="T35" fmla="*/ 2 h 164"/>
                  <a:gd name="T36" fmla="*/ 14 w 2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164">
                    <a:moveTo>
                      <a:pt x="14" y="0"/>
                    </a:moveTo>
                    <a:lnTo>
                      <a:pt x="18" y="2"/>
                    </a:lnTo>
                    <a:lnTo>
                      <a:pt x="23" y="5"/>
                    </a:lnTo>
                    <a:lnTo>
                      <a:pt x="26" y="8"/>
                    </a:lnTo>
                    <a:lnTo>
                      <a:pt x="26" y="14"/>
                    </a:lnTo>
                    <a:lnTo>
                      <a:pt x="26" y="152"/>
                    </a:lnTo>
                    <a:lnTo>
                      <a:pt x="26" y="157"/>
                    </a:lnTo>
                    <a:lnTo>
                      <a:pt x="23" y="161"/>
                    </a:lnTo>
                    <a:lnTo>
                      <a:pt x="18" y="163"/>
                    </a:lnTo>
                    <a:lnTo>
                      <a:pt x="14" y="164"/>
                    </a:lnTo>
                    <a:lnTo>
                      <a:pt x="9" y="163"/>
                    </a:lnTo>
                    <a:lnTo>
                      <a:pt x="5" y="161"/>
                    </a:lnTo>
                    <a:lnTo>
                      <a:pt x="2" y="157"/>
                    </a:lnTo>
                    <a:lnTo>
                      <a:pt x="0" y="152"/>
                    </a:lnTo>
                    <a:lnTo>
                      <a:pt x="0" y="14"/>
                    </a:lnTo>
                    <a:lnTo>
                      <a:pt x="2" y="8"/>
                    </a:lnTo>
                    <a:lnTo>
                      <a:pt x="5" y="5"/>
                    </a:lnTo>
                    <a:lnTo>
                      <a:pt x="9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3" name="Freeform 6335"/>
              <p:cNvSpPr>
                <a:spLocks noEditPoints="1"/>
              </p:cNvSpPr>
              <p:nvPr/>
            </p:nvSpPr>
            <p:spPr bwMode="auto">
              <a:xfrm>
                <a:off x="6443497" y="4034871"/>
                <a:ext cx="435668" cy="173379"/>
              </a:xfrm>
              <a:custGeom>
                <a:avLst/>
                <a:gdLst>
                  <a:gd name="T0" fmla="*/ 25 w 294"/>
                  <a:gd name="T1" fmla="*/ 25 h 117"/>
                  <a:gd name="T2" fmla="*/ 25 w 294"/>
                  <a:gd name="T3" fmla="*/ 91 h 117"/>
                  <a:gd name="T4" fmla="*/ 268 w 294"/>
                  <a:gd name="T5" fmla="*/ 91 h 117"/>
                  <a:gd name="T6" fmla="*/ 268 w 294"/>
                  <a:gd name="T7" fmla="*/ 25 h 117"/>
                  <a:gd name="T8" fmla="*/ 211 w 294"/>
                  <a:gd name="T9" fmla="*/ 25 h 117"/>
                  <a:gd name="T10" fmla="*/ 211 w 294"/>
                  <a:gd name="T11" fmla="*/ 31 h 117"/>
                  <a:gd name="T12" fmla="*/ 207 w 294"/>
                  <a:gd name="T13" fmla="*/ 43 h 117"/>
                  <a:gd name="T14" fmla="*/ 198 w 294"/>
                  <a:gd name="T15" fmla="*/ 52 h 117"/>
                  <a:gd name="T16" fmla="*/ 186 w 294"/>
                  <a:gd name="T17" fmla="*/ 57 h 117"/>
                  <a:gd name="T18" fmla="*/ 108 w 294"/>
                  <a:gd name="T19" fmla="*/ 57 h 117"/>
                  <a:gd name="T20" fmla="*/ 96 w 294"/>
                  <a:gd name="T21" fmla="*/ 52 h 117"/>
                  <a:gd name="T22" fmla="*/ 87 w 294"/>
                  <a:gd name="T23" fmla="*/ 43 h 117"/>
                  <a:gd name="T24" fmla="*/ 82 w 294"/>
                  <a:gd name="T25" fmla="*/ 31 h 117"/>
                  <a:gd name="T26" fmla="*/ 82 w 294"/>
                  <a:gd name="T27" fmla="*/ 25 h 117"/>
                  <a:gd name="T28" fmla="*/ 25 w 294"/>
                  <a:gd name="T29" fmla="*/ 25 h 117"/>
                  <a:gd name="T30" fmla="*/ 12 w 294"/>
                  <a:gd name="T31" fmla="*/ 0 h 117"/>
                  <a:gd name="T32" fmla="*/ 96 w 294"/>
                  <a:gd name="T33" fmla="*/ 0 h 117"/>
                  <a:gd name="T34" fmla="*/ 100 w 294"/>
                  <a:gd name="T35" fmla="*/ 1 h 117"/>
                  <a:gd name="T36" fmla="*/ 105 w 294"/>
                  <a:gd name="T37" fmla="*/ 4 h 117"/>
                  <a:gd name="T38" fmla="*/ 108 w 294"/>
                  <a:gd name="T39" fmla="*/ 7 h 117"/>
                  <a:gd name="T40" fmla="*/ 108 w 294"/>
                  <a:gd name="T41" fmla="*/ 13 h 117"/>
                  <a:gd name="T42" fmla="*/ 108 w 294"/>
                  <a:gd name="T43" fmla="*/ 31 h 117"/>
                  <a:gd name="T44" fmla="*/ 186 w 294"/>
                  <a:gd name="T45" fmla="*/ 31 h 117"/>
                  <a:gd name="T46" fmla="*/ 186 w 294"/>
                  <a:gd name="T47" fmla="*/ 13 h 117"/>
                  <a:gd name="T48" fmla="*/ 186 w 294"/>
                  <a:gd name="T49" fmla="*/ 7 h 117"/>
                  <a:gd name="T50" fmla="*/ 189 w 294"/>
                  <a:gd name="T51" fmla="*/ 4 h 117"/>
                  <a:gd name="T52" fmla="*/ 193 w 294"/>
                  <a:gd name="T53" fmla="*/ 1 h 117"/>
                  <a:gd name="T54" fmla="*/ 198 w 294"/>
                  <a:gd name="T55" fmla="*/ 0 h 117"/>
                  <a:gd name="T56" fmla="*/ 282 w 294"/>
                  <a:gd name="T57" fmla="*/ 0 h 117"/>
                  <a:gd name="T58" fmla="*/ 286 w 294"/>
                  <a:gd name="T59" fmla="*/ 1 h 117"/>
                  <a:gd name="T60" fmla="*/ 291 w 294"/>
                  <a:gd name="T61" fmla="*/ 4 h 117"/>
                  <a:gd name="T62" fmla="*/ 292 w 294"/>
                  <a:gd name="T63" fmla="*/ 7 h 117"/>
                  <a:gd name="T64" fmla="*/ 294 w 294"/>
                  <a:gd name="T65" fmla="*/ 13 h 117"/>
                  <a:gd name="T66" fmla="*/ 294 w 294"/>
                  <a:gd name="T67" fmla="*/ 103 h 117"/>
                  <a:gd name="T68" fmla="*/ 292 w 294"/>
                  <a:gd name="T69" fmla="*/ 108 h 117"/>
                  <a:gd name="T70" fmla="*/ 291 w 294"/>
                  <a:gd name="T71" fmla="*/ 112 h 117"/>
                  <a:gd name="T72" fmla="*/ 286 w 294"/>
                  <a:gd name="T73" fmla="*/ 115 h 117"/>
                  <a:gd name="T74" fmla="*/ 282 w 294"/>
                  <a:gd name="T75" fmla="*/ 117 h 117"/>
                  <a:gd name="T76" fmla="*/ 12 w 294"/>
                  <a:gd name="T77" fmla="*/ 117 h 117"/>
                  <a:gd name="T78" fmla="*/ 7 w 294"/>
                  <a:gd name="T79" fmla="*/ 115 h 117"/>
                  <a:gd name="T80" fmla="*/ 3 w 294"/>
                  <a:gd name="T81" fmla="*/ 112 h 117"/>
                  <a:gd name="T82" fmla="*/ 0 w 294"/>
                  <a:gd name="T83" fmla="*/ 108 h 117"/>
                  <a:gd name="T84" fmla="*/ 0 w 294"/>
                  <a:gd name="T85" fmla="*/ 103 h 117"/>
                  <a:gd name="T86" fmla="*/ 0 w 294"/>
                  <a:gd name="T87" fmla="*/ 13 h 117"/>
                  <a:gd name="T88" fmla="*/ 0 w 294"/>
                  <a:gd name="T89" fmla="*/ 7 h 117"/>
                  <a:gd name="T90" fmla="*/ 3 w 294"/>
                  <a:gd name="T91" fmla="*/ 4 h 117"/>
                  <a:gd name="T92" fmla="*/ 7 w 294"/>
                  <a:gd name="T93" fmla="*/ 1 h 117"/>
                  <a:gd name="T94" fmla="*/ 12 w 294"/>
                  <a:gd name="T95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94" h="117">
                    <a:moveTo>
                      <a:pt x="25" y="25"/>
                    </a:moveTo>
                    <a:lnTo>
                      <a:pt x="25" y="91"/>
                    </a:lnTo>
                    <a:lnTo>
                      <a:pt x="268" y="91"/>
                    </a:lnTo>
                    <a:lnTo>
                      <a:pt x="268" y="25"/>
                    </a:lnTo>
                    <a:lnTo>
                      <a:pt x="211" y="25"/>
                    </a:lnTo>
                    <a:lnTo>
                      <a:pt x="211" y="31"/>
                    </a:lnTo>
                    <a:lnTo>
                      <a:pt x="207" y="43"/>
                    </a:lnTo>
                    <a:lnTo>
                      <a:pt x="198" y="52"/>
                    </a:lnTo>
                    <a:lnTo>
                      <a:pt x="186" y="57"/>
                    </a:lnTo>
                    <a:lnTo>
                      <a:pt x="108" y="57"/>
                    </a:lnTo>
                    <a:lnTo>
                      <a:pt x="96" y="52"/>
                    </a:lnTo>
                    <a:lnTo>
                      <a:pt x="87" y="43"/>
                    </a:lnTo>
                    <a:lnTo>
                      <a:pt x="82" y="31"/>
                    </a:lnTo>
                    <a:lnTo>
                      <a:pt x="82" y="25"/>
                    </a:lnTo>
                    <a:lnTo>
                      <a:pt x="25" y="25"/>
                    </a:lnTo>
                    <a:close/>
                    <a:moveTo>
                      <a:pt x="12" y="0"/>
                    </a:moveTo>
                    <a:lnTo>
                      <a:pt x="96" y="0"/>
                    </a:lnTo>
                    <a:lnTo>
                      <a:pt x="100" y="1"/>
                    </a:lnTo>
                    <a:lnTo>
                      <a:pt x="105" y="4"/>
                    </a:lnTo>
                    <a:lnTo>
                      <a:pt x="108" y="7"/>
                    </a:lnTo>
                    <a:lnTo>
                      <a:pt x="108" y="13"/>
                    </a:lnTo>
                    <a:lnTo>
                      <a:pt x="108" y="31"/>
                    </a:lnTo>
                    <a:lnTo>
                      <a:pt x="186" y="31"/>
                    </a:lnTo>
                    <a:lnTo>
                      <a:pt x="186" y="13"/>
                    </a:lnTo>
                    <a:lnTo>
                      <a:pt x="186" y="7"/>
                    </a:lnTo>
                    <a:lnTo>
                      <a:pt x="189" y="4"/>
                    </a:lnTo>
                    <a:lnTo>
                      <a:pt x="193" y="1"/>
                    </a:lnTo>
                    <a:lnTo>
                      <a:pt x="198" y="0"/>
                    </a:lnTo>
                    <a:lnTo>
                      <a:pt x="282" y="0"/>
                    </a:lnTo>
                    <a:lnTo>
                      <a:pt x="286" y="1"/>
                    </a:lnTo>
                    <a:lnTo>
                      <a:pt x="291" y="4"/>
                    </a:lnTo>
                    <a:lnTo>
                      <a:pt x="292" y="7"/>
                    </a:lnTo>
                    <a:lnTo>
                      <a:pt x="294" y="13"/>
                    </a:lnTo>
                    <a:lnTo>
                      <a:pt x="294" y="103"/>
                    </a:lnTo>
                    <a:lnTo>
                      <a:pt x="292" y="108"/>
                    </a:lnTo>
                    <a:lnTo>
                      <a:pt x="291" y="112"/>
                    </a:lnTo>
                    <a:lnTo>
                      <a:pt x="286" y="115"/>
                    </a:lnTo>
                    <a:lnTo>
                      <a:pt x="282" y="117"/>
                    </a:lnTo>
                    <a:lnTo>
                      <a:pt x="12" y="117"/>
                    </a:lnTo>
                    <a:lnTo>
                      <a:pt x="7" y="115"/>
                    </a:lnTo>
                    <a:lnTo>
                      <a:pt x="3" y="112"/>
                    </a:lnTo>
                    <a:lnTo>
                      <a:pt x="0" y="108"/>
                    </a:lnTo>
                    <a:lnTo>
                      <a:pt x="0" y="103"/>
                    </a:lnTo>
                    <a:lnTo>
                      <a:pt x="0" y="13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4" name="Freeform 6336"/>
              <p:cNvSpPr>
                <a:spLocks/>
              </p:cNvSpPr>
              <p:nvPr/>
            </p:nvSpPr>
            <p:spPr bwMode="auto">
              <a:xfrm>
                <a:off x="6443497" y="3956333"/>
                <a:ext cx="112622" cy="115586"/>
              </a:xfrm>
              <a:custGeom>
                <a:avLst/>
                <a:gdLst>
                  <a:gd name="T0" fmla="*/ 66 w 76"/>
                  <a:gd name="T1" fmla="*/ 0 h 78"/>
                  <a:gd name="T2" fmla="*/ 69 w 76"/>
                  <a:gd name="T3" fmla="*/ 0 h 78"/>
                  <a:gd name="T4" fmla="*/ 73 w 76"/>
                  <a:gd name="T5" fmla="*/ 3 h 78"/>
                  <a:gd name="T6" fmla="*/ 75 w 76"/>
                  <a:gd name="T7" fmla="*/ 6 h 78"/>
                  <a:gd name="T8" fmla="*/ 76 w 76"/>
                  <a:gd name="T9" fmla="*/ 11 h 78"/>
                  <a:gd name="T10" fmla="*/ 76 w 76"/>
                  <a:gd name="T11" fmla="*/ 14 h 78"/>
                  <a:gd name="T12" fmla="*/ 75 w 76"/>
                  <a:gd name="T13" fmla="*/ 18 h 78"/>
                  <a:gd name="T14" fmla="*/ 73 w 76"/>
                  <a:gd name="T15" fmla="*/ 21 h 78"/>
                  <a:gd name="T16" fmla="*/ 21 w 76"/>
                  <a:gd name="T17" fmla="*/ 75 h 78"/>
                  <a:gd name="T18" fmla="*/ 18 w 76"/>
                  <a:gd name="T19" fmla="*/ 77 h 78"/>
                  <a:gd name="T20" fmla="*/ 15 w 76"/>
                  <a:gd name="T21" fmla="*/ 78 h 78"/>
                  <a:gd name="T22" fmla="*/ 12 w 76"/>
                  <a:gd name="T23" fmla="*/ 78 h 78"/>
                  <a:gd name="T24" fmla="*/ 7 w 76"/>
                  <a:gd name="T25" fmla="*/ 78 h 78"/>
                  <a:gd name="T26" fmla="*/ 3 w 76"/>
                  <a:gd name="T27" fmla="*/ 75 h 78"/>
                  <a:gd name="T28" fmla="*/ 1 w 76"/>
                  <a:gd name="T29" fmla="*/ 72 h 78"/>
                  <a:gd name="T30" fmla="*/ 0 w 76"/>
                  <a:gd name="T31" fmla="*/ 68 h 78"/>
                  <a:gd name="T32" fmla="*/ 0 w 76"/>
                  <a:gd name="T33" fmla="*/ 63 h 78"/>
                  <a:gd name="T34" fmla="*/ 1 w 76"/>
                  <a:gd name="T35" fmla="*/ 60 h 78"/>
                  <a:gd name="T36" fmla="*/ 3 w 76"/>
                  <a:gd name="T37" fmla="*/ 57 h 78"/>
                  <a:gd name="T38" fmla="*/ 55 w 76"/>
                  <a:gd name="T39" fmla="*/ 3 h 78"/>
                  <a:gd name="T40" fmla="*/ 58 w 76"/>
                  <a:gd name="T41" fmla="*/ 0 h 78"/>
                  <a:gd name="T42" fmla="*/ 61 w 76"/>
                  <a:gd name="T43" fmla="*/ 0 h 78"/>
                  <a:gd name="T44" fmla="*/ 66 w 76"/>
                  <a:gd name="T4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6" h="78">
                    <a:moveTo>
                      <a:pt x="66" y="0"/>
                    </a:moveTo>
                    <a:lnTo>
                      <a:pt x="69" y="0"/>
                    </a:lnTo>
                    <a:lnTo>
                      <a:pt x="73" y="3"/>
                    </a:lnTo>
                    <a:lnTo>
                      <a:pt x="75" y="6"/>
                    </a:lnTo>
                    <a:lnTo>
                      <a:pt x="76" y="11"/>
                    </a:lnTo>
                    <a:lnTo>
                      <a:pt x="76" y="14"/>
                    </a:lnTo>
                    <a:lnTo>
                      <a:pt x="75" y="18"/>
                    </a:lnTo>
                    <a:lnTo>
                      <a:pt x="73" y="21"/>
                    </a:lnTo>
                    <a:lnTo>
                      <a:pt x="21" y="75"/>
                    </a:lnTo>
                    <a:lnTo>
                      <a:pt x="18" y="77"/>
                    </a:lnTo>
                    <a:lnTo>
                      <a:pt x="15" y="78"/>
                    </a:lnTo>
                    <a:lnTo>
                      <a:pt x="12" y="78"/>
                    </a:lnTo>
                    <a:lnTo>
                      <a:pt x="7" y="78"/>
                    </a:lnTo>
                    <a:lnTo>
                      <a:pt x="3" y="75"/>
                    </a:lnTo>
                    <a:lnTo>
                      <a:pt x="1" y="72"/>
                    </a:lnTo>
                    <a:lnTo>
                      <a:pt x="0" y="68"/>
                    </a:lnTo>
                    <a:lnTo>
                      <a:pt x="0" y="63"/>
                    </a:lnTo>
                    <a:lnTo>
                      <a:pt x="1" y="60"/>
                    </a:lnTo>
                    <a:lnTo>
                      <a:pt x="3" y="57"/>
                    </a:lnTo>
                    <a:lnTo>
                      <a:pt x="55" y="3"/>
                    </a:lnTo>
                    <a:lnTo>
                      <a:pt x="58" y="0"/>
                    </a:lnTo>
                    <a:lnTo>
                      <a:pt x="61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5" name="Freeform 6337"/>
              <p:cNvSpPr>
                <a:spLocks/>
              </p:cNvSpPr>
              <p:nvPr/>
            </p:nvSpPr>
            <p:spPr bwMode="auto">
              <a:xfrm>
                <a:off x="6765062" y="3956333"/>
                <a:ext cx="114104" cy="115586"/>
              </a:xfrm>
              <a:custGeom>
                <a:avLst/>
                <a:gdLst>
                  <a:gd name="T0" fmla="*/ 11 w 77"/>
                  <a:gd name="T1" fmla="*/ 0 h 78"/>
                  <a:gd name="T2" fmla="*/ 15 w 77"/>
                  <a:gd name="T3" fmla="*/ 0 h 78"/>
                  <a:gd name="T4" fmla="*/ 18 w 77"/>
                  <a:gd name="T5" fmla="*/ 0 h 78"/>
                  <a:gd name="T6" fmla="*/ 21 w 77"/>
                  <a:gd name="T7" fmla="*/ 3 h 78"/>
                  <a:gd name="T8" fmla="*/ 74 w 77"/>
                  <a:gd name="T9" fmla="*/ 57 h 78"/>
                  <a:gd name="T10" fmla="*/ 75 w 77"/>
                  <a:gd name="T11" fmla="*/ 60 h 78"/>
                  <a:gd name="T12" fmla="*/ 77 w 77"/>
                  <a:gd name="T13" fmla="*/ 63 h 78"/>
                  <a:gd name="T14" fmla="*/ 77 w 77"/>
                  <a:gd name="T15" fmla="*/ 68 h 78"/>
                  <a:gd name="T16" fmla="*/ 75 w 77"/>
                  <a:gd name="T17" fmla="*/ 72 h 78"/>
                  <a:gd name="T18" fmla="*/ 74 w 77"/>
                  <a:gd name="T19" fmla="*/ 75 h 78"/>
                  <a:gd name="T20" fmla="*/ 69 w 77"/>
                  <a:gd name="T21" fmla="*/ 78 h 78"/>
                  <a:gd name="T22" fmla="*/ 65 w 77"/>
                  <a:gd name="T23" fmla="*/ 78 h 78"/>
                  <a:gd name="T24" fmla="*/ 60 w 77"/>
                  <a:gd name="T25" fmla="*/ 78 h 78"/>
                  <a:gd name="T26" fmla="*/ 57 w 77"/>
                  <a:gd name="T27" fmla="*/ 77 h 78"/>
                  <a:gd name="T28" fmla="*/ 54 w 77"/>
                  <a:gd name="T29" fmla="*/ 75 h 78"/>
                  <a:gd name="T30" fmla="*/ 3 w 77"/>
                  <a:gd name="T31" fmla="*/ 21 h 78"/>
                  <a:gd name="T32" fmla="*/ 0 w 77"/>
                  <a:gd name="T33" fmla="*/ 18 h 78"/>
                  <a:gd name="T34" fmla="*/ 0 w 77"/>
                  <a:gd name="T35" fmla="*/ 14 h 78"/>
                  <a:gd name="T36" fmla="*/ 0 w 77"/>
                  <a:gd name="T37" fmla="*/ 11 h 78"/>
                  <a:gd name="T38" fmla="*/ 0 w 77"/>
                  <a:gd name="T39" fmla="*/ 6 h 78"/>
                  <a:gd name="T40" fmla="*/ 3 w 77"/>
                  <a:gd name="T41" fmla="*/ 3 h 78"/>
                  <a:gd name="T42" fmla="*/ 6 w 77"/>
                  <a:gd name="T43" fmla="*/ 0 h 78"/>
                  <a:gd name="T44" fmla="*/ 11 w 77"/>
                  <a:gd name="T4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7" h="78">
                    <a:moveTo>
                      <a:pt x="11" y="0"/>
                    </a:moveTo>
                    <a:lnTo>
                      <a:pt x="15" y="0"/>
                    </a:lnTo>
                    <a:lnTo>
                      <a:pt x="18" y="0"/>
                    </a:lnTo>
                    <a:lnTo>
                      <a:pt x="21" y="3"/>
                    </a:lnTo>
                    <a:lnTo>
                      <a:pt x="74" y="57"/>
                    </a:lnTo>
                    <a:lnTo>
                      <a:pt x="75" y="60"/>
                    </a:lnTo>
                    <a:lnTo>
                      <a:pt x="77" y="63"/>
                    </a:lnTo>
                    <a:lnTo>
                      <a:pt x="77" y="68"/>
                    </a:lnTo>
                    <a:lnTo>
                      <a:pt x="75" y="72"/>
                    </a:lnTo>
                    <a:lnTo>
                      <a:pt x="74" y="75"/>
                    </a:lnTo>
                    <a:lnTo>
                      <a:pt x="69" y="78"/>
                    </a:lnTo>
                    <a:lnTo>
                      <a:pt x="65" y="78"/>
                    </a:lnTo>
                    <a:lnTo>
                      <a:pt x="60" y="78"/>
                    </a:lnTo>
                    <a:lnTo>
                      <a:pt x="57" y="77"/>
                    </a:lnTo>
                    <a:lnTo>
                      <a:pt x="54" y="75"/>
                    </a:lnTo>
                    <a:lnTo>
                      <a:pt x="3" y="21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</p:grpSp>
      </p:grpSp>
      <p:grpSp>
        <p:nvGrpSpPr>
          <p:cNvPr id="38" name="Grupo 37"/>
          <p:cNvGrpSpPr/>
          <p:nvPr/>
        </p:nvGrpSpPr>
        <p:grpSpPr>
          <a:xfrm rot="351023">
            <a:off x="3076720" y="1712475"/>
            <a:ext cx="1363323" cy="1493857"/>
            <a:chOff x="4148088" y="281324"/>
            <a:chExt cx="417886" cy="457897"/>
          </a:xfrm>
          <a:solidFill>
            <a:schemeClr val="bg1"/>
          </a:solidFill>
        </p:grpSpPr>
        <p:sp>
          <p:nvSpPr>
            <p:cNvPr id="39" name="Freeform 6808"/>
            <p:cNvSpPr>
              <a:spLocks noEditPoints="1"/>
            </p:cNvSpPr>
            <p:nvPr/>
          </p:nvSpPr>
          <p:spPr bwMode="auto">
            <a:xfrm>
              <a:off x="4148088" y="462112"/>
              <a:ext cx="417886" cy="277109"/>
            </a:xfrm>
            <a:custGeom>
              <a:avLst/>
              <a:gdLst>
                <a:gd name="T0" fmla="*/ 25 w 282"/>
                <a:gd name="T1" fmla="*/ 25 h 187"/>
                <a:gd name="T2" fmla="*/ 25 w 282"/>
                <a:gd name="T3" fmla="*/ 162 h 187"/>
                <a:gd name="T4" fmla="*/ 255 w 282"/>
                <a:gd name="T5" fmla="*/ 162 h 187"/>
                <a:gd name="T6" fmla="*/ 255 w 282"/>
                <a:gd name="T7" fmla="*/ 25 h 187"/>
                <a:gd name="T8" fmla="*/ 25 w 282"/>
                <a:gd name="T9" fmla="*/ 25 h 187"/>
                <a:gd name="T10" fmla="*/ 25 w 282"/>
                <a:gd name="T11" fmla="*/ 0 h 187"/>
                <a:gd name="T12" fmla="*/ 255 w 282"/>
                <a:gd name="T13" fmla="*/ 0 h 187"/>
                <a:gd name="T14" fmla="*/ 268 w 282"/>
                <a:gd name="T15" fmla="*/ 3 h 187"/>
                <a:gd name="T16" fmla="*/ 277 w 282"/>
                <a:gd name="T17" fmla="*/ 12 h 187"/>
                <a:gd name="T18" fmla="*/ 282 w 282"/>
                <a:gd name="T19" fmla="*/ 25 h 187"/>
                <a:gd name="T20" fmla="*/ 282 w 282"/>
                <a:gd name="T21" fmla="*/ 162 h 187"/>
                <a:gd name="T22" fmla="*/ 277 w 282"/>
                <a:gd name="T23" fmla="*/ 174 h 187"/>
                <a:gd name="T24" fmla="*/ 268 w 282"/>
                <a:gd name="T25" fmla="*/ 184 h 187"/>
                <a:gd name="T26" fmla="*/ 255 w 282"/>
                <a:gd name="T27" fmla="*/ 187 h 187"/>
                <a:gd name="T28" fmla="*/ 25 w 282"/>
                <a:gd name="T29" fmla="*/ 187 h 187"/>
                <a:gd name="T30" fmla="*/ 12 w 282"/>
                <a:gd name="T31" fmla="*/ 184 h 187"/>
                <a:gd name="T32" fmla="*/ 3 w 282"/>
                <a:gd name="T33" fmla="*/ 174 h 187"/>
                <a:gd name="T34" fmla="*/ 0 w 282"/>
                <a:gd name="T35" fmla="*/ 162 h 187"/>
                <a:gd name="T36" fmla="*/ 0 w 282"/>
                <a:gd name="T37" fmla="*/ 25 h 187"/>
                <a:gd name="T38" fmla="*/ 3 w 282"/>
                <a:gd name="T39" fmla="*/ 12 h 187"/>
                <a:gd name="T40" fmla="*/ 12 w 282"/>
                <a:gd name="T41" fmla="*/ 3 h 187"/>
                <a:gd name="T42" fmla="*/ 25 w 282"/>
                <a:gd name="T4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87">
                  <a:moveTo>
                    <a:pt x="25" y="25"/>
                  </a:moveTo>
                  <a:lnTo>
                    <a:pt x="25" y="162"/>
                  </a:lnTo>
                  <a:lnTo>
                    <a:pt x="255" y="162"/>
                  </a:lnTo>
                  <a:lnTo>
                    <a:pt x="255" y="25"/>
                  </a:lnTo>
                  <a:lnTo>
                    <a:pt x="25" y="25"/>
                  </a:lnTo>
                  <a:close/>
                  <a:moveTo>
                    <a:pt x="25" y="0"/>
                  </a:moveTo>
                  <a:lnTo>
                    <a:pt x="255" y="0"/>
                  </a:lnTo>
                  <a:lnTo>
                    <a:pt x="268" y="3"/>
                  </a:lnTo>
                  <a:lnTo>
                    <a:pt x="277" y="12"/>
                  </a:lnTo>
                  <a:lnTo>
                    <a:pt x="282" y="25"/>
                  </a:lnTo>
                  <a:lnTo>
                    <a:pt x="282" y="162"/>
                  </a:lnTo>
                  <a:lnTo>
                    <a:pt x="277" y="174"/>
                  </a:lnTo>
                  <a:lnTo>
                    <a:pt x="268" y="184"/>
                  </a:lnTo>
                  <a:lnTo>
                    <a:pt x="255" y="187"/>
                  </a:lnTo>
                  <a:lnTo>
                    <a:pt x="25" y="187"/>
                  </a:lnTo>
                  <a:lnTo>
                    <a:pt x="12" y="184"/>
                  </a:lnTo>
                  <a:lnTo>
                    <a:pt x="3" y="174"/>
                  </a:lnTo>
                  <a:lnTo>
                    <a:pt x="0" y="162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  <p:sp>
          <p:nvSpPr>
            <p:cNvPr id="40" name="Freeform 6809"/>
            <p:cNvSpPr>
              <a:spLocks/>
            </p:cNvSpPr>
            <p:nvPr/>
          </p:nvSpPr>
          <p:spPr bwMode="auto">
            <a:xfrm>
              <a:off x="4214772" y="281324"/>
              <a:ext cx="281554" cy="213389"/>
            </a:xfrm>
            <a:custGeom>
              <a:avLst/>
              <a:gdLst>
                <a:gd name="T0" fmla="*/ 96 w 190"/>
                <a:gd name="T1" fmla="*/ 0 h 144"/>
                <a:gd name="T2" fmla="*/ 120 w 190"/>
                <a:gd name="T3" fmla="*/ 3 h 144"/>
                <a:gd name="T4" fmla="*/ 144 w 190"/>
                <a:gd name="T5" fmla="*/ 14 h 144"/>
                <a:gd name="T6" fmla="*/ 162 w 190"/>
                <a:gd name="T7" fmla="*/ 29 h 144"/>
                <a:gd name="T8" fmla="*/ 177 w 190"/>
                <a:gd name="T9" fmla="*/ 48 h 144"/>
                <a:gd name="T10" fmla="*/ 187 w 190"/>
                <a:gd name="T11" fmla="*/ 71 h 144"/>
                <a:gd name="T12" fmla="*/ 190 w 190"/>
                <a:gd name="T13" fmla="*/ 95 h 144"/>
                <a:gd name="T14" fmla="*/ 190 w 190"/>
                <a:gd name="T15" fmla="*/ 131 h 144"/>
                <a:gd name="T16" fmla="*/ 189 w 190"/>
                <a:gd name="T17" fmla="*/ 135 h 144"/>
                <a:gd name="T18" fmla="*/ 186 w 190"/>
                <a:gd name="T19" fmla="*/ 140 h 144"/>
                <a:gd name="T20" fmla="*/ 183 w 190"/>
                <a:gd name="T21" fmla="*/ 143 h 144"/>
                <a:gd name="T22" fmla="*/ 177 w 190"/>
                <a:gd name="T23" fmla="*/ 144 h 144"/>
                <a:gd name="T24" fmla="*/ 172 w 190"/>
                <a:gd name="T25" fmla="*/ 143 h 144"/>
                <a:gd name="T26" fmla="*/ 168 w 190"/>
                <a:gd name="T27" fmla="*/ 140 h 144"/>
                <a:gd name="T28" fmla="*/ 166 w 190"/>
                <a:gd name="T29" fmla="*/ 135 h 144"/>
                <a:gd name="T30" fmla="*/ 165 w 190"/>
                <a:gd name="T31" fmla="*/ 131 h 144"/>
                <a:gd name="T32" fmla="*/ 165 w 190"/>
                <a:gd name="T33" fmla="*/ 95 h 144"/>
                <a:gd name="T34" fmla="*/ 160 w 190"/>
                <a:gd name="T35" fmla="*/ 74 h 144"/>
                <a:gd name="T36" fmla="*/ 151 w 190"/>
                <a:gd name="T37" fmla="*/ 54 h 144"/>
                <a:gd name="T38" fmla="*/ 136 w 190"/>
                <a:gd name="T39" fmla="*/ 39 h 144"/>
                <a:gd name="T40" fmla="*/ 117 w 190"/>
                <a:gd name="T41" fmla="*/ 30 h 144"/>
                <a:gd name="T42" fmla="*/ 96 w 190"/>
                <a:gd name="T43" fmla="*/ 26 h 144"/>
                <a:gd name="T44" fmla="*/ 73 w 190"/>
                <a:gd name="T45" fmla="*/ 30 h 144"/>
                <a:gd name="T46" fmla="*/ 54 w 190"/>
                <a:gd name="T47" fmla="*/ 39 h 144"/>
                <a:gd name="T48" fmla="*/ 39 w 190"/>
                <a:gd name="T49" fmla="*/ 54 h 144"/>
                <a:gd name="T50" fmla="*/ 30 w 190"/>
                <a:gd name="T51" fmla="*/ 74 h 144"/>
                <a:gd name="T52" fmla="*/ 25 w 190"/>
                <a:gd name="T53" fmla="*/ 95 h 144"/>
                <a:gd name="T54" fmla="*/ 25 w 190"/>
                <a:gd name="T55" fmla="*/ 131 h 144"/>
                <a:gd name="T56" fmla="*/ 25 w 190"/>
                <a:gd name="T57" fmla="*/ 135 h 144"/>
                <a:gd name="T58" fmla="*/ 22 w 190"/>
                <a:gd name="T59" fmla="*/ 140 h 144"/>
                <a:gd name="T60" fmla="*/ 18 w 190"/>
                <a:gd name="T61" fmla="*/ 143 h 144"/>
                <a:gd name="T62" fmla="*/ 13 w 190"/>
                <a:gd name="T63" fmla="*/ 144 h 144"/>
                <a:gd name="T64" fmla="*/ 7 w 190"/>
                <a:gd name="T65" fmla="*/ 143 h 144"/>
                <a:gd name="T66" fmla="*/ 4 w 190"/>
                <a:gd name="T67" fmla="*/ 140 h 144"/>
                <a:gd name="T68" fmla="*/ 1 w 190"/>
                <a:gd name="T69" fmla="*/ 135 h 144"/>
                <a:gd name="T70" fmla="*/ 0 w 190"/>
                <a:gd name="T71" fmla="*/ 131 h 144"/>
                <a:gd name="T72" fmla="*/ 0 w 190"/>
                <a:gd name="T73" fmla="*/ 95 h 144"/>
                <a:gd name="T74" fmla="*/ 3 w 190"/>
                <a:gd name="T75" fmla="*/ 71 h 144"/>
                <a:gd name="T76" fmla="*/ 13 w 190"/>
                <a:gd name="T77" fmla="*/ 48 h 144"/>
                <a:gd name="T78" fmla="*/ 28 w 190"/>
                <a:gd name="T79" fmla="*/ 29 h 144"/>
                <a:gd name="T80" fmla="*/ 48 w 190"/>
                <a:gd name="T81" fmla="*/ 14 h 144"/>
                <a:gd name="T82" fmla="*/ 70 w 190"/>
                <a:gd name="T83" fmla="*/ 3 h 144"/>
                <a:gd name="T84" fmla="*/ 96 w 190"/>
                <a:gd name="T8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0" h="144">
                  <a:moveTo>
                    <a:pt x="96" y="0"/>
                  </a:moveTo>
                  <a:lnTo>
                    <a:pt x="120" y="3"/>
                  </a:lnTo>
                  <a:lnTo>
                    <a:pt x="144" y="14"/>
                  </a:lnTo>
                  <a:lnTo>
                    <a:pt x="162" y="29"/>
                  </a:lnTo>
                  <a:lnTo>
                    <a:pt x="177" y="48"/>
                  </a:lnTo>
                  <a:lnTo>
                    <a:pt x="187" y="71"/>
                  </a:lnTo>
                  <a:lnTo>
                    <a:pt x="190" y="95"/>
                  </a:lnTo>
                  <a:lnTo>
                    <a:pt x="190" y="131"/>
                  </a:lnTo>
                  <a:lnTo>
                    <a:pt x="189" y="135"/>
                  </a:lnTo>
                  <a:lnTo>
                    <a:pt x="186" y="140"/>
                  </a:lnTo>
                  <a:lnTo>
                    <a:pt x="183" y="143"/>
                  </a:lnTo>
                  <a:lnTo>
                    <a:pt x="177" y="144"/>
                  </a:lnTo>
                  <a:lnTo>
                    <a:pt x="172" y="143"/>
                  </a:lnTo>
                  <a:lnTo>
                    <a:pt x="168" y="140"/>
                  </a:lnTo>
                  <a:lnTo>
                    <a:pt x="166" y="135"/>
                  </a:lnTo>
                  <a:lnTo>
                    <a:pt x="165" y="131"/>
                  </a:lnTo>
                  <a:lnTo>
                    <a:pt x="165" y="95"/>
                  </a:lnTo>
                  <a:lnTo>
                    <a:pt x="160" y="74"/>
                  </a:lnTo>
                  <a:lnTo>
                    <a:pt x="151" y="54"/>
                  </a:lnTo>
                  <a:lnTo>
                    <a:pt x="136" y="39"/>
                  </a:lnTo>
                  <a:lnTo>
                    <a:pt x="117" y="30"/>
                  </a:lnTo>
                  <a:lnTo>
                    <a:pt x="96" y="26"/>
                  </a:lnTo>
                  <a:lnTo>
                    <a:pt x="73" y="30"/>
                  </a:lnTo>
                  <a:lnTo>
                    <a:pt x="54" y="39"/>
                  </a:lnTo>
                  <a:lnTo>
                    <a:pt x="39" y="54"/>
                  </a:lnTo>
                  <a:lnTo>
                    <a:pt x="30" y="74"/>
                  </a:lnTo>
                  <a:lnTo>
                    <a:pt x="25" y="95"/>
                  </a:lnTo>
                  <a:lnTo>
                    <a:pt x="25" y="131"/>
                  </a:lnTo>
                  <a:lnTo>
                    <a:pt x="25" y="135"/>
                  </a:lnTo>
                  <a:lnTo>
                    <a:pt x="22" y="140"/>
                  </a:lnTo>
                  <a:lnTo>
                    <a:pt x="18" y="143"/>
                  </a:lnTo>
                  <a:lnTo>
                    <a:pt x="13" y="144"/>
                  </a:lnTo>
                  <a:lnTo>
                    <a:pt x="7" y="143"/>
                  </a:lnTo>
                  <a:lnTo>
                    <a:pt x="4" y="140"/>
                  </a:lnTo>
                  <a:lnTo>
                    <a:pt x="1" y="135"/>
                  </a:lnTo>
                  <a:lnTo>
                    <a:pt x="0" y="131"/>
                  </a:lnTo>
                  <a:lnTo>
                    <a:pt x="0" y="95"/>
                  </a:lnTo>
                  <a:lnTo>
                    <a:pt x="3" y="71"/>
                  </a:lnTo>
                  <a:lnTo>
                    <a:pt x="13" y="48"/>
                  </a:lnTo>
                  <a:lnTo>
                    <a:pt x="28" y="29"/>
                  </a:lnTo>
                  <a:lnTo>
                    <a:pt x="48" y="14"/>
                  </a:lnTo>
                  <a:lnTo>
                    <a:pt x="70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  <p:sp>
          <p:nvSpPr>
            <p:cNvPr id="41" name="Freeform 6810"/>
            <p:cNvSpPr>
              <a:spLocks/>
            </p:cNvSpPr>
            <p:nvPr/>
          </p:nvSpPr>
          <p:spPr bwMode="auto">
            <a:xfrm>
              <a:off x="4317021" y="534723"/>
              <a:ext cx="77057" cy="118549"/>
            </a:xfrm>
            <a:custGeom>
              <a:avLst/>
              <a:gdLst>
                <a:gd name="T0" fmla="*/ 27 w 52"/>
                <a:gd name="T1" fmla="*/ 0 h 80"/>
                <a:gd name="T2" fmla="*/ 40 w 52"/>
                <a:gd name="T3" fmla="*/ 3 h 80"/>
                <a:gd name="T4" fmla="*/ 49 w 52"/>
                <a:gd name="T5" fmla="*/ 14 h 80"/>
                <a:gd name="T6" fmla="*/ 52 w 52"/>
                <a:gd name="T7" fmla="*/ 27 h 80"/>
                <a:gd name="T8" fmla="*/ 52 w 52"/>
                <a:gd name="T9" fmla="*/ 35 h 80"/>
                <a:gd name="T10" fmla="*/ 49 w 52"/>
                <a:gd name="T11" fmla="*/ 41 h 80"/>
                <a:gd name="T12" fmla="*/ 45 w 52"/>
                <a:gd name="T13" fmla="*/ 47 h 80"/>
                <a:gd name="T14" fmla="*/ 39 w 52"/>
                <a:gd name="T15" fmla="*/ 50 h 80"/>
                <a:gd name="T16" fmla="*/ 39 w 52"/>
                <a:gd name="T17" fmla="*/ 80 h 80"/>
                <a:gd name="T18" fmla="*/ 13 w 52"/>
                <a:gd name="T19" fmla="*/ 80 h 80"/>
                <a:gd name="T20" fmla="*/ 13 w 52"/>
                <a:gd name="T21" fmla="*/ 50 h 80"/>
                <a:gd name="T22" fmla="*/ 7 w 52"/>
                <a:gd name="T23" fmla="*/ 47 h 80"/>
                <a:gd name="T24" fmla="*/ 3 w 52"/>
                <a:gd name="T25" fmla="*/ 41 h 80"/>
                <a:gd name="T26" fmla="*/ 0 w 52"/>
                <a:gd name="T27" fmla="*/ 35 h 80"/>
                <a:gd name="T28" fmla="*/ 0 w 52"/>
                <a:gd name="T29" fmla="*/ 27 h 80"/>
                <a:gd name="T30" fmla="*/ 3 w 52"/>
                <a:gd name="T31" fmla="*/ 14 h 80"/>
                <a:gd name="T32" fmla="*/ 13 w 52"/>
                <a:gd name="T33" fmla="*/ 3 h 80"/>
                <a:gd name="T34" fmla="*/ 27 w 52"/>
                <a:gd name="T3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80">
                  <a:moveTo>
                    <a:pt x="27" y="0"/>
                  </a:moveTo>
                  <a:lnTo>
                    <a:pt x="40" y="3"/>
                  </a:lnTo>
                  <a:lnTo>
                    <a:pt x="49" y="14"/>
                  </a:lnTo>
                  <a:lnTo>
                    <a:pt x="52" y="27"/>
                  </a:lnTo>
                  <a:lnTo>
                    <a:pt x="52" y="35"/>
                  </a:lnTo>
                  <a:lnTo>
                    <a:pt x="49" y="41"/>
                  </a:lnTo>
                  <a:lnTo>
                    <a:pt x="45" y="47"/>
                  </a:lnTo>
                  <a:lnTo>
                    <a:pt x="39" y="50"/>
                  </a:lnTo>
                  <a:lnTo>
                    <a:pt x="39" y="80"/>
                  </a:lnTo>
                  <a:lnTo>
                    <a:pt x="13" y="80"/>
                  </a:lnTo>
                  <a:lnTo>
                    <a:pt x="13" y="50"/>
                  </a:lnTo>
                  <a:lnTo>
                    <a:pt x="7" y="47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3" y="14"/>
                  </a:lnTo>
                  <a:lnTo>
                    <a:pt x="13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</p:grpSp>
      <p:grpSp>
        <p:nvGrpSpPr>
          <p:cNvPr id="37" name="Grupo 36"/>
          <p:cNvGrpSpPr/>
          <p:nvPr/>
        </p:nvGrpSpPr>
        <p:grpSpPr>
          <a:xfrm rot="407778">
            <a:off x="2512943" y="3665519"/>
            <a:ext cx="2160778" cy="183578"/>
            <a:chOff x="2016300" y="4332157"/>
            <a:chExt cx="2160778" cy="183578"/>
          </a:xfrm>
          <a:solidFill>
            <a:schemeClr val="bg1"/>
          </a:solidFill>
        </p:grpSpPr>
        <p:sp>
          <p:nvSpPr>
            <p:cNvPr id="36" name="Retângulo 35"/>
            <p:cNvSpPr/>
            <p:nvPr/>
          </p:nvSpPr>
          <p:spPr>
            <a:xfrm flipH="1">
              <a:off x="2016300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3" name="Retângulo 42"/>
            <p:cNvSpPr/>
            <p:nvPr/>
          </p:nvSpPr>
          <p:spPr>
            <a:xfrm flipH="1">
              <a:off x="2308172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4" name="Retângulo 43"/>
            <p:cNvSpPr/>
            <p:nvPr/>
          </p:nvSpPr>
          <p:spPr>
            <a:xfrm flipH="1">
              <a:off x="2600044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5" name="Retângulo 44"/>
            <p:cNvSpPr/>
            <p:nvPr/>
          </p:nvSpPr>
          <p:spPr>
            <a:xfrm flipH="1">
              <a:off x="2891916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6" name="Retângulo 45"/>
            <p:cNvSpPr/>
            <p:nvPr/>
          </p:nvSpPr>
          <p:spPr>
            <a:xfrm flipH="1">
              <a:off x="3183788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7" name="Retângulo 46"/>
            <p:cNvSpPr/>
            <p:nvPr/>
          </p:nvSpPr>
          <p:spPr>
            <a:xfrm flipH="1">
              <a:off x="3475660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8" name="Retângulo 47"/>
            <p:cNvSpPr/>
            <p:nvPr/>
          </p:nvSpPr>
          <p:spPr>
            <a:xfrm flipH="1">
              <a:off x="3767532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9" name="Retângulo 48"/>
            <p:cNvSpPr/>
            <p:nvPr/>
          </p:nvSpPr>
          <p:spPr>
            <a:xfrm flipH="1">
              <a:off x="4059406" y="4332157"/>
              <a:ext cx="117672" cy="183578"/>
            </a:xfrm>
            <a:prstGeom prst="rect">
              <a:avLst/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</p:grpSp>
      <p:pic>
        <p:nvPicPr>
          <p:cNvPr id="52" name="Imagem 5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48" t="8000" r="3329" b="57350"/>
          <a:stretch/>
        </p:blipFill>
        <p:spPr>
          <a:xfrm>
            <a:off x="4942285" y="548680"/>
            <a:ext cx="6840760" cy="2376264"/>
          </a:xfrm>
          <a:prstGeom prst="rect">
            <a:avLst/>
          </a:prstGeom>
        </p:spPr>
      </p:pic>
      <p:sp>
        <p:nvSpPr>
          <p:cNvPr id="11" name="2 Título"/>
          <p:cNvSpPr txBox="1">
            <a:spLocks/>
          </p:cNvSpPr>
          <p:nvPr/>
        </p:nvSpPr>
        <p:spPr bwMode="auto">
          <a:xfrm>
            <a:off x="6454452" y="1049522"/>
            <a:ext cx="5256584" cy="178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 kern="1200">
                <a:solidFill>
                  <a:schemeClr val="tx1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609448" rtl="0" eaLnBrk="0" fontAlgn="base" hangingPunct="0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609448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1218895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828343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2437790" algn="ctr" defTabSz="609448" rtl="0" fontAlgn="base">
              <a:spcBef>
                <a:spcPct val="0"/>
              </a:spcBef>
              <a:spcAft>
                <a:spcPct val="0"/>
              </a:spcAft>
              <a:defRPr sz="5865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s-ES" altLang="es-ES" sz="4000" b="1" kern="0" dirty="0" smtClean="0">
                <a:solidFill>
                  <a:srgbClr val="00C6D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 PREVENCIÓN</a:t>
            </a:r>
            <a:r>
              <a:rPr lang="es-ES" altLang="es-ES" sz="4400" kern="0" dirty="0" smtClean="0">
                <a:solidFill>
                  <a:srgbClr val="00C6D6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altLang="es-ES" sz="4400" kern="0" dirty="0" smtClean="0">
                <a:solidFill>
                  <a:srgbClr val="00C6D6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3200" kern="0" dirty="0" smtClean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para anticiparse a cualquier</a:t>
            </a:r>
            <a:endParaRPr lang="es-ES" altLang="es-ES" sz="3200" kern="0" dirty="0">
              <a:solidFill>
                <a:srgbClr val="00C6D6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Retângulo 11"/>
          <p:cNvSpPr/>
          <p:nvPr/>
        </p:nvSpPr>
        <p:spPr>
          <a:xfrm>
            <a:off x="6454452" y="2022511"/>
            <a:ext cx="46330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s-ES" altLang="es-ES" sz="4000" b="1" kern="0" dirty="0" smtClean="0">
                <a:solidFill>
                  <a:srgbClr val="00C6D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CIBERAMENAZA…</a:t>
            </a:r>
            <a:endParaRPr lang="es-ES" altLang="es-ES" sz="4000" b="1" kern="0" dirty="0">
              <a:solidFill>
                <a:srgbClr val="00C6D6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55" name="Grupo 54"/>
          <p:cNvGrpSpPr/>
          <p:nvPr/>
        </p:nvGrpSpPr>
        <p:grpSpPr>
          <a:xfrm rot="863949">
            <a:off x="2968503" y="2093327"/>
            <a:ext cx="1516094" cy="1531256"/>
            <a:chOff x="7603798" y="2584125"/>
            <a:chExt cx="444560" cy="449006"/>
          </a:xfrm>
          <a:solidFill>
            <a:schemeClr val="bg1"/>
          </a:solidFill>
        </p:grpSpPr>
        <p:sp>
          <p:nvSpPr>
            <p:cNvPr id="56" name="Freeform 7087"/>
            <p:cNvSpPr>
              <a:spLocks/>
            </p:cNvSpPr>
            <p:nvPr/>
          </p:nvSpPr>
          <p:spPr bwMode="auto">
            <a:xfrm>
              <a:off x="7735684" y="2716011"/>
              <a:ext cx="195606" cy="168933"/>
            </a:xfrm>
            <a:custGeom>
              <a:avLst/>
              <a:gdLst>
                <a:gd name="T0" fmla="*/ 120 w 132"/>
                <a:gd name="T1" fmla="*/ 0 h 114"/>
                <a:gd name="T2" fmla="*/ 123 w 132"/>
                <a:gd name="T3" fmla="*/ 0 h 114"/>
                <a:gd name="T4" fmla="*/ 127 w 132"/>
                <a:gd name="T5" fmla="*/ 3 h 114"/>
                <a:gd name="T6" fmla="*/ 130 w 132"/>
                <a:gd name="T7" fmla="*/ 6 h 114"/>
                <a:gd name="T8" fmla="*/ 132 w 132"/>
                <a:gd name="T9" fmla="*/ 9 h 114"/>
                <a:gd name="T10" fmla="*/ 132 w 132"/>
                <a:gd name="T11" fmla="*/ 13 h 114"/>
                <a:gd name="T12" fmla="*/ 130 w 132"/>
                <a:gd name="T13" fmla="*/ 16 h 114"/>
                <a:gd name="T14" fmla="*/ 129 w 132"/>
                <a:gd name="T15" fmla="*/ 21 h 114"/>
                <a:gd name="T16" fmla="*/ 55 w 132"/>
                <a:gd name="T17" fmla="*/ 109 h 114"/>
                <a:gd name="T18" fmla="*/ 52 w 132"/>
                <a:gd name="T19" fmla="*/ 112 h 114"/>
                <a:gd name="T20" fmla="*/ 49 w 132"/>
                <a:gd name="T21" fmla="*/ 114 h 114"/>
                <a:gd name="T22" fmla="*/ 46 w 132"/>
                <a:gd name="T23" fmla="*/ 114 h 114"/>
                <a:gd name="T24" fmla="*/ 46 w 132"/>
                <a:gd name="T25" fmla="*/ 114 h 114"/>
                <a:gd name="T26" fmla="*/ 42 w 132"/>
                <a:gd name="T27" fmla="*/ 114 h 114"/>
                <a:gd name="T28" fmla="*/ 39 w 132"/>
                <a:gd name="T29" fmla="*/ 112 h 114"/>
                <a:gd name="T30" fmla="*/ 36 w 132"/>
                <a:gd name="T31" fmla="*/ 111 h 114"/>
                <a:gd name="T32" fmla="*/ 3 w 132"/>
                <a:gd name="T33" fmla="*/ 75 h 114"/>
                <a:gd name="T34" fmla="*/ 1 w 132"/>
                <a:gd name="T35" fmla="*/ 72 h 114"/>
                <a:gd name="T36" fmla="*/ 0 w 132"/>
                <a:gd name="T37" fmla="*/ 69 h 114"/>
                <a:gd name="T38" fmla="*/ 0 w 132"/>
                <a:gd name="T39" fmla="*/ 64 h 114"/>
                <a:gd name="T40" fmla="*/ 1 w 132"/>
                <a:gd name="T41" fmla="*/ 61 h 114"/>
                <a:gd name="T42" fmla="*/ 3 w 132"/>
                <a:gd name="T43" fmla="*/ 57 h 114"/>
                <a:gd name="T44" fmla="*/ 7 w 132"/>
                <a:gd name="T45" fmla="*/ 55 h 114"/>
                <a:gd name="T46" fmla="*/ 10 w 132"/>
                <a:gd name="T47" fmla="*/ 54 h 114"/>
                <a:gd name="T48" fmla="*/ 15 w 132"/>
                <a:gd name="T49" fmla="*/ 54 h 114"/>
                <a:gd name="T50" fmla="*/ 18 w 132"/>
                <a:gd name="T51" fmla="*/ 55 h 114"/>
                <a:gd name="T52" fmla="*/ 22 w 132"/>
                <a:gd name="T53" fmla="*/ 58 h 114"/>
                <a:gd name="T54" fmla="*/ 45 w 132"/>
                <a:gd name="T55" fmla="*/ 82 h 114"/>
                <a:gd name="T56" fmla="*/ 109 w 132"/>
                <a:gd name="T57" fmla="*/ 4 h 114"/>
                <a:gd name="T58" fmla="*/ 112 w 132"/>
                <a:gd name="T59" fmla="*/ 1 h 114"/>
                <a:gd name="T60" fmla="*/ 115 w 132"/>
                <a:gd name="T61" fmla="*/ 0 h 114"/>
                <a:gd name="T62" fmla="*/ 120 w 132"/>
                <a:gd name="T6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14">
                  <a:moveTo>
                    <a:pt x="120" y="0"/>
                  </a:moveTo>
                  <a:lnTo>
                    <a:pt x="123" y="0"/>
                  </a:lnTo>
                  <a:lnTo>
                    <a:pt x="127" y="3"/>
                  </a:lnTo>
                  <a:lnTo>
                    <a:pt x="130" y="6"/>
                  </a:lnTo>
                  <a:lnTo>
                    <a:pt x="132" y="9"/>
                  </a:lnTo>
                  <a:lnTo>
                    <a:pt x="132" y="13"/>
                  </a:lnTo>
                  <a:lnTo>
                    <a:pt x="130" y="16"/>
                  </a:lnTo>
                  <a:lnTo>
                    <a:pt x="129" y="21"/>
                  </a:lnTo>
                  <a:lnTo>
                    <a:pt x="55" y="109"/>
                  </a:lnTo>
                  <a:lnTo>
                    <a:pt x="52" y="112"/>
                  </a:lnTo>
                  <a:lnTo>
                    <a:pt x="49" y="114"/>
                  </a:lnTo>
                  <a:lnTo>
                    <a:pt x="46" y="114"/>
                  </a:lnTo>
                  <a:lnTo>
                    <a:pt x="46" y="114"/>
                  </a:lnTo>
                  <a:lnTo>
                    <a:pt x="42" y="114"/>
                  </a:lnTo>
                  <a:lnTo>
                    <a:pt x="39" y="112"/>
                  </a:lnTo>
                  <a:lnTo>
                    <a:pt x="36" y="111"/>
                  </a:lnTo>
                  <a:lnTo>
                    <a:pt x="3" y="75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0" y="64"/>
                  </a:lnTo>
                  <a:lnTo>
                    <a:pt x="1" y="61"/>
                  </a:lnTo>
                  <a:lnTo>
                    <a:pt x="3" y="57"/>
                  </a:lnTo>
                  <a:lnTo>
                    <a:pt x="7" y="55"/>
                  </a:lnTo>
                  <a:lnTo>
                    <a:pt x="10" y="54"/>
                  </a:lnTo>
                  <a:lnTo>
                    <a:pt x="15" y="54"/>
                  </a:lnTo>
                  <a:lnTo>
                    <a:pt x="18" y="55"/>
                  </a:lnTo>
                  <a:lnTo>
                    <a:pt x="22" y="58"/>
                  </a:lnTo>
                  <a:lnTo>
                    <a:pt x="45" y="82"/>
                  </a:lnTo>
                  <a:lnTo>
                    <a:pt x="109" y="4"/>
                  </a:lnTo>
                  <a:lnTo>
                    <a:pt x="112" y="1"/>
                  </a:lnTo>
                  <a:lnTo>
                    <a:pt x="115" y="0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  <p:sp>
          <p:nvSpPr>
            <p:cNvPr id="57" name="Freeform 7088"/>
            <p:cNvSpPr>
              <a:spLocks noEditPoints="1"/>
            </p:cNvSpPr>
            <p:nvPr/>
          </p:nvSpPr>
          <p:spPr bwMode="auto">
            <a:xfrm>
              <a:off x="7603798" y="2584125"/>
              <a:ext cx="444560" cy="449006"/>
            </a:xfrm>
            <a:custGeom>
              <a:avLst/>
              <a:gdLst>
                <a:gd name="T0" fmla="*/ 150 w 300"/>
                <a:gd name="T1" fmla="*/ 26 h 303"/>
                <a:gd name="T2" fmla="*/ 125 w 300"/>
                <a:gd name="T3" fmla="*/ 29 h 303"/>
                <a:gd name="T4" fmla="*/ 102 w 300"/>
                <a:gd name="T5" fmla="*/ 36 h 303"/>
                <a:gd name="T6" fmla="*/ 80 w 300"/>
                <a:gd name="T7" fmla="*/ 47 h 303"/>
                <a:gd name="T8" fmla="*/ 62 w 300"/>
                <a:gd name="T9" fmla="*/ 63 h 303"/>
                <a:gd name="T10" fmla="*/ 44 w 300"/>
                <a:gd name="T11" fmla="*/ 86 h 303"/>
                <a:gd name="T12" fmla="*/ 32 w 300"/>
                <a:gd name="T13" fmla="*/ 111 h 303"/>
                <a:gd name="T14" fmla="*/ 26 w 300"/>
                <a:gd name="T15" fmla="*/ 138 h 303"/>
                <a:gd name="T16" fmla="*/ 26 w 300"/>
                <a:gd name="T17" fmla="*/ 165 h 303"/>
                <a:gd name="T18" fmla="*/ 32 w 300"/>
                <a:gd name="T19" fmla="*/ 192 h 303"/>
                <a:gd name="T20" fmla="*/ 44 w 300"/>
                <a:gd name="T21" fmla="*/ 218 h 303"/>
                <a:gd name="T22" fmla="*/ 62 w 300"/>
                <a:gd name="T23" fmla="*/ 240 h 303"/>
                <a:gd name="T24" fmla="*/ 80 w 300"/>
                <a:gd name="T25" fmla="*/ 257 h 303"/>
                <a:gd name="T26" fmla="*/ 102 w 300"/>
                <a:gd name="T27" fmla="*/ 267 h 303"/>
                <a:gd name="T28" fmla="*/ 125 w 300"/>
                <a:gd name="T29" fmla="*/ 275 h 303"/>
                <a:gd name="T30" fmla="*/ 150 w 300"/>
                <a:gd name="T31" fmla="*/ 278 h 303"/>
                <a:gd name="T32" fmla="*/ 174 w 300"/>
                <a:gd name="T33" fmla="*/ 275 h 303"/>
                <a:gd name="T34" fmla="*/ 198 w 300"/>
                <a:gd name="T35" fmla="*/ 267 h 303"/>
                <a:gd name="T36" fmla="*/ 219 w 300"/>
                <a:gd name="T37" fmla="*/ 257 h 303"/>
                <a:gd name="T38" fmla="*/ 239 w 300"/>
                <a:gd name="T39" fmla="*/ 240 h 303"/>
                <a:gd name="T40" fmla="*/ 257 w 300"/>
                <a:gd name="T41" fmla="*/ 218 h 303"/>
                <a:gd name="T42" fmla="*/ 269 w 300"/>
                <a:gd name="T43" fmla="*/ 192 h 303"/>
                <a:gd name="T44" fmla="*/ 275 w 300"/>
                <a:gd name="T45" fmla="*/ 165 h 303"/>
                <a:gd name="T46" fmla="*/ 275 w 300"/>
                <a:gd name="T47" fmla="*/ 138 h 303"/>
                <a:gd name="T48" fmla="*/ 269 w 300"/>
                <a:gd name="T49" fmla="*/ 111 h 303"/>
                <a:gd name="T50" fmla="*/ 257 w 300"/>
                <a:gd name="T51" fmla="*/ 86 h 303"/>
                <a:gd name="T52" fmla="*/ 239 w 300"/>
                <a:gd name="T53" fmla="*/ 63 h 303"/>
                <a:gd name="T54" fmla="*/ 219 w 300"/>
                <a:gd name="T55" fmla="*/ 47 h 303"/>
                <a:gd name="T56" fmla="*/ 198 w 300"/>
                <a:gd name="T57" fmla="*/ 36 h 303"/>
                <a:gd name="T58" fmla="*/ 174 w 300"/>
                <a:gd name="T59" fmla="*/ 29 h 303"/>
                <a:gd name="T60" fmla="*/ 150 w 300"/>
                <a:gd name="T61" fmla="*/ 26 h 303"/>
                <a:gd name="T62" fmla="*/ 150 w 300"/>
                <a:gd name="T63" fmla="*/ 0 h 303"/>
                <a:gd name="T64" fmla="*/ 180 w 300"/>
                <a:gd name="T65" fmla="*/ 3 h 303"/>
                <a:gd name="T66" fmla="*/ 207 w 300"/>
                <a:gd name="T67" fmla="*/ 12 h 303"/>
                <a:gd name="T68" fmla="*/ 234 w 300"/>
                <a:gd name="T69" fmla="*/ 26 h 303"/>
                <a:gd name="T70" fmla="*/ 257 w 300"/>
                <a:gd name="T71" fmla="*/ 45 h 303"/>
                <a:gd name="T72" fmla="*/ 278 w 300"/>
                <a:gd name="T73" fmla="*/ 72 h 303"/>
                <a:gd name="T74" fmla="*/ 293 w 300"/>
                <a:gd name="T75" fmla="*/ 102 h 303"/>
                <a:gd name="T76" fmla="*/ 300 w 300"/>
                <a:gd name="T77" fmla="*/ 135 h 303"/>
                <a:gd name="T78" fmla="*/ 300 w 300"/>
                <a:gd name="T79" fmla="*/ 168 h 303"/>
                <a:gd name="T80" fmla="*/ 293 w 300"/>
                <a:gd name="T81" fmla="*/ 201 h 303"/>
                <a:gd name="T82" fmla="*/ 278 w 300"/>
                <a:gd name="T83" fmla="*/ 231 h 303"/>
                <a:gd name="T84" fmla="*/ 257 w 300"/>
                <a:gd name="T85" fmla="*/ 258 h 303"/>
                <a:gd name="T86" fmla="*/ 234 w 300"/>
                <a:gd name="T87" fmla="*/ 278 h 303"/>
                <a:gd name="T88" fmla="*/ 207 w 300"/>
                <a:gd name="T89" fmla="*/ 291 h 303"/>
                <a:gd name="T90" fmla="*/ 180 w 300"/>
                <a:gd name="T91" fmla="*/ 300 h 303"/>
                <a:gd name="T92" fmla="*/ 150 w 300"/>
                <a:gd name="T93" fmla="*/ 303 h 303"/>
                <a:gd name="T94" fmla="*/ 120 w 300"/>
                <a:gd name="T95" fmla="*/ 300 h 303"/>
                <a:gd name="T96" fmla="*/ 92 w 300"/>
                <a:gd name="T97" fmla="*/ 291 h 303"/>
                <a:gd name="T98" fmla="*/ 66 w 300"/>
                <a:gd name="T99" fmla="*/ 278 h 303"/>
                <a:gd name="T100" fmla="*/ 44 w 300"/>
                <a:gd name="T101" fmla="*/ 258 h 303"/>
                <a:gd name="T102" fmla="*/ 21 w 300"/>
                <a:gd name="T103" fmla="*/ 231 h 303"/>
                <a:gd name="T104" fmla="*/ 8 w 300"/>
                <a:gd name="T105" fmla="*/ 201 h 303"/>
                <a:gd name="T106" fmla="*/ 0 w 300"/>
                <a:gd name="T107" fmla="*/ 168 h 303"/>
                <a:gd name="T108" fmla="*/ 0 w 300"/>
                <a:gd name="T109" fmla="*/ 135 h 303"/>
                <a:gd name="T110" fmla="*/ 8 w 300"/>
                <a:gd name="T111" fmla="*/ 102 h 303"/>
                <a:gd name="T112" fmla="*/ 21 w 300"/>
                <a:gd name="T113" fmla="*/ 72 h 303"/>
                <a:gd name="T114" fmla="*/ 44 w 300"/>
                <a:gd name="T115" fmla="*/ 45 h 303"/>
                <a:gd name="T116" fmla="*/ 66 w 300"/>
                <a:gd name="T117" fmla="*/ 26 h 303"/>
                <a:gd name="T118" fmla="*/ 92 w 300"/>
                <a:gd name="T119" fmla="*/ 12 h 303"/>
                <a:gd name="T120" fmla="*/ 120 w 300"/>
                <a:gd name="T121" fmla="*/ 3 h 303"/>
                <a:gd name="T122" fmla="*/ 150 w 300"/>
                <a:gd name="T12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0" h="303">
                  <a:moveTo>
                    <a:pt x="150" y="26"/>
                  </a:moveTo>
                  <a:lnTo>
                    <a:pt x="125" y="29"/>
                  </a:lnTo>
                  <a:lnTo>
                    <a:pt x="102" y="36"/>
                  </a:lnTo>
                  <a:lnTo>
                    <a:pt x="80" y="47"/>
                  </a:lnTo>
                  <a:lnTo>
                    <a:pt x="62" y="63"/>
                  </a:lnTo>
                  <a:lnTo>
                    <a:pt x="44" y="86"/>
                  </a:lnTo>
                  <a:lnTo>
                    <a:pt x="32" y="111"/>
                  </a:lnTo>
                  <a:lnTo>
                    <a:pt x="26" y="138"/>
                  </a:lnTo>
                  <a:lnTo>
                    <a:pt x="26" y="165"/>
                  </a:lnTo>
                  <a:lnTo>
                    <a:pt x="32" y="192"/>
                  </a:lnTo>
                  <a:lnTo>
                    <a:pt x="44" y="218"/>
                  </a:lnTo>
                  <a:lnTo>
                    <a:pt x="62" y="240"/>
                  </a:lnTo>
                  <a:lnTo>
                    <a:pt x="80" y="257"/>
                  </a:lnTo>
                  <a:lnTo>
                    <a:pt x="102" y="267"/>
                  </a:lnTo>
                  <a:lnTo>
                    <a:pt x="125" y="275"/>
                  </a:lnTo>
                  <a:lnTo>
                    <a:pt x="150" y="278"/>
                  </a:lnTo>
                  <a:lnTo>
                    <a:pt x="174" y="275"/>
                  </a:lnTo>
                  <a:lnTo>
                    <a:pt x="198" y="267"/>
                  </a:lnTo>
                  <a:lnTo>
                    <a:pt x="219" y="257"/>
                  </a:lnTo>
                  <a:lnTo>
                    <a:pt x="239" y="240"/>
                  </a:lnTo>
                  <a:lnTo>
                    <a:pt x="257" y="218"/>
                  </a:lnTo>
                  <a:lnTo>
                    <a:pt x="269" y="192"/>
                  </a:lnTo>
                  <a:lnTo>
                    <a:pt x="275" y="165"/>
                  </a:lnTo>
                  <a:lnTo>
                    <a:pt x="275" y="138"/>
                  </a:lnTo>
                  <a:lnTo>
                    <a:pt x="269" y="111"/>
                  </a:lnTo>
                  <a:lnTo>
                    <a:pt x="257" y="86"/>
                  </a:lnTo>
                  <a:lnTo>
                    <a:pt x="239" y="63"/>
                  </a:lnTo>
                  <a:lnTo>
                    <a:pt x="219" y="47"/>
                  </a:lnTo>
                  <a:lnTo>
                    <a:pt x="198" y="36"/>
                  </a:lnTo>
                  <a:lnTo>
                    <a:pt x="174" y="29"/>
                  </a:lnTo>
                  <a:lnTo>
                    <a:pt x="150" y="26"/>
                  </a:lnTo>
                  <a:close/>
                  <a:moveTo>
                    <a:pt x="150" y="0"/>
                  </a:moveTo>
                  <a:lnTo>
                    <a:pt x="180" y="3"/>
                  </a:lnTo>
                  <a:lnTo>
                    <a:pt x="207" y="12"/>
                  </a:lnTo>
                  <a:lnTo>
                    <a:pt x="234" y="26"/>
                  </a:lnTo>
                  <a:lnTo>
                    <a:pt x="257" y="45"/>
                  </a:lnTo>
                  <a:lnTo>
                    <a:pt x="278" y="72"/>
                  </a:lnTo>
                  <a:lnTo>
                    <a:pt x="293" y="102"/>
                  </a:lnTo>
                  <a:lnTo>
                    <a:pt x="300" y="135"/>
                  </a:lnTo>
                  <a:lnTo>
                    <a:pt x="300" y="168"/>
                  </a:lnTo>
                  <a:lnTo>
                    <a:pt x="293" y="201"/>
                  </a:lnTo>
                  <a:lnTo>
                    <a:pt x="278" y="231"/>
                  </a:lnTo>
                  <a:lnTo>
                    <a:pt x="257" y="258"/>
                  </a:lnTo>
                  <a:lnTo>
                    <a:pt x="234" y="278"/>
                  </a:lnTo>
                  <a:lnTo>
                    <a:pt x="207" y="291"/>
                  </a:lnTo>
                  <a:lnTo>
                    <a:pt x="180" y="300"/>
                  </a:lnTo>
                  <a:lnTo>
                    <a:pt x="150" y="303"/>
                  </a:lnTo>
                  <a:lnTo>
                    <a:pt x="120" y="300"/>
                  </a:lnTo>
                  <a:lnTo>
                    <a:pt x="92" y="291"/>
                  </a:lnTo>
                  <a:lnTo>
                    <a:pt x="66" y="278"/>
                  </a:lnTo>
                  <a:lnTo>
                    <a:pt x="44" y="258"/>
                  </a:lnTo>
                  <a:lnTo>
                    <a:pt x="21" y="231"/>
                  </a:lnTo>
                  <a:lnTo>
                    <a:pt x="8" y="201"/>
                  </a:lnTo>
                  <a:lnTo>
                    <a:pt x="0" y="168"/>
                  </a:lnTo>
                  <a:lnTo>
                    <a:pt x="0" y="135"/>
                  </a:lnTo>
                  <a:lnTo>
                    <a:pt x="8" y="102"/>
                  </a:lnTo>
                  <a:lnTo>
                    <a:pt x="21" y="72"/>
                  </a:lnTo>
                  <a:lnTo>
                    <a:pt x="44" y="45"/>
                  </a:lnTo>
                  <a:lnTo>
                    <a:pt x="66" y="26"/>
                  </a:lnTo>
                  <a:lnTo>
                    <a:pt x="92" y="12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8896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repeatCount="4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119196" y="2844"/>
            <a:ext cx="4079796" cy="68580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grpSp>
        <p:nvGrpSpPr>
          <p:cNvPr id="22" name="Group 1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2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24" name="Picture 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52" name="Grupo 51"/>
          <p:cNvGrpSpPr/>
          <p:nvPr/>
        </p:nvGrpSpPr>
        <p:grpSpPr>
          <a:xfrm>
            <a:off x="9314003" y="344131"/>
            <a:ext cx="2452182" cy="2137149"/>
            <a:chOff x="9314003" y="506145"/>
            <a:chExt cx="2452182" cy="2137149"/>
          </a:xfrm>
        </p:grpSpPr>
        <p:sp>
          <p:nvSpPr>
            <p:cNvPr id="14" name="Rectangle 13"/>
            <p:cNvSpPr/>
            <p:nvPr/>
          </p:nvSpPr>
          <p:spPr>
            <a:xfrm>
              <a:off x="9314003" y="506145"/>
              <a:ext cx="2439449" cy="2137149"/>
            </a:xfrm>
            <a:prstGeom prst="rect">
              <a:avLst/>
            </a:prstGeom>
            <a:solidFill>
              <a:srgbClr val="00314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13" name="Rectangle 2"/>
            <p:cNvSpPr txBox="1">
              <a:spLocks noChangeArrowheads="1"/>
            </p:cNvSpPr>
            <p:nvPr/>
          </p:nvSpPr>
          <p:spPr bwMode="auto">
            <a:xfrm>
              <a:off x="9472641" y="1176131"/>
              <a:ext cx="2293544" cy="1367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19014" tIns="59506" rIns="119014" bIns="59506">
              <a:spAutoFit/>
            </a:bodyPr>
            <a:lstStyle/>
            <a:p>
              <a:pPr eaLnBrk="1" hangingPunct="1">
                <a:lnSpc>
                  <a:spcPct val="75000"/>
                </a:lnSpc>
                <a:defRPr/>
              </a:pPr>
              <a:r>
                <a:rPr lang="es-ES" sz="2800" kern="0" dirty="0" smtClean="0">
                  <a:solidFill>
                    <a:schemeClr val="bg1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 </a:t>
              </a:r>
              <a:r>
                <a:rPr lang="es-ES" sz="2800" kern="0" dirty="0">
                  <a:solidFill>
                    <a:schemeClr val="bg1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 manejo </a:t>
              </a:r>
              <a:r>
                <a:rPr lang="es-ES" sz="4000" b="1" kern="0" dirty="0">
                  <a:solidFill>
                    <a:schemeClr val="bg1"/>
                  </a:solidFill>
                  <a:latin typeface="Segoe UI Light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de redes sociales </a:t>
              </a:r>
              <a:endParaRPr lang="pt-BR" sz="4000" b="1" kern="0" dirty="0">
                <a:solidFill>
                  <a:schemeClr val="bg1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4" name="Group 25"/>
            <p:cNvGrpSpPr>
              <a:grpSpLocks noChangeAspect="1"/>
            </p:cNvGrpSpPr>
            <p:nvPr/>
          </p:nvGrpSpPr>
          <p:grpSpPr bwMode="auto">
            <a:xfrm rot="5400000">
              <a:off x="10308280" y="577592"/>
              <a:ext cx="399335" cy="629548"/>
              <a:chOff x="6401" y="184"/>
              <a:chExt cx="781" cy="500"/>
            </a:xfrm>
            <a:solidFill>
              <a:schemeClr val="bg1"/>
            </a:solidFill>
          </p:grpSpPr>
          <p:sp>
            <p:nvSpPr>
              <p:cNvPr id="47" name="Freeform 27"/>
              <p:cNvSpPr>
                <a:spLocks noEditPoints="1"/>
              </p:cNvSpPr>
              <p:nvPr/>
            </p:nvSpPr>
            <p:spPr bwMode="auto">
              <a:xfrm>
                <a:off x="6833" y="540"/>
                <a:ext cx="349" cy="144"/>
              </a:xfrm>
              <a:custGeom>
                <a:avLst/>
                <a:gdLst>
                  <a:gd name="T0" fmla="*/ 473 w 1048"/>
                  <a:gd name="T1" fmla="*/ 146 h 1006"/>
                  <a:gd name="T2" fmla="*/ 378 w 1048"/>
                  <a:gd name="T3" fmla="*/ 170 h 1006"/>
                  <a:gd name="T4" fmla="*/ 295 w 1048"/>
                  <a:gd name="T5" fmla="*/ 217 h 1006"/>
                  <a:gd name="T6" fmla="*/ 227 w 1048"/>
                  <a:gd name="T7" fmla="*/ 283 h 1006"/>
                  <a:gd name="T8" fmla="*/ 179 w 1048"/>
                  <a:gd name="T9" fmla="*/ 363 h 1006"/>
                  <a:gd name="T10" fmla="*/ 152 w 1048"/>
                  <a:gd name="T11" fmla="*/ 455 h 1006"/>
                  <a:gd name="T12" fmla="*/ 152 w 1048"/>
                  <a:gd name="T13" fmla="*/ 551 h 1006"/>
                  <a:gd name="T14" fmla="*/ 179 w 1048"/>
                  <a:gd name="T15" fmla="*/ 643 h 1006"/>
                  <a:gd name="T16" fmla="*/ 227 w 1048"/>
                  <a:gd name="T17" fmla="*/ 724 h 1006"/>
                  <a:gd name="T18" fmla="*/ 295 w 1048"/>
                  <a:gd name="T19" fmla="*/ 789 h 1006"/>
                  <a:gd name="T20" fmla="*/ 378 w 1048"/>
                  <a:gd name="T21" fmla="*/ 836 h 1006"/>
                  <a:gd name="T22" fmla="*/ 473 w 1048"/>
                  <a:gd name="T23" fmla="*/ 860 h 1006"/>
                  <a:gd name="T24" fmla="*/ 575 w 1048"/>
                  <a:gd name="T25" fmla="*/ 860 h 1006"/>
                  <a:gd name="T26" fmla="*/ 671 w 1048"/>
                  <a:gd name="T27" fmla="*/ 836 h 1006"/>
                  <a:gd name="T28" fmla="*/ 754 w 1048"/>
                  <a:gd name="T29" fmla="*/ 789 h 1006"/>
                  <a:gd name="T30" fmla="*/ 822 w 1048"/>
                  <a:gd name="T31" fmla="*/ 723 h 1006"/>
                  <a:gd name="T32" fmla="*/ 870 w 1048"/>
                  <a:gd name="T33" fmla="*/ 643 h 1006"/>
                  <a:gd name="T34" fmla="*/ 897 w 1048"/>
                  <a:gd name="T35" fmla="*/ 551 h 1006"/>
                  <a:gd name="T36" fmla="*/ 897 w 1048"/>
                  <a:gd name="T37" fmla="*/ 455 h 1006"/>
                  <a:gd name="T38" fmla="*/ 870 w 1048"/>
                  <a:gd name="T39" fmla="*/ 363 h 1006"/>
                  <a:gd name="T40" fmla="*/ 822 w 1048"/>
                  <a:gd name="T41" fmla="*/ 283 h 1006"/>
                  <a:gd name="T42" fmla="*/ 754 w 1048"/>
                  <a:gd name="T43" fmla="*/ 217 h 1006"/>
                  <a:gd name="T44" fmla="*/ 671 w 1048"/>
                  <a:gd name="T45" fmla="*/ 170 h 1006"/>
                  <a:gd name="T46" fmla="*/ 575 w 1048"/>
                  <a:gd name="T47" fmla="*/ 146 h 1006"/>
                  <a:gd name="T48" fmla="*/ 524 w 1048"/>
                  <a:gd name="T49" fmla="*/ 0 h 1006"/>
                  <a:gd name="T50" fmla="*/ 644 w 1048"/>
                  <a:gd name="T51" fmla="*/ 14 h 1006"/>
                  <a:gd name="T52" fmla="*/ 755 w 1048"/>
                  <a:gd name="T53" fmla="*/ 51 h 1006"/>
                  <a:gd name="T54" fmla="*/ 852 w 1048"/>
                  <a:gd name="T55" fmla="*/ 111 h 1006"/>
                  <a:gd name="T56" fmla="*/ 932 w 1048"/>
                  <a:gd name="T57" fmla="*/ 188 h 1006"/>
                  <a:gd name="T58" fmla="*/ 995 w 1048"/>
                  <a:gd name="T59" fmla="*/ 282 h 1006"/>
                  <a:gd name="T60" fmla="*/ 1034 w 1048"/>
                  <a:gd name="T61" fmla="*/ 387 h 1006"/>
                  <a:gd name="T62" fmla="*/ 1048 w 1048"/>
                  <a:gd name="T63" fmla="*/ 503 h 1006"/>
                  <a:gd name="T64" fmla="*/ 1034 w 1048"/>
                  <a:gd name="T65" fmla="*/ 618 h 1006"/>
                  <a:gd name="T66" fmla="*/ 995 w 1048"/>
                  <a:gd name="T67" fmla="*/ 724 h 1006"/>
                  <a:gd name="T68" fmla="*/ 932 w 1048"/>
                  <a:gd name="T69" fmla="*/ 818 h 1006"/>
                  <a:gd name="T70" fmla="*/ 852 w 1048"/>
                  <a:gd name="T71" fmla="*/ 895 h 1006"/>
                  <a:gd name="T72" fmla="*/ 755 w 1048"/>
                  <a:gd name="T73" fmla="*/ 955 h 1006"/>
                  <a:gd name="T74" fmla="*/ 644 w 1048"/>
                  <a:gd name="T75" fmla="*/ 993 h 1006"/>
                  <a:gd name="T76" fmla="*/ 524 w 1048"/>
                  <a:gd name="T77" fmla="*/ 1006 h 1006"/>
                  <a:gd name="T78" fmla="*/ 405 w 1048"/>
                  <a:gd name="T79" fmla="*/ 993 h 1006"/>
                  <a:gd name="T80" fmla="*/ 294 w 1048"/>
                  <a:gd name="T81" fmla="*/ 955 h 1006"/>
                  <a:gd name="T82" fmla="*/ 197 w 1048"/>
                  <a:gd name="T83" fmla="*/ 895 h 1006"/>
                  <a:gd name="T84" fmla="*/ 115 w 1048"/>
                  <a:gd name="T85" fmla="*/ 818 h 1006"/>
                  <a:gd name="T86" fmla="*/ 54 w 1048"/>
                  <a:gd name="T87" fmla="*/ 724 h 1006"/>
                  <a:gd name="T88" fmla="*/ 14 w 1048"/>
                  <a:gd name="T89" fmla="*/ 618 h 1006"/>
                  <a:gd name="T90" fmla="*/ 0 w 1048"/>
                  <a:gd name="T91" fmla="*/ 503 h 1006"/>
                  <a:gd name="T92" fmla="*/ 14 w 1048"/>
                  <a:gd name="T93" fmla="*/ 387 h 1006"/>
                  <a:gd name="T94" fmla="*/ 54 w 1048"/>
                  <a:gd name="T95" fmla="*/ 282 h 1006"/>
                  <a:gd name="T96" fmla="*/ 115 w 1048"/>
                  <a:gd name="T97" fmla="*/ 188 h 1006"/>
                  <a:gd name="T98" fmla="*/ 197 w 1048"/>
                  <a:gd name="T99" fmla="*/ 111 h 1006"/>
                  <a:gd name="T100" fmla="*/ 294 w 1048"/>
                  <a:gd name="T101" fmla="*/ 51 h 1006"/>
                  <a:gd name="T102" fmla="*/ 405 w 1048"/>
                  <a:gd name="T103" fmla="*/ 14 h 1006"/>
                  <a:gd name="T104" fmla="*/ 524 w 1048"/>
                  <a:gd name="T105" fmla="*/ 0 h 10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48" h="1006">
                    <a:moveTo>
                      <a:pt x="524" y="143"/>
                    </a:moveTo>
                    <a:lnTo>
                      <a:pt x="473" y="146"/>
                    </a:lnTo>
                    <a:lnTo>
                      <a:pt x="425" y="155"/>
                    </a:lnTo>
                    <a:lnTo>
                      <a:pt x="378" y="170"/>
                    </a:lnTo>
                    <a:lnTo>
                      <a:pt x="335" y="191"/>
                    </a:lnTo>
                    <a:lnTo>
                      <a:pt x="295" y="217"/>
                    </a:lnTo>
                    <a:lnTo>
                      <a:pt x="258" y="248"/>
                    </a:lnTo>
                    <a:lnTo>
                      <a:pt x="227" y="283"/>
                    </a:lnTo>
                    <a:lnTo>
                      <a:pt x="200" y="321"/>
                    </a:lnTo>
                    <a:lnTo>
                      <a:pt x="179" y="363"/>
                    </a:lnTo>
                    <a:lnTo>
                      <a:pt x="162" y="408"/>
                    </a:lnTo>
                    <a:lnTo>
                      <a:pt x="152" y="455"/>
                    </a:lnTo>
                    <a:lnTo>
                      <a:pt x="149" y="503"/>
                    </a:lnTo>
                    <a:lnTo>
                      <a:pt x="152" y="551"/>
                    </a:lnTo>
                    <a:lnTo>
                      <a:pt x="162" y="599"/>
                    </a:lnTo>
                    <a:lnTo>
                      <a:pt x="179" y="643"/>
                    </a:lnTo>
                    <a:lnTo>
                      <a:pt x="200" y="685"/>
                    </a:lnTo>
                    <a:lnTo>
                      <a:pt x="227" y="724"/>
                    </a:lnTo>
                    <a:lnTo>
                      <a:pt x="258" y="758"/>
                    </a:lnTo>
                    <a:lnTo>
                      <a:pt x="295" y="789"/>
                    </a:lnTo>
                    <a:lnTo>
                      <a:pt x="335" y="814"/>
                    </a:lnTo>
                    <a:lnTo>
                      <a:pt x="378" y="836"/>
                    </a:lnTo>
                    <a:lnTo>
                      <a:pt x="425" y="851"/>
                    </a:lnTo>
                    <a:lnTo>
                      <a:pt x="473" y="860"/>
                    </a:lnTo>
                    <a:lnTo>
                      <a:pt x="524" y="863"/>
                    </a:lnTo>
                    <a:lnTo>
                      <a:pt x="575" y="860"/>
                    </a:lnTo>
                    <a:lnTo>
                      <a:pt x="624" y="851"/>
                    </a:lnTo>
                    <a:lnTo>
                      <a:pt x="671" y="836"/>
                    </a:lnTo>
                    <a:lnTo>
                      <a:pt x="714" y="814"/>
                    </a:lnTo>
                    <a:lnTo>
                      <a:pt x="754" y="789"/>
                    </a:lnTo>
                    <a:lnTo>
                      <a:pt x="789" y="758"/>
                    </a:lnTo>
                    <a:lnTo>
                      <a:pt x="822" y="723"/>
                    </a:lnTo>
                    <a:lnTo>
                      <a:pt x="848" y="685"/>
                    </a:lnTo>
                    <a:lnTo>
                      <a:pt x="870" y="643"/>
                    </a:lnTo>
                    <a:lnTo>
                      <a:pt x="887" y="599"/>
                    </a:lnTo>
                    <a:lnTo>
                      <a:pt x="897" y="551"/>
                    </a:lnTo>
                    <a:lnTo>
                      <a:pt x="900" y="503"/>
                    </a:lnTo>
                    <a:lnTo>
                      <a:pt x="897" y="455"/>
                    </a:lnTo>
                    <a:lnTo>
                      <a:pt x="887" y="408"/>
                    </a:lnTo>
                    <a:lnTo>
                      <a:pt x="870" y="363"/>
                    </a:lnTo>
                    <a:lnTo>
                      <a:pt x="848" y="321"/>
                    </a:lnTo>
                    <a:lnTo>
                      <a:pt x="822" y="283"/>
                    </a:lnTo>
                    <a:lnTo>
                      <a:pt x="789" y="248"/>
                    </a:lnTo>
                    <a:lnTo>
                      <a:pt x="754" y="217"/>
                    </a:lnTo>
                    <a:lnTo>
                      <a:pt x="714" y="191"/>
                    </a:lnTo>
                    <a:lnTo>
                      <a:pt x="671" y="170"/>
                    </a:lnTo>
                    <a:lnTo>
                      <a:pt x="624" y="155"/>
                    </a:lnTo>
                    <a:lnTo>
                      <a:pt x="575" y="146"/>
                    </a:lnTo>
                    <a:lnTo>
                      <a:pt x="524" y="143"/>
                    </a:lnTo>
                    <a:close/>
                    <a:moveTo>
                      <a:pt x="524" y="0"/>
                    </a:moveTo>
                    <a:lnTo>
                      <a:pt x="585" y="3"/>
                    </a:lnTo>
                    <a:lnTo>
                      <a:pt x="644" y="14"/>
                    </a:lnTo>
                    <a:lnTo>
                      <a:pt x="701" y="30"/>
                    </a:lnTo>
                    <a:lnTo>
                      <a:pt x="755" y="51"/>
                    </a:lnTo>
                    <a:lnTo>
                      <a:pt x="805" y="79"/>
                    </a:lnTo>
                    <a:lnTo>
                      <a:pt x="852" y="111"/>
                    </a:lnTo>
                    <a:lnTo>
                      <a:pt x="895" y="148"/>
                    </a:lnTo>
                    <a:lnTo>
                      <a:pt x="932" y="188"/>
                    </a:lnTo>
                    <a:lnTo>
                      <a:pt x="967" y="233"/>
                    </a:lnTo>
                    <a:lnTo>
                      <a:pt x="995" y="282"/>
                    </a:lnTo>
                    <a:lnTo>
                      <a:pt x="1018" y="333"/>
                    </a:lnTo>
                    <a:lnTo>
                      <a:pt x="1034" y="387"/>
                    </a:lnTo>
                    <a:lnTo>
                      <a:pt x="1044" y="445"/>
                    </a:lnTo>
                    <a:lnTo>
                      <a:pt x="1048" y="503"/>
                    </a:lnTo>
                    <a:lnTo>
                      <a:pt x="1044" y="562"/>
                    </a:lnTo>
                    <a:lnTo>
                      <a:pt x="1034" y="618"/>
                    </a:lnTo>
                    <a:lnTo>
                      <a:pt x="1018" y="673"/>
                    </a:lnTo>
                    <a:lnTo>
                      <a:pt x="995" y="724"/>
                    </a:lnTo>
                    <a:lnTo>
                      <a:pt x="967" y="773"/>
                    </a:lnTo>
                    <a:lnTo>
                      <a:pt x="932" y="818"/>
                    </a:lnTo>
                    <a:lnTo>
                      <a:pt x="895" y="859"/>
                    </a:lnTo>
                    <a:lnTo>
                      <a:pt x="852" y="895"/>
                    </a:lnTo>
                    <a:lnTo>
                      <a:pt x="805" y="927"/>
                    </a:lnTo>
                    <a:lnTo>
                      <a:pt x="755" y="955"/>
                    </a:lnTo>
                    <a:lnTo>
                      <a:pt x="701" y="976"/>
                    </a:lnTo>
                    <a:lnTo>
                      <a:pt x="644" y="993"/>
                    </a:lnTo>
                    <a:lnTo>
                      <a:pt x="585" y="1003"/>
                    </a:lnTo>
                    <a:lnTo>
                      <a:pt x="524" y="1006"/>
                    </a:lnTo>
                    <a:lnTo>
                      <a:pt x="464" y="1003"/>
                    </a:lnTo>
                    <a:lnTo>
                      <a:pt x="405" y="993"/>
                    </a:lnTo>
                    <a:lnTo>
                      <a:pt x="348" y="976"/>
                    </a:lnTo>
                    <a:lnTo>
                      <a:pt x="294" y="955"/>
                    </a:lnTo>
                    <a:lnTo>
                      <a:pt x="244" y="927"/>
                    </a:lnTo>
                    <a:lnTo>
                      <a:pt x="197" y="895"/>
                    </a:lnTo>
                    <a:lnTo>
                      <a:pt x="154" y="859"/>
                    </a:lnTo>
                    <a:lnTo>
                      <a:pt x="115" y="818"/>
                    </a:lnTo>
                    <a:lnTo>
                      <a:pt x="82" y="773"/>
                    </a:lnTo>
                    <a:lnTo>
                      <a:pt x="54" y="724"/>
                    </a:lnTo>
                    <a:lnTo>
                      <a:pt x="31" y="673"/>
                    </a:lnTo>
                    <a:lnTo>
                      <a:pt x="14" y="618"/>
                    </a:lnTo>
                    <a:lnTo>
                      <a:pt x="5" y="562"/>
                    </a:lnTo>
                    <a:lnTo>
                      <a:pt x="0" y="503"/>
                    </a:lnTo>
                    <a:lnTo>
                      <a:pt x="5" y="445"/>
                    </a:lnTo>
                    <a:lnTo>
                      <a:pt x="14" y="387"/>
                    </a:lnTo>
                    <a:lnTo>
                      <a:pt x="31" y="333"/>
                    </a:lnTo>
                    <a:lnTo>
                      <a:pt x="54" y="282"/>
                    </a:lnTo>
                    <a:lnTo>
                      <a:pt x="82" y="233"/>
                    </a:lnTo>
                    <a:lnTo>
                      <a:pt x="115" y="188"/>
                    </a:lnTo>
                    <a:lnTo>
                      <a:pt x="154" y="148"/>
                    </a:lnTo>
                    <a:lnTo>
                      <a:pt x="197" y="111"/>
                    </a:lnTo>
                    <a:lnTo>
                      <a:pt x="244" y="79"/>
                    </a:lnTo>
                    <a:lnTo>
                      <a:pt x="294" y="51"/>
                    </a:lnTo>
                    <a:lnTo>
                      <a:pt x="348" y="30"/>
                    </a:lnTo>
                    <a:lnTo>
                      <a:pt x="405" y="14"/>
                    </a:lnTo>
                    <a:lnTo>
                      <a:pt x="464" y="3"/>
                    </a:lnTo>
                    <a:lnTo>
                      <a:pt x="524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48" name="Freeform 28"/>
              <p:cNvSpPr>
                <a:spLocks noEditPoints="1"/>
              </p:cNvSpPr>
              <p:nvPr/>
            </p:nvSpPr>
            <p:spPr bwMode="auto">
              <a:xfrm>
                <a:off x="6693" y="184"/>
                <a:ext cx="489" cy="186"/>
              </a:xfrm>
              <a:custGeom>
                <a:avLst/>
                <a:gdLst>
                  <a:gd name="T0" fmla="*/ 892 w 1467"/>
                  <a:gd name="T1" fmla="*/ 146 h 1299"/>
                  <a:gd name="T2" fmla="*/ 797 w 1467"/>
                  <a:gd name="T3" fmla="*/ 171 h 1299"/>
                  <a:gd name="T4" fmla="*/ 714 w 1467"/>
                  <a:gd name="T5" fmla="*/ 217 h 1299"/>
                  <a:gd name="T6" fmla="*/ 646 w 1467"/>
                  <a:gd name="T7" fmla="*/ 282 h 1299"/>
                  <a:gd name="T8" fmla="*/ 598 w 1467"/>
                  <a:gd name="T9" fmla="*/ 363 h 1299"/>
                  <a:gd name="T10" fmla="*/ 571 w 1467"/>
                  <a:gd name="T11" fmla="*/ 454 h 1299"/>
                  <a:gd name="T12" fmla="*/ 571 w 1467"/>
                  <a:gd name="T13" fmla="*/ 552 h 1299"/>
                  <a:gd name="T14" fmla="*/ 598 w 1467"/>
                  <a:gd name="T15" fmla="*/ 643 h 1299"/>
                  <a:gd name="T16" fmla="*/ 646 w 1467"/>
                  <a:gd name="T17" fmla="*/ 723 h 1299"/>
                  <a:gd name="T18" fmla="*/ 714 w 1467"/>
                  <a:gd name="T19" fmla="*/ 788 h 1299"/>
                  <a:gd name="T20" fmla="*/ 797 w 1467"/>
                  <a:gd name="T21" fmla="*/ 835 h 1299"/>
                  <a:gd name="T22" fmla="*/ 892 w 1467"/>
                  <a:gd name="T23" fmla="*/ 861 h 1299"/>
                  <a:gd name="T24" fmla="*/ 994 w 1467"/>
                  <a:gd name="T25" fmla="*/ 861 h 1299"/>
                  <a:gd name="T26" fmla="*/ 1090 w 1467"/>
                  <a:gd name="T27" fmla="*/ 835 h 1299"/>
                  <a:gd name="T28" fmla="*/ 1173 w 1467"/>
                  <a:gd name="T29" fmla="*/ 788 h 1299"/>
                  <a:gd name="T30" fmla="*/ 1241 w 1467"/>
                  <a:gd name="T31" fmla="*/ 723 h 1299"/>
                  <a:gd name="T32" fmla="*/ 1289 w 1467"/>
                  <a:gd name="T33" fmla="*/ 643 h 1299"/>
                  <a:gd name="T34" fmla="*/ 1316 w 1467"/>
                  <a:gd name="T35" fmla="*/ 552 h 1299"/>
                  <a:gd name="T36" fmla="*/ 1316 w 1467"/>
                  <a:gd name="T37" fmla="*/ 454 h 1299"/>
                  <a:gd name="T38" fmla="*/ 1289 w 1467"/>
                  <a:gd name="T39" fmla="*/ 362 h 1299"/>
                  <a:gd name="T40" fmla="*/ 1241 w 1467"/>
                  <a:gd name="T41" fmla="*/ 282 h 1299"/>
                  <a:gd name="T42" fmla="*/ 1173 w 1467"/>
                  <a:gd name="T43" fmla="*/ 217 h 1299"/>
                  <a:gd name="T44" fmla="*/ 1090 w 1467"/>
                  <a:gd name="T45" fmla="*/ 171 h 1299"/>
                  <a:gd name="T46" fmla="*/ 994 w 1467"/>
                  <a:gd name="T47" fmla="*/ 146 h 1299"/>
                  <a:gd name="T48" fmla="*/ 943 w 1467"/>
                  <a:gd name="T49" fmla="*/ 0 h 1299"/>
                  <a:gd name="T50" fmla="*/ 1004 w 1467"/>
                  <a:gd name="T51" fmla="*/ 3 h 1299"/>
                  <a:gd name="T52" fmla="*/ 1120 w 1467"/>
                  <a:gd name="T53" fmla="*/ 29 h 1299"/>
                  <a:gd name="T54" fmla="*/ 1224 w 1467"/>
                  <a:gd name="T55" fmla="*/ 78 h 1299"/>
                  <a:gd name="T56" fmla="*/ 1314 w 1467"/>
                  <a:gd name="T57" fmla="*/ 147 h 1299"/>
                  <a:gd name="T58" fmla="*/ 1386 w 1467"/>
                  <a:gd name="T59" fmla="*/ 233 h 1299"/>
                  <a:gd name="T60" fmla="*/ 1437 w 1467"/>
                  <a:gd name="T61" fmla="*/ 333 h 1299"/>
                  <a:gd name="T62" fmla="*/ 1463 w 1467"/>
                  <a:gd name="T63" fmla="*/ 444 h 1299"/>
                  <a:gd name="T64" fmla="*/ 1463 w 1467"/>
                  <a:gd name="T65" fmla="*/ 561 h 1299"/>
                  <a:gd name="T66" fmla="*/ 1437 w 1467"/>
                  <a:gd name="T67" fmla="*/ 672 h 1299"/>
                  <a:gd name="T68" fmla="*/ 1386 w 1467"/>
                  <a:gd name="T69" fmla="*/ 772 h 1299"/>
                  <a:gd name="T70" fmla="*/ 1314 w 1467"/>
                  <a:gd name="T71" fmla="*/ 858 h 1299"/>
                  <a:gd name="T72" fmla="*/ 1224 w 1467"/>
                  <a:gd name="T73" fmla="*/ 928 h 1299"/>
                  <a:gd name="T74" fmla="*/ 1120 w 1467"/>
                  <a:gd name="T75" fmla="*/ 977 h 1299"/>
                  <a:gd name="T76" fmla="*/ 1004 w 1467"/>
                  <a:gd name="T77" fmla="*/ 1003 h 1299"/>
                  <a:gd name="T78" fmla="*/ 889 w 1467"/>
                  <a:gd name="T79" fmla="*/ 1003 h 1299"/>
                  <a:gd name="T80" fmla="*/ 786 w 1467"/>
                  <a:gd name="T81" fmla="*/ 983 h 1299"/>
                  <a:gd name="T82" fmla="*/ 691 w 1467"/>
                  <a:gd name="T83" fmla="*/ 944 h 1299"/>
                  <a:gd name="T84" fmla="*/ 606 w 1467"/>
                  <a:gd name="T85" fmla="*/ 887 h 1299"/>
                  <a:gd name="T86" fmla="*/ 126 w 1467"/>
                  <a:gd name="T87" fmla="*/ 1279 h 1299"/>
                  <a:gd name="T88" fmla="*/ 93 w 1467"/>
                  <a:gd name="T89" fmla="*/ 1297 h 1299"/>
                  <a:gd name="T90" fmla="*/ 55 w 1467"/>
                  <a:gd name="T91" fmla="*/ 1297 h 1299"/>
                  <a:gd name="T92" fmla="*/ 22 w 1467"/>
                  <a:gd name="T93" fmla="*/ 1279 h 1299"/>
                  <a:gd name="T94" fmla="*/ 3 w 1467"/>
                  <a:gd name="T95" fmla="*/ 1246 h 1299"/>
                  <a:gd name="T96" fmla="*/ 3 w 1467"/>
                  <a:gd name="T97" fmla="*/ 1210 h 1299"/>
                  <a:gd name="T98" fmla="*/ 22 w 1467"/>
                  <a:gd name="T99" fmla="*/ 1178 h 1299"/>
                  <a:gd name="T100" fmla="*/ 459 w 1467"/>
                  <a:gd name="T101" fmla="*/ 694 h 1299"/>
                  <a:gd name="T102" fmla="*/ 430 w 1467"/>
                  <a:gd name="T103" fmla="*/ 602 h 1299"/>
                  <a:gd name="T104" fmla="*/ 419 w 1467"/>
                  <a:gd name="T105" fmla="*/ 503 h 1299"/>
                  <a:gd name="T106" fmla="*/ 433 w 1467"/>
                  <a:gd name="T107" fmla="*/ 388 h 1299"/>
                  <a:gd name="T108" fmla="*/ 473 w 1467"/>
                  <a:gd name="T109" fmla="*/ 282 h 1299"/>
                  <a:gd name="T110" fmla="*/ 534 w 1467"/>
                  <a:gd name="T111" fmla="*/ 189 h 1299"/>
                  <a:gd name="T112" fmla="*/ 616 w 1467"/>
                  <a:gd name="T113" fmla="*/ 111 h 1299"/>
                  <a:gd name="T114" fmla="*/ 713 w 1467"/>
                  <a:gd name="T115" fmla="*/ 51 h 1299"/>
                  <a:gd name="T116" fmla="*/ 824 w 1467"/>
                  <a:gd name="T117" fmla="*/ 13 h 1299"/>
                  <a:gd name="T118" fmla="*/ 943 w 1467"/>
                  <a:gd name="T119" fmla="*/ 0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467" h="1299">
                    <a:moveTo>
                      <a:pt x="943" y="142"/>
                    </a:moveTo>
                    <a:lnTo>
                      <a:pt x="892" y="146"/>
                    </a:lnTo>
                    <a:lnTo>
                      <a:pt x="844" y="156"/>
                    </a:lnTo>
                    <a:lnTo>
                      <a:pt x="797" y="171"/>
                    </a:lnTo>
                    <a:lnTo>
                      <a:pt x="754" y="192"/>
                    </a:lnTo>
                    <a:lnTo>
                      <a:pt x="714" y="217"/>
                    </a:lnTo>
                    <a:lnTo>
                      <a:pt x="677" y="248"/>
                    </a:lnTo>
                    <a:lnTo>
                      <a:pt x="646" y="282"/>
                    </a:lnTo>
                    <a:lnTo>
                      <a:pt x="619" y="321"/>
                    </a:lnTo>
                    <a:lnTo>
                      <a:pt x="598" y="363"/>
                    </a:lnTo>
                    <a:lnTo>
                      <a:pt x="581" y="407"/>
                    </a:lnTo>
                    <a:lnTo>
                      <a:pt x="571" y="454"/>
                    </a:lnTo>
                    <a:lnTo>
                      <a:pt x="568" y="503"/>
                    </a:lnTo>
                    <a:lnTo>
                      <a:pt x="571" y="552"/>
                    </a:lnTo>
                    <a:lnTo>
                      <a:pt x="581" y="599"/>
                    </a:lnTo>
                    <a:lnTo>
                      <a:pt x="598" y="643"/>
                    </a:lnTo>
                    <a:lnTo>
                      <a:pt x="619" y="685"/>
                    </a:lnTo>
                    <a:lnTo>
                      <a:pt x="646" y="723"/>
                    </a:lnTo>
                    <a:lnTo>
                      <a:pt x="677" y="758"/>
                    </a:lnTo>
                    <a:lnTo>
                      <a:pt x="714" y="788"/>
                    </a:lnTo>
                    <a:lnTo>
                      <a:pt x="754" y="815"/>
                    </a:lnTo>
                    <a:lnTo>
                      <a:pt x="797" y="835"/>
                    </a:lnTo>
                    <a:lnTo>
                      <a:pt x="844" y="851"/>
                    </a:lnTo>
                    <a:lnTo>
                      <a:pt x="892" y="861"/>
                    </a:lnTo>
                    <a:lnTo>
                      <a:pt x="943" y="864"/>
                    </a:lnTo>
                    <a:lnTo>
                      <a:pt x="994" y="861"/>
                    </a:lnTo>
                    <a:lnTo>
                      <a:pt x="1043" y="851"/>
                    </a:lnTo>
                    <a:lnTo>
                      <a:pt x="1090" y="835"/>
                    </a:lnTo>
                    <a:lnTo>
                      <a:pt x="1133" y="815"/>
                    </a:lnTo>
                    <a:lnTo>
                      <a:pt x="1173" y="788"/>
                    </a:lnTo>
                    <a:lnTo>
                      <a:pt x="1208" y="758"/>
                    </a:lnTo>
                    <a:lnTo>
                      <a:pt x="1241" y="723"/>
                    </a:lnTo>
                    <a:lnTo>
                      <a:pt x="1267" y="685"/>
                    </a:lnTo>
                    <a:lnTo>
                      <a:pt x="1289" y="643"/>
                    </a:lnTo>
                    <a:lnTo>
                      <a:pt x="1306" y="599"/>
                    </a:lnTo>
                    <a:lnTo>
                      <a:pt x="1316" y="552"/>
                    </a:lnTo>
                    <a:lnTo>
                      <a:pt x="1319" y="503"/>
                    </a:lnTo>
                    <a:lnTo>
                      <a:pt x="1316" y="454"/>
                    </a:lnTo>
                    <a:lnTo>
                      <a:pt x="1306" y="407"/>
                    </a:lnTo>
                    <a:lnTo>
                      <a:pt x="1289" y="362"/>
                    </a:lnTo>
                    <a:lnTo>
                      <a:pt x="1267" y="321"/>
                    </a:lnTo>
                    <a:lnTo>
                      <a:pt x="1241" y="282"/>
                    </a:lnTo>
                    <a:lnTo>
                      <a:pt x="1208" y="248"/>
                    </a:lnTo>
                    <a:lnTo>
                      <a:pt x="1173" y="217"/>
                    </a:lnTo>
                    <a:lnTo>
                      <a:pt x="1133" y="192"/>
                    </a:lnTo>
                    <a:lnTo>
                      <a:pt x="1090" y="171"/>
                    </a:lnTo>
                    <a:lnTo>
                      <a:pt x="1043" y="156"/>
                    </a:lnTo>
                    <a:lnTo>
                      <a:pt x="994" y="146"/>
                    </a:lnTo>
                    <a:lnTo>
                      <a:pt x="943" y="142"/>
                    </a:lnTo>
                    <a:close/>
                    <a:moveTo>
                      <a:pt x="943" y="0"/>
                    </a:moveTo>
                    <a:lnTo>
                      <a:pt x="943" y="0"/>
                    </a:lnTo>
                    <a:lnTo>
                      <a:pt x="1004" y="3"/>
                    </a:lnTo>
                    <a:lnTo>
                      <a:pt x="1063" y="13"/>
                    </a:lnTo>
                    <a:lnTo>
                      <a:pt x="1120" y="29"/>
                    </a:lnTo>
                    <a:lnTo>
                      <a:pt x="1174" y="51"/>
                    </a:lnTo>
                    <a:lnTo>
                      <a:pt x="1224" y="78"/>
                    </a:lnTo>
                    <a:lnTo>
                      <a:pt x="1271" y="111"/>
                    </a:lnTo>
                    <a:lnTo>
                      <a:pt x="1314" y="147"/>
                    </a:lnTo>
                    <a:lnTo>
                      <a:pt x="1351" y="189"/>
                    </a:lnTo>
                    <a:lnTo>
                      <a:pt x="1386" y="233"/>
                    </a:lnTo>
                    <a:lnTo>
                      <a:pt x="1414" y="282"/>
                    </a:lnTo>
                    <a:lnTo>
                      <a:pt x="1437" y="333"/>
                    </a:lnTo>
                    <a:lnTo>
                      <a:pt x="1453" y="388"/>
                    </a:lnTo>
                    <a:lnTo>
                      <a:pt x="1463" y="444"/>
                    </a:lnTo>
                    <a:lnTo>
                      <a:pt x="1467" y="503"/>
                    </a:lnTo>
                    <a:lnTo>
                      <a:pt x="1463" y="561"/>
                    </a:lnTo>
                    <a:lnTo>
                      <a:pt x="1453" y="619"/>
                    </a:lnTo>
                    <a:lnTo>
                      <a:pt x="1437" y="672"/>
                    </a:lnTo>
                    <a:lnTo>
                      <a:pt x="1414" y="724"/>
                    </a:lnTo>
                    <a:lnTo>
                      <a:pt x="1386" y="772"/>
                    </a:lnTo>
                    <a:lnTo>
                      <a:pt x="1351" y="818"/>
                    </a:lnTo>
                    <a:lnTo>
                      <a:pt x="1314" y="858"/>
                    </a:lnTo>
                    <a:lnTo>
                      <a:pt x="1271" y="896"/>
                    </a:lnTo>
                    <a:lnTo>
                      <a:pt x="1224" y="928"/>
                    </a:lnTo>
                    <a:lnTo>
                      <a:pt x="1174" y="955"/>
                    </a:lnTo>
                    <a:lnTo>
                      <a:pt x="1120" y="977"/>
                    </a:lnTo>
                    <a:lnTo>
                      <a:pt x="1063" y="993"/>
                    </a:lnTo>
                    <a:lnTo>
                      <a:pt x="1004" y="1003"/>
                    </a:lnTo>
                    <a:lnTo>
                      <a:pt x="943" y="1006"/>
                    </a:lnTo>
                    <a:lnTo>
                      <a:pt x="889" y="1003"/>
                    </a:lnTo>
                    <a:lnTo>
                      <a:pt x="836" y="996"/>
                    </a:lnTo>
                    <a:lnTo>
                      <a:pt x="786" y="983"/>
                    </a:lnTo>
                    <a:lnTo>
                      <a:pt x="737" y="965"/>
                    </a:lnTo>
                    <a:lnTo>
                      <a:pt x="691" y="944"/>
                    </a:lnTo>
                    <a:lnTo>
                      <a:pt x="646" y="918"/>
                    </a:lnTo>
                    <a:lnTo>
                      <a:pt x="606" y="887"/>
                    </a:lnTo>
                    <a:lnTo>
                      <a:pt x="569" y="854"/>
                    </a:lnTo>
                    <a:lnTo>
                      <a:pt x="126" y="1279"/>
                    </a:lnTo>
                    <a:lnTo>
                      <a:pt x="111" y="1291"/>
                    </a:lnTo>
                    <a:lnTo>
                      <a:pt x="93" y="1297"/>
                    </a:lnTo>
                    <a:lnTo>
                      <a:pt x="74" y="1299"/>
                    </a:lnTo>
                    <a:lnTo>
                      <a:pt x="55" y="1297"/>
                    </a:lnTo>
                    <a:lnTo>
                      <a:pt x="38" y="1291"/>
                    </a:lnTo>
                    <a:lnTo>
                      <a:pt x="22" y="1279"/>
                    </a:lnTo>
                    <a:lnTo>
                      <a:pt x="10" y="1263"/>
                    </a:lnTo>
                    <a:lnTo>
                      <a:pt x="3" y="1246"/>
                    </a:lnTo>
                    <a:lnTo>
                      <a:pt x="0" y="1228"/>
                    </a:lnTo>
                    <a:lnTo>
                      <a:pt x="3" y="1210"/>
                    </a:lnTo>
                    <a:lnTo>
                      <a:pt x="10" y="1193"/>
                    </a:lnTo>
                    <a:lnTo>
                      <a:pt x="22" y="1178"/>
                    </a:lnTo>
                    <a:lnTo>
                      <a:pt x="480" y="738"/>
                    </a:lnTo>
                    <a:lnTo>
                      <a:pt x="459" y="694"/>
                    </a:lnTo>
                    <a:lnTo>
                      <a:pt x="442" y="650"/>
                    </a:lnTo>
                    <a:lnTo>
                      <a:pt x="430" y="602"/>
                    </a:lnTo>
                    <a:lnTo>
                      <a:pt x="422" y="553"/>
                    </a:lnTo>
                    <a:lnTo>
                      <a:pt x="419" y="503"/>
                    </a:lnTo>
                    <a:lnTo>
                      <a:pt x="424" y="444"/>
                    </a:lnTo>
                    <a:lnTo>
                      <a:pt x="433" y="388"/>
                    </a:lnTo>
                    <a:lnTo>
                      <a:pt x="450" y="333"/>
                    </a:lnTo>
                    <a:lnTo>
                      <a:pt x="473" y="282"/>
                    </a:lnTo>
                    <a:lnTo>
                      <a:pt x="501" y="233"/>
                    </a:lnTo>
                    <a:lnTo>
                      <a:pt x="534" y="189"/>
                    </a:lnTo>
                    <a:lnTo>
                      <a:pt x="573" y="147"/>
                    </a:lnTo>
                    <a:lnTo>
                      <a:pt x="616" y="111"/>
                    </a:lnTo>
                    <a:lnTo>
                      <a:pt x="663" y="78"/>
                    </a:lnTo>
                    <a:lnTo>
                      <a:pt x="713" y="51"/>
                    </a:lnTo>
                    <a:lnTo>
                      <a:pt x="767" y="29"/>
                    </a:lnTo>
                    <a:lnTo>
                      <a:pt x="824" y="13"/>
                    </a:lnTo>
                    <a:lnTo>
                      <a:pt x="883" y="3"/>
                    </a:lnTo>
                    <a:lnTo>
                      <a:pt x="943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sp>
            <p:nvSpPr>
              <p:cNvPr id="49" name="Freeform 29"/>
              <p:cNvSpPr>
                <a:spLocks noEditPoints="1"/>
              </p:cNvSpPr>
              <p:nvPr/>
            </p:nvSpPr>
            <p:spPr bwMode="auto">
              <a:xfrm>
                <a:off x="6401" y="362"/>
                <a:ext cx="441" cy="204"/>
              </a:xfrm>
              <a:custGeom>
                <a:avLst/>
                <a:gdLst>
                  <a:gd name="T0" fmla="*/ 472 w 1323"/>
                  <a:gd name="T1" fmla="*/ 146 h 1426"/>
                  <a:gd name="T2" fmla="*/ 378 w 1323"/>
                  <a:gd name="T3" fmla="*/ 171 h 1426"/>
                  <a:gd name="T4" fmla="*/ 294 w 1323"/>
                  <a:gd name="T5" fmla="*/ 218 h 1426"/>
                  <a:gd name="T6" fmla="*/ 226 w 1323"/>
                  <a:gd name="T7" fmla="*/ 283 h 1426"/>
                  <a:gd name="T8" fmla="*/ 177 w 1323"/>
                  <a:gd name="T9" fmla="*/ 363 h 1426"/>
                  <a:gd name="T10" fmla="*/ 152 w 1323"/>
                  <a:gd name="T11" fmla="*/ 455 h 1426"/>
                  <a:gd name="T12" fmla="*/ 152 w 1323"/>
                  <a:gd name="T13" fmla="*/ 553 h 1426"/>
                  <a:gd name="T14" fmla="*/ 177 w 1323"/>
                  <a:gd name="T15" fmla="*/ 644 h 1426"/>
                  <a:gd name="T16" fmla="*/ 226 w 1323"/>
                  <a:gd name="T17" fmla="*/ 724 h 1426"/>
                  <a:gd name="T18" fmla="*/ 294 w 1323"/>
                  <a:gd name="T19" fmla="*/ 789 h 1426"/>
                  <a:gd name="T20" fmla="*/ 378 w 1323"/>
                  <a:gd name="T21" fmla="*/ 836 h 1426"/>
                  <a:gd name="T22" fmla="*/ 472 w 1323"/>
                  <a:gd name="T23" fmla="*/ 861 h 1426"/>
                  <a:gd name="T24" fmla="*/ 574 w 1323"/>
                  <a:gd name="T25" fmla="*/ 861 h 1426"/>
                  <a:gd name="T26" fmla="*/ 670 w 1323"/>
                  <a:gd name="T27" fmla="*/ 836 h 1426"/>
                  <a:gd name="T28" fmla="*/ 753 w 1323"/>
                  <a:gd name="T29" fmla="*/ 789 h 1426"/>
                  <a:gd name="T30" fmla="*/ 820 w 1323"/>
                  <a:gd name="T31" fmla="*/ 724 h 1426"/>
                  <a:gd name="T32" fmla="*/ 869 w 1323"/>
                  <a:gd name="T33" fmla="*/ 644 h 1426"/>
                  <a:gd name="T34" fmla="*/ 896 w 1323"/>
                  <a:gd name="T35" fmla="*/ 553 h 1426"/>
                  <a:gd name="T36" fmla="*/ 896 w 1323"/>
                  <a:gd name="T37" fmla="*/ 455 h 1426"/>
                  <a:gd name="T38" fmla="*/ 869 w 1323"/>
                  <a:gd name="T39" fmla="*/ 363 h 1426"/>
                  <a:gd name="T40" fmla="*/ 820 w 1323"/>
                  <a:gd name="T41" fmla="*/ 283 h 1426"/>
                  <a:gd name="T42" fmla="*/ 753 w 1323"/>
                  <a:gd name="T43" fmla="*/ 218 h 1426"/>
                  <a:gd name="T44" fmla="*/ 670 w 1323"/>
                  <a:gd name="T45" fmla="*/ 171 h 1426"/>
                  <a:gd name="T46" fmla="*/ 574 w 1323"/>
                  <a:gd name="T47" fmla="*/ 146 h 1426"/>
                  <a:gd name="T48" fmla="*/ 523 w 1323"/>
                  <a:gd name="T49" fmla="*/ 0 h 1426"/>
                  <a:gd name="T50" fmla="*/ 643 w 1323"/>
                  <a:gd name="T51" fmla="*/ 14 h 1426"/>
                  <a:gd name="T52" fmla="*/ 754 w 1323"/>
                  <a:gd name="T53" fmla="*/ 51 h 1426"/>
                  <a:gd name="T54" fmla="*/ 851 w 1323"/>
                  <a:gd name="T55" fmla="*/ 111 h 1426"/>
                  <a:gd name="T56" fmla="*/ 932 w 1323"/>
                  <a:gd name="T57" fmla="*/ 189 h 1426"/>
                  <a:gd name="T58" fmla="*/ 995 w 1323"/>
                  <a:gd name="T59" fmla="*/ 282 h 1426"/>
                  <a:gd name="T60" fmla="*/ 1033 w 1323"/>
                  <a:gd name="T61" fmla="*/ 389 h 1426"/>
                  <a:gd name="T62" fmla="*/ 1048 w 1323"/>
                  <a:gd name="T63" fmla="*/ 504 h 1426"/>
                  <a:gd name="T64" fmla="*/ 1034 w 1323"/>
                  <a:gd name="T65" fmla="*/ 614 h 1426"/>
                  <a:gd name="T66" fmla="*/ 998 w 1323"/>
                  <a:gd name="T67" fmla="*/ 717 h 1426"/>
                  <a:gd name="T68" fmla="*/ 940 w 1323"/>
                  <a:gd name="T69" fmla="*/ 808 h 1426"/>
                  <a:gd name="T70" fmla="*/ 865 w 1323"/>
                  <a:gd name="T71" fmla="*/ 885 h 1426"/>
                  <a:gd name="T72" fmla="*/ 1314 w 1323"/>
                  <a:gd name="T73" fmla="*/ 1319 h 1426"/>
                  <a:gd name="T74" fmla="*/ 1323 w 1323"/>
                  <a:gd name="T75" fmla="*/ 1354 h 1426"/>
                  <a:gd name="T76" fmla="*/ 1314 w 1323"/>
                  <a:gd name="T77" fmla="*/ 1390 h 1426"/>
                  <a:gd name="T78" fmla="*/ 1286 w 1323"/>
                  <a:gd name="T79" fmla="*/ 1416 h 1426"/>
                  <a:gd name="T80" fmla="*/ 1250 w 1323"/>
                  <a:gd name="T81" fmla="*/ 1426 h 1426"/>
                  <a:gd name="T82" fmla="*/ 1213 w 1323"/>
                  <a:gd name="T83" fmla="*/ 1416 h 1426"/>
                  <a:gd name="T84" fmla="*/ 736 w 1323"/>
                  <a:gd name="T85" fmla="*/ 963 h 1426"/>
                  <a:gd name="T86" fmla="*/ 634 w 1323"/>
                  <a:gd name="T87" fmla="*/ 996 h 1426"/>
                  <a:gd name="T88" fmla="*/ 523 w 1323"/>
                  <a:gd name="T89" fmla="*/ 1006 h 1426"/>
                  <a:gd name="T90" fmla="*/ 404 w 1323"/>
                  <a:gd name="T91" fmla="*/ 993 h 1426"/>
                  <a:gd name="T92" fmla="*/ 294 w 1323"/>
                  <a:gd name="T93" fmla="*/ 955 h 1426"/>
                  <a:gd name="T94" fmla="*/ 196 w 1323"/>
                  <a:gd name="T95" fmla="*/ 895 h 1426"/>
                  <a:gd name="T96" fmla="*/ 115 w 1323"/>
                  <a:gd name="T97" fmla="*/ 818 h 1426"/>
                  <a:gd name="T98" fmla="*/ 53 w 1323"/>
                  <a:gd name="T99" fmla="*/ 725 h 1426"/>
                  <a:gd name="T100" fmla="*/ 13 w 1323"/>
                  <a:gd name="T101" fmla="*/ 619 h 1426"/>
                  <a:gd name="T102" fmla="*/ 0 w 1323"/>
                  <a:gd name="T103" fmla="*/ 504 h 1426"/>
                  <a:gd name="T104" fmla="*/ 13 w 1323"/>
                  <a:gd name="T105" fmla="*/ 389 h 1426"/>
                  <a:gd name="T106" fmla="*/ 53 w 1323"/>
                  <a:gd name="T107" fmla="*/ 282 h 1426"/>
                  <a:gd name="T108" fmla="*/ 115 w 1323"/>
                  <a:gd name="T109" fmla="*/ 189 h 1426"/>
                  <a:gd name="T110" fmla="*/ 196 w 1323"/>
                  <a:gd name="T111" fmla="*/ 111 h 1426"/>
                  <a:gd name="T112" fmla="*/ 294 w 1323"/>
                  <a:gd name="T113" fmla="*/ 51 h 1426"/>
                  <a:gd name="T114" fmla="*/ 404 w 1323"/>
                  <a:gd name="T115" fmla="*/ 14 h 1426"/>
                  <a:gd name="T116" fmla="*/ 523 w 1323"/>
                  <a:gd name="T117" fmla="*/ 0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23" h="1426">
                    <a:moveTo>
                      <a:pt x="523" y="143"/>
                    </a:moveTo>
                    <a:lnTo>
                      <a:pt x="472" y="146"/>
                    </a:lnTo>
                    <a:lnTo>
                      <a:pt x="424" y="155"/>
                    </a:lnTo>
                    <a:lnTo>
                      <a:pt x="378" y="171"/>
                    </a:lnTo>
                    <a:lnTo>
                      <a:pt x="334" y="192"/>
                    </a:lnTo>
                    <a:lnTo>
                      <a:pt x="294" y="218"/>
                    </a:lnTo>
                    <a:lnTo>
                      <a:pt x="258" y="248"/>
                    </a:lnTo>
                    <a:lnTo>
                      <a:pt x="226" y="283"/>
                    </a:lnTo>
                    <a:lnTo>
                      <a:pt x="200" y="322"/>
                    </a:lnTo>
                    <a:lnTo>
                      <a:pt x="177" y="363"/>
                    </a:lnTo>
                    <a:lnTo>
                      <a:pt x="162" y="408"/>
                    </a:lnTo>
                    <a:lnTo>
                      <a:pt x="152" y="455"/>
                    </a:lnTo>
                    <a:lnTo>
                      <a:pt x="147" y="504"/>
                    </a:lnTo>
                    <a:lnTo>
                      <a:pt x="152" y="553"/>
                    </a:lnTo>
                    <a:lnTo>
                      <a:pt x="162" y="599"/>
                    </a:lnTo>
                    <a:lnTo>
                      <a:pt x="177" y="644"/>
                    </a:lnTo>
                    <a:lnTo>
                      <a:pt x="200" y="686"/>
                    </a:lnTo>
                    <a:lnTo>
                      <a:pt x="226" y="724"/>
                    </a:lnTo>
                    <a:lnTo>
                      <a:pt x="258" y="758"/>
                    </a:lnTo>
                    <a:lnTo>
                      <a:pt x="294" y="789"/>
                    </a:lnTo>
                    <a:lnTo>
                      <a:pt x="334" y="815"/>
                    </a:lnTo>
                    <a:lnTo>
                      <a:pt x="378" y="836"/>
                    </a:lnTo>
                    <a:lnTo>
                      <a:pt x="424" y="852"/>
                    </a:lnTo>
                    <a:lnTo>
                      <a:pt x="472" y="861"/>
                    </a:lnTo>
                    <a:lnTo>
                      <a:pt x="523" y="865"/>
                    </a:lnTo>
                    <a:lnTo>
                      <a:pt x="574" y="861"/>
                    </a:lnTo>
                    <a:lnTo>
                      <a:pt x="623" y="852"/>
                    </a:lnTo>
                    <a:lnTo>
                      <a:pt x="670" y="836"/>
                    </a:lnTo>
                    <a:lnTo>
                      <a:pt x="713" y="815"/>
                    </a:lnTo>
                    <a:lnTo>
                      <a:pt x="753" y="789"/>
                    </a:lnTo>
                    <a:lnTo>
                      <a:pt x="789" y="758"/>
                    </a:lnTo>
                    <a:lnTo>
                      <a:pt x="820" y="724"/>
                    </a:lnTo>
                    <a:lnTo>
                      <a:pt x="848" y="686"/>
                    </a:lnTo>
                    <a:lnTo>
                      <a:pt x="869" y="644"/>
                    </a:lnTo>
                    <a:lnTo>
                      <a:pt x="886" y="599"/>
                    </a:lnTo>
                    <a:lnTo>
                      <a:pt x="896" y="553"/>
                    </a:lnTo>
                    <a:lnTo>
                      <a:pt x="899" y="504"/>
                    </a:lnTo>
                    <a:lnTo>
                      <a:pt x="896" y="455"/>
                    </a:lnTo>
                    <a:lnTo>
                      <a:pt x="886" y="408"/>
                    </a:lnTo>
                    <a:lnTo>
                      <a:pt x="869" y="363"/>
                    </a:lnTo>
                    <a:lnTo>
                      <a:pt x="848" y="322"/>
                    </a:lnTo>
                    <a:lnTo>
                      <a:pt x="820" y="283"/>
                    </a:lnTo>
                    <a:lnTo>
                      <a:pt x="789" y="248"/>
                    </a:lnTo>
                    <a:lnTo>
                      <a:pt x="753" y="218"/>
                    </a:lnTo>
                    <a:lnTo>
                      <a:pt x="713" y="192"/>
                    </a:lnTo>
                    <a:lnTo>
                      <a:pt x="670" y="171"/>
                    </a:lnTo>
                    <a:lnTo>
                      <a:pt x="623" y="155"/>
                    </a:lnTo>
                    <a:lnTo>
                      <a:pt x="574" y="146"/>
                    </a:lnTo>
                    <a:lnTo>
                      <a:pt x="523" y="143"/>
                    </a:lnTo>
                    <a:close/>
                    <a:moveTo>
                      <a:pt x="523" y="0"/>
                    </a:moveTo>
                    <a:lnTo>
                      <a:pt x="584" y="4"/>
                    </a:lnTo>
                    <a:lnTo>
                      <a:pt x="643" y="14"/>
                    </a:lnTo>
                    <a:lnTo>
                      <a:pt x="700" y="30"/>
                    </a:lnTo>
                    <a:lnTo>
                      <a:pt x="754" y="51"/>
                    </a:lnTo>
                    <a:lnTo>
                      <a:pt x="804" y="79"/>
                    </a:lnTo>
                    <a:lnTo>
                      <a:pt x="851" y="111"/>
                    </a:lnTo>
                    <a:lnTo>
                      <a:pt x="894" y="148"/>
                    </a:lnTo>
                    <a:lnTo>
                      <a:pt x="932" y="189"/>
                    </a:lnTo>
                    <a:lnTo>
                      <a:pt x="966" y="234"/>
                    </a:lnTo>
                    <a:lnTo>
                      <a:pt x="995" y="282"/>
                    </a:lnTo>
                    <a:lnTo>
                      <a:pt x="1017" y="334"/>
                    </a:lnTo>
                    <a:lnTo>
                      <a:pt x="1033" y="389"/>
                    </a:lnTo>
                    <a:lnTo>
                      <a:pt x="1044" y="445"/>
                    </a:lnTo>
                    <a:lnTo>
                      <a:pt x="1048" y="504"/>
                    </a:lnTo>
                    <a:lnTo>
                      <a:pt x="1044" y="560"/>
                    </a:lnTo>
                    <a:lnTo>
                      <a:pt x="1034" y="614"/>
                    </a:lnTo>
                    <a:lnTo>
                      <a:pt x="1019" y="667"/>
                    </a:lnTo>
                    <a:lnTo>
                      <a:pt x="998" y="717"/>
                    </a:lnTo>
                    <a:lnTo>
                      <a:pt x="971" y="763"/>
                    </a:lnTo>
                    <a:lnTo>
                      <a:pt x="940" y="808"/>
                    </a:lnTo>
                    <a:lnTo>
                      <a:pt x="905" y="849"/>
                    </a:lnTo>
                    <a:lnTo>
                      <a:pt x="865" y="885"/>
                    </a:lnTo>
                    <a:lnTo>
                      <a:pt x="1302" y="1304"/>
                    </a:lnTo>
                    <a:lnTo>
                      <a:pt x="1314" y="1319"/>
                    </a:lnTo>
                    <a:lnTo>
                      <a:pt x="1320" y="1336"/>
                    </a:lnTo>
                    <a:lnTo>
                      <a:pt x="1323" y="1354"/>
                    </a:lnTo>
                    <a:lnTo>
                      <a:pt x="1320" y="1373"/>
                    </a:lnTo>
                    <a:lnTo>
                      <a:pt x="1314" y="1390"/>
                    </a:lnTo>
                    <a:lnTo>
                      <a:pt x="1302" y="1404"/>
                    </a:lnTo>
                    <a:lnTo>
                      <a:pt x="1286" y="1416"/>
                    </a:lnTo>
                    <a:lnTo>
                      <a:pt x="1268" y="1424"/>
                    </a:lnTo>
                    <a:lnTo>
                      <a:pt x="1250" y="1426"/>
                    </a:lnTo>
                    <a:lnTo>
                      <a:pt x="1231" y="1424"/>
                    </a:lnTo>
                    <a:lnTo>
                      <a:pt x="1213" y="1416"/>
                    </a:lnTo>
                    <a:lnTo>
                      <a:pt x="1196" y="1404"/>
                    </a:lnTo>
                    <a:lnTo>
                      <a:pt x="736" y="963"/>
                    </a:lnTo>
                    <a:lnTo>
                      <a:pt x="686" y="982"/>
                    </a:lnTo>
                    <a:lnTo>
                      <a:pt x="634" y="996"/>
                    </a:lnTo>
                    <a:lnTo>
                      <a:pt x="580" y="1004"/>
                    </a:lnTo>
                    <a:lnTo>
                      <a:pt x="523" y="1006"/>
                    </a:lnTo>
                    <a:lnTo>
                      <a:pt x="462" y="1003"/>
                    </a:lnTo>
                    <a:lnTo>
                      <a:pt x="404" y="993"/>
                    </a:lnTo>
                    <a:lnTo>
                      <a:pt x="347" y="977"/>
                    </a:lnTo>
                    <a:lnTo>
                      <a:pt x="294" y="955"/>
                    </a:lnTo>
                    <a:lnTo>
                      <a:pt x="243" y="928"/>
                    </a:lnTo>
                    <a:lnTo>
                      <a:pt x="196" y="895"/>
                    </a:lnTo>
                    <a:lnTo>
                      <a:pt x="153" y="859"/>
                    </a:lnTo>
                    <a:lnTo>
                      <a:pt x="115" y="818"/>
                    </a:lnTo>
                    <a:lnTo>
                      <a:pt x="81" y="773"/>
                    </a:lnTo>
                    <a:lnTo>
                      <a:pt x="53" y="725"/>
                    </a:lnTo>
                    <a:lnTo>
                      <a:pt x="30" y="673"/>
                    </a:lnTo>
                    <a:lnTo>
                      <a:pt x="13" y="619"/>
                    </a:lnTo>
                    <a:lnTo>
                      <a:pt x="3" y="562"/>
                    </a:lnTo>
                    <a:lnTo>
                      <a:pt x="0" y="504"/>
                    </a:lnTo>
                    <a:lnTo>
                      <a:pt x="3" y="445"/>
                    </a:lnTo>
                    <a:lnTo>
                      <a:pt x="13" y="389"/>
                    </a:lnTo>
                    <a:lnTo>
                      <a:pt x="30" y="334"/>
                    </a:lnTo>
                    <a:lnTo>
                      <a:pt x="53" y="282"/>
                    </a:lnTo>
                    <a:lnTo>
                      <a:pt x="81" y="234"/>
                    </a:lnTo>
                    <a:lnTo>
                      <a:pt x="115" y="189"/>
                    </a:lnTo>
                    <a:lnTo>
                      <a:pt x="153" y="148"/>
                    </a:lnTo>
                    <a:lnTo>
                      <a:pt x="196" y="111"/>
                    </a:lnTo>
                    <a:lnTo>
                      <a:pt x="243" y="79"/>
                    </a:lnTo>
                    <a:lnTo>
                      <a:pt x="294" y="51"/>
                    </a:lnTo>
                    <a:lnTo>
                      <a:pt x="347" y="30"/>
                    </a:lnTo>
                    <a:lnTo>
                      <a:pt x="404" y="14"/>
                    </a:lnTo>
                    <a:lnTo>
                      <a:pt x="462" y="4"/>
                    </a:lnTo>
                    <a:lnTo>
                      <a:pt x="523" y="0"/>
                    </a:lnTo>
                    <a:close/>
                  </a:path>
                </a:pathLst>
              </a:custGeom>
              <a:grpFill/>
              <a:ln w="0">
                <a:solidFill>
                  <a:schemeClr val="bg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</p:grpSp>
      </p:grp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1" t="1700" r="39366" b="73100"/>
          <a:stretch/>
        </p:blipFill>
        <p:spPr>
          <a:xfrm>
            <a:off x="2494011" y="116632"/>
            <a:ext cx="4896545" cy="1728192"/>
          </a:xfrm>
          <a:prstGeom prst="rect">
            <a:avLst/>
          </a:prstGeom>
        </p:spPr>
      </p:pic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682567" y="569445"/>
            <a:ext cx="5036786" cy="93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algn="r" eaLnBrk="1" hangingPunct="1">
              <a:lnSpc>
                <a:spcPct val="80000"/>
              </a:lnSpc>
              <a:defRPr/>
            </a:pPr>
            <a:r>
              <a:rPr lang="pt-BR" sz="33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FORMACIÓN Y CONCIENCIACIÓN </a:t>
            </a:r>
            <a:endParaRPr lang="pt-BR" sz="3300" b="1" kern="0" dirty="0">
              <a:solidFill>
                <a:srgbClr val="99009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8" name="Grupo 37"/>
          <p:cNvGrpSpPr/>
          <p:nvPr/>
        </p:nvGrpSpPr>
        <p:grpSpPr>
          <a:xfrm>
            <a:off x="7744718" y="492085"/>
            <a:ext cx="1173548" cy="1116570"/>
            <a:chOff x="2588094" y="2886406"/>
            <a:chExt cx="685763" cy="652468"/>
          </a:xfrm>
        </p:grpSpPr>
        <p:sp>
          <p:nvSpPr>
            <p:cNvPr id="39" name="Rectangle 104"/>
            <p:cNvSpPr/>
            <p:nvPr/>
          </p:nvSpPr>
          <p:spPr>
            <a:xfrm>
              <a:off x="2588094" y="2886406"/>
              <a:ext cx="685763" cy="652468"/>
            </a:xfrm>
            <a:prstGeom prst="rect">
              <a:avLst/>
            </a:prstGeom>
            <a:solidFill>
              <a:srgbClr val="DB002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40" name="Picture 6" descr="https://5a5a57ff32a328601212-ee0df397c56b146e91fe14be42fa361d.ssl.cf1.rackcdn.com/icon/instagram_logos_glyph/03H5cHNMt-Jni4pe9u+7/glyph-logo_May2016_200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3691" y="3015356"/>
              <a:ext cx="394568" cy="394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Grupo 50"/>
          <p:cNvGrpSpPr/>
          <p:nvPr/>
        </p:nvGrpSpPr>
        <p:grpSpPr>
          <a:xfrm>
            <a:off x="6735117" y="1387982"/>
            <a:ext cx="1173548" cy="1116570"/>
            <a:chOff x="7307720" y="1027729"/>
            <a:chExt cx="1227580" cy="1167979"/>
          </a:xfrm>
        </p:grpSpPr>
        <p:sp>
          <p:nvSpPr>
            <p:cNvPr id="42" name="Rectangle 69"/>
            <p:cNvSpPr/>
            <p:nvPr/>
          </p:nvSpPr>
          <p:spPr>
            <a:xfrm>
              <a:off x="7307720" y="1027729"/>
              <a:ext cx="1227580" cy="1167979"/>
            </a:xfrm>
            <a:prstGeom prst="rect">
              <a:avLst/>
            </a:prstGeom>
            <a:solidFill>
              <a:srgbClr val="3A589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43" name="Freeform 6"/>
            <p:cNvSpPr>
              <a:spLocks noEditPoints="1"/>
            </p:cNvSpPr>
            <p:nvPr/>
          </p:nvSpPr>
          <p:spPr bwMode="auto">
            <a:xfrm>
              <a:off x="7737360" y="1249769"/>
              <a:ext cx="368299" cy="723900"/>
            </a:xfrm>
            <a:custGeom>
              <a:avLst/>
              <a:gdLst>
                <a:gd name="T0" fmla="*/ 1209 w 1855"/>
                <a:gd name="T1" fmla="*/ 171 h 3650"/>
                <a:gd name="T2" fmla="*/ 1025 w 1855"/>
                <a:gd name="T3" fmla="*/ 212 h 3650"/>
                <a:gd name="T4" fmla="*/ 877 w 1855"/>
                <a:gd name="T5" fmla="*/ 284 h 3650"/>
                <a:gd name="T6" fmla="*/ 763 w 1855"/>
                <a:gd name="T7" fmla="*/ 379 h 3650"/>
                <a:gd name="T8" fmla="*/ 680 w 1855"/>
                <a:gd name="T9" fmla="*/ 492 h 3650"/>
                <a:gd name="T10" fmla="*/ 625 w 1855"/>
                <a:gd name="T11" fmla="*/ 618 h 3650"/>
                <a:gd name="T12" fmla="*/ 597 w 1855"/>
                <a:gd name="T13" fmla="*/ 751 h 3650"/>
                <a:gd name="T14" fmla="*/ 593 w 1855"/>
                <a:gd name="T15" fmla="*/ 1425 h 3650"/>
                <a:gd name="T16" fmla="*/ 593 w 1855"/>
                <a:gd name="T17" fmla="*/ 1852 h 3650"/>
                <a:gd name="T18" fmla="*/ 1052 w 1855"/>
                <a:gd name="T19" fmla="*/ 1852 h 3650"/>
                <a:gd name="T20" fmla="*/ 1052 w 1855"/>
                <a:gd name="T21" fmla="*/ 1425 h 3650"/>
                <a:gd name="T22" fmla="*/ 1054 w 1855"/>
                <a:gd name="T23" fmla="*/ 854 h 3650"/>
                <a:gd name="T24" fmla="*/ 1067 w 1855"/>
                <a:gd name="T25" fmla="*/ 768 h 3650"/>
                <a:gd name="T26" fmla="*/ 1099 w 1855"/>
                <a:gd name="T27" fmla="*/ 691 h 3650"/>
                <a:gd name="T28" fmla="*/ 1157 w 1855"/>
                <a:gd name="T29" fmla="*/ 628 h 3650"/>
                <a:gd name="T30" fmla="*/ 1248 w 1855"/>
                <a:gd name="T31" fmla="*/ 587 h 3650"/>
                <a:gd name="T32" fmla="*/ 1378 w 1855"/>
                <a:gd name="T33" fmla="*/ 571 h 3650"/>
                <a:gd name="T34" fmla="*/ 1543 w 1855"/>
                <a:gd name="T35" fmla="*/ 573 h 3650"/>
                <a:gd name="T36" fmla="*/ 1674 w 1855"/>
                <a:gd name="T37" fmla="*/ 573 h 3650"/>
                <a:gd name="T38" fmla="*/ 1597 w 1855"/>
                <a:gd name="T39" fmla="*/ 171 h 3650"/>
                <a:gd name="T40" fmla="*/ 1422 w 1855"/>
                <a:gd name="T41" fmla="*/ 163 h 3650"/>
                <a:gd name="T42" fmla="*/ 1412 w 1855"/>
                <a:gd name="T43" fmla="*/ 0 h 3650"/>
                <a:gd name="T44" fmla="*/ 1568 w 1855"/>
                <a:gd name="T45" fmla="*/ 6 h 3650"/>
                <a:gd name="T46" fmla="*/ 1687 w 1855"/>
                <a:gd name="T47" fmla="*/ 15 h 3650"/>
                <a:gd name="T48" fmla="*/ 1759 w 1855"/>
                <a:gd name="T49" fmla="*/ 22 h 3650"/>
                <a:gd name="T50" fmla="*/ 1849 w 1855"/>
                <a:gd name="T51" fmla="*/ 34 h 3650"/>
                <a:gd name="T52" fmla="*/ 1748 w 1855"/>
                <a:gd name="T53" fmla="*/ 735 h 3650"/>
                <a:gd name="T54" fmla="*/ 1698 w 1855"/>
                <a:gd name="T55" fmla="*/ 735 h 3650"/>
                <a:gd name="T56" fmla="*/ 1602 w 1855"/>
                <a:gd name="T57" fmla="*/ 735 h 3650"/>
                <a:gd name="T58" fmla="*/ 1474 w 1855"/>
                <a:gd name="T59" fmla="*/ 734 h 3650"/>
                <a:gd name="T60" fmla="*/ 1342 w 1855"/>
                <a:gd name="T61" fmla="*/ 735 h 3650"/>
                <a:gd name="T62" fmla="*/ 1265 w 1855"/>
                <a:gd name="T63" fmla="*/ 752 h 3650"/>
                <a:gd name="T64" fmla="*/ 1226 w 1855"/>
                <a:gd name="T65" fmla="*/ 797 h 3650"/>
                <a:gd name="T66" fmla="*/ 1214 w 1855"/>
                <a:gd name="T67" fmla="*/ 877 h 3650"/>
                <a:gd name="T68" fmla="*/ 1855 w 1855"/>
                <a:gd name="T69" fmla="*/ 1263 h 3650"/>
                <a:gd name="T70" fmla="*/ 1214 w 1855"/>
                <a:gd name="T71" fmla="*/ 3650 h 3650"/>
                <a:gd name="T72" fmla="*/ 0 w 1855"/>
                <a:gd name="T73" fmla="*/ 2013 h 3650"/>
                <a:gd name="T74" fmla="*/ 431 w 1855"/>
                <a:gd name="T75" fmla="*/ 840 h 3650"/>
                <a:gd name="T76" fmla="*/ 442 w 1855"/>
                <a:gd name="T77" fmla="*/ 699 h 3650"/>
                <a:gd name="T78" fmla="*/ 475 w 1855"/>
                <a:gd name="T79" fmla="*/ 557 h 3650"/>
                <a:gd name="T80" fmla="*/ 534 w 1855"/>
                <a:gd name="T81" fmla="*/ 421 h 3650"/>
                <a:gd name="T82" fmla="*/ 620 w 1855"/>
                <a:gd name="T83" fmla="*/ 295 h 3650"/>
                <a:gd name="T84" fmla="*/ 735 w 1855"/>
                <a:gd name="T85" fmla="*/ 184 h 3650"/>
                <a:gd name="T86" fmla="*/ 881 w 1855"/>
                <a:gd name="T87" fmla="*/ 95 h 3650"/>
                <a:gd name="T88" fmla="*/ 1060 w 1855"/>
                <a:gd name="T89" fmla="*/ 33 h 3650"/>
                <a:gd name="T90" fmla="*/ 1274 w 1855"/>
                <a:gd name="T91" fmla="*/ 3 h 3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55" h="3650">
                  <a:moveTo>
                    <a:pt x="1353" y="163"/>
                  </a:moveTo>
                  <a:lnTo>
                    <a:pt x="1279" y="164"/>
                  </a:lnTo>
                  <a:lnTo>
                    <a:pt x="1209" y="171"/>
                  </a:lnTo>
                  <a:lnTo>
                    <a:pt x="1144" y="181"/>
                  </a:lnTo>
                  <a:lnTo>
                    <a:pt x="1082" y="196"/>
                  </a:lnTo>
                  <a:lnTo>
                    <a:pt x="1025" y="212"/>
                  </a:lnTo>
                  <a:lnTo>
                    <a:pt x="972" y="234"/>
                  </a:lnTo>
                  <a:lnTo>
                    <a:pt x="923" y="257"/>
                  </a:lnTo>
                  <a:lnTo>
                    <a:pt x="877" y="284"/>
                  </a:lnTo>
                  <a:lnTo>
                    <a:pt x="835" y="313"/>
                  </a:lnTo>
                  <a:lnTo>
                    <a:pt x="797" y="345"/>
                  </a:lnTo>
                  <a:lnTo>
                    <a:pt x="763" y="379"/>
                  </a:lnTo>
                  <a:lnTo>
                    <a:pt x="732" y="414"/>
                  </a:lnTo>
                  <a:lnTo>
                    <a:pt x="704" y="452"/>
                  </a:lnTo>
                  <a:lnTo>
                    <a:pt x="680" y="492"/>
                  </a:lnTo>
                  <a:lnTo>
                    <a:pt x="659" y="532"/>
                  </a:lnTo>
                  <a:lnTo>
                    <a:pt x="641" y="575"/>
                  </a:lnTo>
                  <a:lnTo>
                    <a:pt x="625" y="618"/>
                  </a:lnTo>
                  <a:lnTo>
                    <a:pt x="614" y="662"/>
                  </a:lnTo>
                  <a:lnTo>
                    <a:pt x="604" y="706"/>
                  </a:lnTo>
                  <a:lnTo>
                    <a:pt x="597" y="751"/>
                  </a:lnTo>
                  <a:lnTo>
                    <a:pt x="594" y="796"/>
                  </a:lnTo>
                  <a:lnTo>
                    <a:pt x="593" y="840"/>
                  </a:lnTo>
                  <a:lnTo>
                    <a:pt x="593" y="1425"/>
                  </a:lnTo>
                  <a:lnTo>
                    <a:pt x="162" y="1425"/>
                  </a:lnTo>
                  <a:lnTo>
                    <a:pt x="162" y="1852"/>
                  </a:lnTo>
                  <a:lnTo>
                    <a:pt x="593" y="1852"/>
                  </a:lnTo>
                  <a:lnTo>
                    <a:pt x="593" y="3488"/>
                  </a:lnTo>
                  <a:lnTo>
                    <a:pt x="1052" y="3488"/>
                  </a:lnTo>
                  <a:lnTo>
                    <a:pt x="1052" y="1852"/>
                  </a:lnTo>
                  <a:lnTo>
                    <a:pt x="1664" y="1852"/>
                  </a:lnTo>
                  <a:lnTo>
                    <a:pt x="1685" y="1425"/>
                  </a:lnTo>
                  <a:lnTo>
                    <a:pt x="1052" y="1425"/>
                  </a:lnTo>
                  <a:lnTo>
                    <a:pt x="1052" y="913"/>
                  </a:lnTo>
                  <a:lnTo>
                    <a:pt x="1052" y="884"/>
                  </a:lnTo>
                  <a:lnTo>
                    <a:pt x="1054" y="854"/>
                  </a:lnTo>
                  <a:lnTo>
                    <a:pt x="1056" y="825"/>
                  </a:lnTo>
                  <a:lnTo>
                    <a:pt x="1061" y="796"/>
                  </a:lnTo>
                  <a:lnTo>
                    <a:pt x="1067" y="768"/>
                  </a:lnTo>
                  <a:lnTo>
                    <a:pt x="1075" y="741"/>
                  </a:lnTo>
                  <a:lnTo>
                    <a:pt x="1086" y="715"/>
                  </a:lnTo>
                  <a:lnTo>
                    <a:pt x="1099" y="691"/>
                  </a:lnTo>
                  <a:lnTo>
                    <a:pt x="1115" y="668"/>
                  </a:lnTo>
                  <a:lnTo>
                    <a:pt x="1135" y="647"/>
                  </a:lnTo>
                  <a:lnTo>
                    <a:pt x="1157" y="628"/>
                  </a:lnTo>
                  <a:lnTo>
                    <a:pt x="1184" y="612"/>
                  </a:lnTo>
                  <a:lnTo>
                    <a:pt x="1214" y="598"/>
                  </a:lnTo>
                  <a:lnTo>
                    <a:pt x="1248" y="587"/>
                  </a:lnTo>
                  <a:lnTo>
                    <a:pt x="1286" y="578"/>
                  </a:lnTo>
                  <a:lnTo>
                    <a:pt x="1329" y="574"/>
                  </a:lnTo>
                  <a:lnTo>
                    <a:pt x="1378" y="571"/>
                  </a:lnTo>
                  <a:lnTo>
                    <a:pt x="1435" y="571"/>
                  </a:lnTo>
                  <a:lnTo>
                    <a:pt x="1490" y="571"/>
                  </a:lnTo>
                  <a:lnTo>
                    <a:pt x="1543" y="573"/>
                  </a:lnTo>
                  <a:lnTo>
                    <a:pt x="1592" y="573"/>
                  </a:lnTo>
                  <a:lnTo>
                    <a:pt x="1635" y="573"/>
                  </a:lnTo>
                  <a:lnTo>
                    <a:pt x="1674" y="573"/>
                  </a:lnTo>
                  <a:lnTo>
                    <a:pt x="1684" y="178"/>
                  </a:lnTo>
                  <a:lnTo>
                    <a:pt x="1644" y="174"/>
                  </a:lnTo>
                  <a:lnTo>
                    <a:pt x="1597" y="171"/>
                  </a:lnTo>
                  <a:lnTo>
                    <a:pt x="1544" y="168"/>
                  </a:lnTo>
                  <a:lnTo>
                    <a:pt x="1485" y="166"/>
                  </a:lnTo>
                  <a:lnTo>
                    <a:pt x="1422" y="163"/>
                  </a:lnTo>
                  <a:lnTo>
                    <a:pt x="1353" y="163"/>
                  </a:lnTo>
                  <a:close/>
                  <a:moveTo>
                    <a:pt x="1354" y="0"/>
                  </a:moveTo>
                  <a:lnTo>
                    <a:pt x="1412" y="0"/>
                  </a:lnTo>
                  <a:lnTo>
                    <a:pt x="1467" y="2"/>
                  </a:lnTo>
                  <a:lnTo>
                    <a:pt x="1519" y="4"/>
                  </a:lnTo>
                  <a:lnTo>
                    <a:pt x="1568" y="6"/>
                  </a:lnTo>
                  <a:lnTo>
                    <a:pt x="1613" y="9"/>
                  </a:lnTo>
                  <a:lnTo>
                    <a:pt x="1653" y="12"/>
                  </a:lnTo>
                  <a:lnTo>
                    <a:pt x="1687" y="15"/>
                  </a:lnTo>
                  <a:lnTo>
                    <a:pt x="1717" y="17"/>
                  </a:lnTo>
                  <a:lnTo>
                    <a:pt x="1741" y="19"/>
                  </a:lnTo>
                  <a:lnTo>
                    <a:pt x="1759" y="22"/>
                  </a:lnTo>
                  <a:lnTo>
                    <a:pt x="1771" y="23"/>
                  </a:lnTo>
                  <a:lnTo>
                    <a:pt x="1777" y="24"/>
                  </a:lnTo>
                  <a:lnTo>
                    <a:pt x="1849" y="34"/>
                  </a:lnTo>
                  <a:lnTo>
                    <a:pt x="1831" y="736"/>
                  </a:lnTo>
                  <a:lnTo>
                    <a:pt x="1753" y="735"/>
                  </a:lnTo>
                  <a:lnTo>
                    <a:pt x="1748" y="735"/>
                  </a:lnTo>
                  <a:lnTo>
                    <a:pt x="1738" y="735"/>
                  </a:lnTo>
                  <a:lnTo>
                    <a:pt x="1721" y="735"/>
                  </a:lnTo>
                  <a:lnTo>
                    <a:pt x="1698" y="735"/>
                  </a:lnTo>
                  <a:lnTo>
                    <a:pt x="1670" y="735"/>
                  </a:lnTo>
                  <a:lnTo>
                    <a:pt x="1638" y="735"/>
                  </a:lnTo>
                  <a:lnTo>
                    <a:pt x="1602" y="735"/>
                  </a:lnTo>
                  <a:lnTo>
                    <a:pt x="1562" y="734"/>
                  </a:lnTo>
                  <a:lnTo>
                    <a:pt x="1518" y="734"/>
                  </a:lnTo>
                  <a:lnTo>
                    <a:pt x="1474" y="734"/>
                  </a:lnTo>
                  <a:lnTo>
                    <a:pt x="1426" y="734"/>
                  </a:lnTo>
                  <a:lnTo>
                    <a:pt x="1378" y="734"/>
                  </a:lnTo>
                  <a:lnTo>
                    <a:pt x="1342" y="735"/>
                  </a:lnTo>
                  <a:lnTo>
                    <a:pt x="1311" y="739"/>
                  </a:lnTo>
                  <a:lnTo>
                    <a:pt x="1285" y="743"/>
                  </a:lnTo>
                  <a:lnTo>
                    <a:pt x="1265" y="752"/>
                  </a:lnTo>
                  <a:lnTo>
                    <a:pt x="1248" y="763"/>
                  </a:lnTo>
                  <a:lnTo>
                    <a:pt x="1236" y="778"/>
                  </a:lnTo>
                  <a:lnTo>
                    <a:pt x="1226" y="797"/>
                  </a:lnTo>
                  <a:lnTo>
                    <a:pt x="1221" y="819"/>
                  </a:lnTo>
                  <a:lnTo>
                    <a:pt x="1216" y="846"/>
                  </a:lnTo>
                  <a:lnTo>
                    <a:pt x="1214" y="877"/>
                  </a:lnTo>
                  <a:lnTo>
                    <a:pt x="1214" y="914"/>
                  </a:lnTo>
                  <a:lnTo>
                    <a:pt x="1214" y="1263"/>
                  </a:lnTo>
                  <a:lnTo>
                    <a:pt x="1855" y="1263"/>
                  </a:lnTo>
                  <a:lnTo>
                    <a:pt x="1819" y="2014"/>
                  </a:lnTo>
                  <a:lnTo>
                    <a:pt x="1214" y="2014"/>
                  </a:lnTo>
                  <a:lnTo>
                    <a:pt x="1214" y="3650"/>
                  </a:lnTo>
                  <a:lnTo>
                    <a:pt x="431" y="3650"/>
                  </a:lnTo>
                  <a:lnTo>
                    <a:pt x="431" y="2013"/>
                  </a:lnTo>
                  <a:lnTo>
                    <a:pt x="0" y="2013"/>
                  </a:lnTo>
                  <a:lnTo>
                    <a:pt x="0" y="1262"/>
                  </a:lnTo>
                  <a:lnTo>
                    <a:pt x="431" y="1262"/>
                  </a:lnTo>
                  <a:lnTo>
                    <a:pt x="431" y="840"/>
                  </a:lnTo>
                  <a:lnTo>
                    <a:pt x="432" y="793"/>
                  </a:lnTo>
                  <a:lnTo>
                    <a:pt x="436" y="747"/>
                  </a:lnTo>
                  <a:lnTo>
                    <a:pt x="442" y="699"/>
                  </a:lnTo>
                  <a:lnTo>
                    <a:pt x="451" y="652"/>
                  </a:lnTo>
                  <a:lnTo>
                    <a:pt x="462" y="604"/>
                  </a:lnTo>
                  <a:lnTo>
                    <a:pt x="475" y="557"/>
                  </a:lnTo>
                  <a:lnTo>
                    <a:pt x="492" y="511"/>
                  </a:lnTo>
                  <a:lnTo>
                    <a:pt x="512" y="466"/>
                  </a:lnTo>
                  <a:lnTo>
                    <a:pt x="534" y="421"/>
                  </a:lnTo>
                  <a:lnTo>
                    <a:pt x="560" y="377"/>
                  </a:lnTo>
                  <a:lnTo>
                    <a:pt x="589" y="335"/>
                  </a:lnTo>
                  <a:lnTo>
                    <a:pt x="620" y="295"/>
                  </a:lnTo>
                  <a:lnTo>
                    <a:pt x="655" y="256"/>
                  </a:lnTo>
                  <a:lnTo>
                    <a:pt x="693" y="219"/>
                  </a:lnTo>
                  <a:lnTo>
                    <a:pt x="735" y="184"/>
                  </a:lnTo>
                  <a:lnTo>
                    <a:pt x="780" y="152"/>
                  </a:lnTo>
                  <a:lnTo>
                    <a:pt x="828" y="122"/>
                  </a:lnTo>
                  <a:lnTo>
                    <a:pt x="881" y="95"/>
                  </a:lnTo>
                  <a:lnTo>
                    <a:pt x="936" y="72"/>
                  </a:lnTo>
                  <a:lnTo>
                    <a:pt x="996" y="51"/>
                  </a:lnTo>
                  <a:lnTo>
                    <a:pt x="1060" y="33"/>
                  </a:lnTo>
                  <a:lnTo>
                    <a:pt x="1127" y="19"/>
                  </a:lnTo>
                  <a:lnTo>
                    <a:pt x="1198" y="8"/>
                  </a:lnTo>
                  <a:lnTo>
                    <a:pt x="1274" y="3"/>
                  </a:lnTo>
                  <a:lnTo>
                    <a:pt x="13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8258610" y="1687574"/>
            <a:ext cx="1173548" cy="1116570"/>
            <a:chOff x="1973143" y="3647498"/>
            <a:chExt cx="685763" cy="652468"/>
          </a:xfrm>
        </p:grpSpPr>
        <p:sp>
          <p:nvSpPr>
            <p:cNvPr id="46" name="Rectangle 69"/>
            <p:cNvSpPr/>
            <p:nvPr/>
          </p:nvSpPr>
          <p:spPr>
            <a:xfrm>
              <a:off x="1973143" y="3647498"/>
              <a:ext cx="685763" cy="652468"/>
            </a:xfrm>
            <a:prstGeom prst="rect">
              <a:avLst/>
            </a:prstGeom>
            <a:solidFill>
              <a:srgbClr val="32CCFE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53" name="Imagem 52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30" t="13381" r="7730" b="13381"/>
            <a:stretch/>
          </p:blipFill>
          <p:spPr>
            <a:xfrm>
              <a:off x="2091146" y="3778916"/>
              <a:ext cx="449757" cy="389632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6511426" y="2920232"/>
            <a:ext cx="5128623" cy="3618944"/>
            <a:chOff x="6511426" y="2920232"/>
            <a:chExt cx="5128623" cy="3618944"/>
          </a:xfrm>
        </p:grpSpPr>
        <p:grpSp>
          <p:nvGrpSpPr>
            <p:cNvPr id="17" name="Group 16"/>
            <p:cNvGrpSpPr/>
            <p:nvPr/>
          </p:nvGrpSpPr>
          <p:grpSpPr>
            <a:xfrm>
              <a:off x="6511426" y="2920232"/>
              <a:ext cx="5128623" cy="3618944"/>
              <a:chOff x="1466850" y="266701"/>
              <a:chExt cx="9124950" cy="6438900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959" t="4028" r="13116" b="2222"/>
              <a:stretch/>
            </p:blipFill>
            <p:spPr>
              <a:xfrm>
                <a:off x="1581150" y="276225"/>
                <a:ext cx="9010650" cy="6429376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022" t="3889" r="13116" b="5000"/>
              <a:stretch/>
            </p:blipFill>
            <p:spPr>
              <a:xfrm>
                <a:off x="1466850" y="266701"/>
                <a:ext cx="9124950" cy="6248401"/>
              </a:xfrm>
              <a:prstGeom prst="rect">
                <a:avLst/>
              </a:prstGeom>
            </p:spPr>
          </p:pic>
        </p:grpSp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54" t="45800" r="8646" b="4850"/>
            <a:stretch/>
          </p:blipFill>
          <p:spPr>
            <a:xfrm>
              <a:off x="6935757" y="3028950"/>
              <a:ext cx="4291043" cy="318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896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7403E-6 3.7037E-6 L 0.0026 0.21435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071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33108E-6 7.40741E-7 L -0.00925 0.47292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36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79734E-7 -4.81481E-6 L -0.00156 0.20602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1030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69836E-6 1.48148E-6 L 0.00351 0.18241 " pathEditMode="relative" rAng="0" ptsTypes="AA">
                                      <p:cBhvr>
                                        <p:cTn id="30" dur="125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912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sp>
        <p:nvSpPr>
          <p:cNvPr id="63" name="Rectangle 96"/>
          <p:cNvSpPr/>
          <p:nvPr/>
        </p:nvSpPr>
        <p:spPr>
          <a:xfrm>
            <a:off x="486233" y="4172559"/>
            <a:ext cx="9024970" cy="1366714"/>
          </a:xfrm>
          <a:prstGeom prst="rect">
            <a:avLst/>
          </a:prstGeom>
          <a:solidFill>
            <a:srgbClr val="FFFFFF">
              <a:alpha val="60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FFFFF"/>
              </a:solidFill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30433" y="1248934"/>
            <a:ext cx="4392488" cy="95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75000"/>
              </a:lnSpc>
              <a:defRPr/>
            </a:pPr>
            <a:r>
              <a:rPr lang="pt-BR" sz="3600" kern="0" dirty="0">
                <a:solidFill>
                  <a:srgbClr val="FFFFFF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Telefónica España </a:t>
            </a:r>
            <a:r>
              <a:rPr lang="pt-BR" sz="3600" kern="0" dirty="0" smtClean="0">
                <a:solidFill>
                  <a:srgbClr val="FFFFFF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pt-BR" sz="3600" kern="0" dirty="0" smtClean="0">
                <a:solidFill>
                  <a:srgbClr val="FFFFFF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t-BR" sz="3600" kern="0" dirty="0" smtClean="0">
                <a:solidFill>
                  <a:srgbClr val="FFFFFF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</a:t>
            </a:r>
            <a:r>
              <a:rPr lang="pt-BR" sz="3600" kern="0" dirty="0">
                <a:solidFill>
                  <a:srgbClr val="FFFFFF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proyecto de </a:t>
            </a:r>
            <a:r>
              <a:rPr lang="pt-BR" sz="3600" kern="0" dirty="0" smtClean="0">
                <a:solidFill>
                  <a:srgbClr val="FFFFFF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pt-BR" sz="3600" kern="0" dirty="0">
              <a:solidFill>
                <a:srgbClr val="D4DD0C"/>
              </a:solidFill>
              <a:latin typeface="Segoe UI Light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730433" y="2352419"/>
            <a:ext cx="4902903" cy="1597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s-ES" sz="6000" b="1" kern="0" dirty="0" smtClean="0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VIOLENCIA DE GÉNERO</a:t>
            </a:r>
            <a:endParaRPr lang="es-ES" sz="6000" b="1" kern="0" dirty="0">
              <a:solidFill>
                <a:prstClr val="white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Rectangle 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911869" y="4530132"/>
            <a:ext cx="915715" cy="54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Desde</a:t>
            </a:r>
            <a:r>
              <a:rPr lang="pt-BR" sz="16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</a:t>
            </a:r>
            <a:r>
              <a:rPr lang="pt-BR" sz="18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2009</a:t>
            </a:r>
          </a:p>
        </p:txBody>
      </p:sp>
      <p:sp>
        <p:nvSpPr>
          <p:cNvPr id="67" name="Rectangle 1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535609" y="4530132"/>
            <a:ext cx="1000903" cy="54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2.100 </a:t>
            </a: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parejas</a:t>
            </a:r>
          </a:p>
        </p:txBody>
      </p:sp>
      <p:sp>
        <p:nvSpPr>
          <p:cNvPr id="71" name="Rectangle 1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244537" y="4530132"/>
            <a:ext cx="887970" cy="544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710 </a:t>
            </a: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activas</a:t>
            </a:r>
          </a:p>
        </p:txBody>
      </p:sp>
      <p:sp>
        <p:nvSpPr>
          <p:cNvPr id="75" name="Rectangle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840532" y="4320844"/>
            <a:ext cx="1400902" cy="75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14.000</a:t>
            </a:r>
            <a:r>
              <a:rPr lang="pt-BR" sz="18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/>
            </a:r>
            <a:br>
              <a:rPr lang="pt-BR" sz="18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</a:br>
            <a:r>
              <a:rPr lang="pt-BR" sz="16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alarmas </a:t>
            </a: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mensuales</a:t>
            </a:r>
          </a:p>
        </p:txBody>
      </p:sp>
      <p:sp>
        <p:nvSpPr>
          <p:cNvPr id="79" name="Rectangle 1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7949459" y="4320844"/>
            <a:ext cx="1400902" cy="75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ctr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4.800</a:t>
            </a:r>
            <a:br>
              <a:rPr lang="pt-BR" sz="1800" b="1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</a:br>
            <a:r>
              <a:rPr lang="pt-BR" sz="1600" kern="0" dirty="0" err="1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activan</a:t>
            </a:r>
            <a:r>
              <a:rPr lang="pt-BR" sz="1600" kern="0" dirty="0" smtClean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protocolos</a:t>
            </a:r>
            <a:endParaRPr lang="pt-BR" sz="1600" kern="0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Telefonica Headline Light" pitchFamily="2" charset="0"/>
            </a:endParaRPr>
          </a:p>
        </p:txBody>
      </p:sp>
      <p:grpSp>
        <p:nvGrpSpPr>
          <p:cNvPr id="7" name="Group 56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8" name="Picture 57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9" name="Picture 58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90" name="Grupo 89"/>
          <p:cNvGrpSpPr/>
          <p:nvPr/>
        </p:nvGrpSpPr>
        <p:grpSpPr>
          <a:xfrm>
            <a:off x="978743" y="5143847"/>
            <a:ext cx="769282" cy="703430"/>
            <a:chOff x="680603" y="4496334"/>
            <a:chExt cx="769282" cy="703430"/>
          </a:xfrm>
        </p:grpSpPr>
        <p:grpSp>
          <p:nvGrpSpPr>
            <p:cNvPr id="84" name="Grupo 83"/>
            <p:cNvGrpSpPr/>
            <p:nvPr/>
          </p:nvGrpSpPr>
          <p:grpSpPr>
            <a:xfrm>
              <a:off x="680603" y="4496334"/>
              <a:ext cx="769282" cy="703430"/>
              <a:chOff x="642139" y="4461163"/>
              <a:chExt cx="846210" cy="773773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642139" y="4521820"/>
                <a:ext cx="777946" cy="713116"/>
              </a:xfrm>
              <a:prstGeom prst="rect">
                <a:avLst/>
              </a:prstGeom>
              <a:solidFill>
                <a:srgbClr val="990098">
                  <a:alpha val="63137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710403" y="4461163"/>
                <a:ext cx="777946" cy="713116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Grupo 17"/>
            <p:cNvGrpSpPr/>
            <p:nvPr/>
          </p:nvGrpSpPr>
          <p:grpSpPr>
            <a:xfrm>
              <a:off x="902565" y="4663410"/>
              <a:ext cx="352708" cy="314744"/>
              <a:chOff x="6475358" y="2653243"/>
              <a:chExt cx="426777" cy="380840"/>
            </a:xfrm>
            <a:solidFill>
              <a:schemeClr val="bg1"/>
            </a:solidFill>
          </p:grpSpPr>
          <p:sp>
            <p:nvSpPr>
              <p:cNvPr id="19" name="Freeform 8221"/>
              <p:cNvSpPr>
                <a:spLocks noEditPoints="1"/>
              </p:cNvSpPr>
              <p:nvPr/>
            </p:nvSpPr>
            <p:spPr bwMode="auto">
              <a:xfrm>
                <a:off x="6475358" y="2684363"/>
                <a:ext cx="426777" cy="349720"/>
              </a:xfrm>
              <a:custGeom>
                <a:avLst/>
                <a:gdLst>
                  <a:gd name="T0" fmla="*/ 25 w 288"/>
                  <a:gd name="T1" fmla="*/ 26 h 236"/>
                  <a:gd name="T2" fmla="*/ 25 w 288"/>
                  <a:gd name="T3" fmla="*/ 211 h 236"/>
                  <a:gd name="T4" fmla="*/ 262 w 288"/>
                  <a:gd name="T5" fmla="*/ 211 h 236"/>
                  <a:gd name="T6" fmla="*/ 262 w 288"/>
                  <a:gd name="T7" fmla="*/ 26 h 236"/>
                  <a:gd name="T8" fmla="*/ 25 w 288"/>
                  <a:gd name="T9" fmla="*/ 26 h 236"/>
                  <a:gd name="T10" fmla="*/ 12 w 288"/>
                  <a:gd name="T11" fmla="*/ 0 h 236"/>
                  <a:gd name="T12" fmla="*/ 276 w 288"/>
                  <a:gd name="T13" fmla="*/ 0 h 236"/>
                  <a:gd name="T14" fmla="*/ 280 w 288"/>
                  <a:gd name="T15" fmla="*/ 2 h 236"/>
                  <a:gd name="T16" fmla="*/ 285 w 288"/>
                  <a:gd name="T17" fmla="*/ 5 h 236"/>
                  <a:gd name="T18" fmla="*/ 286 w 288"/>
                  <a:gd name="T19" fmla="*/ 8 h 236"/>
                  <a:gd name="T20" fmla="*/ 288 w 288"/>
                  <a:gd name="T21" fmla="*/ 14 h 236"/>
                  <a:gd name="T22" fmla="*/ 288 w 288"/>
                  <a:gd name="T23" fmla="*/ 223 h 236"/>
                  <a:gd name="T24" fmla="*/ 286 w 288"/>
                  <a:gd name="T25" fmla="*/ 229 h 236"/>
                  <a:gd name="T26" fmla="*/ 285 w 288"/>
                  <a:gd name="T27" fmla="*/ 232 h 236"/>
                  <a:gd name="T28" fmla="*/ 280 w 288"/>
                  <a:gd name="T29" fmla="*/ 235 h 236"/>
                  <a:gd name="T30" fmla="*/ 276 w 288"/>
                  <a:gd name="T31" fmla="*/ 236 h 236"/>
                  <a:gd name="T32" fmla="*/ 12 w 288"/>
                  <a:gd name="T33" fmla="*/ 236 h 236"/>
                  <a:gd name="T34" fmla="*/ 7 w 288"/>
                  <a:gd name="T35" fmla="*/ 235 h 236"/>
                  <a:gd name="T36" fmla="*/ 3 w 288"/>
                  <a:gd name="T37" fmla="*/ 232 h 236"/>
                  <a:gd name="T38" fmla="*/ 0 w 288"/>
                  <a:gd name="T39" fmla="*/ 229 h 236"/>
                  <a:gd name="T40" fmla="*/ 0 w 288"/>
                  <a:gd name="T41" fmla="*/ 223 h 236"/>
                  <a:gd name="T42" fmla="*/ 0 w 288"/>
                  <a:gd name="T43" fmla="*/ 14 h 236"/>
                  <a:gd name="T44" fmla="*/ 0 w 288"/>
                  <a:gd name="T45" fmla="*/ 8 h 236"/>
                  <a:gd name="T46" fmla="*/ 3 w 288"/>
                  <a:gd name="T47" fmla="*/ 5 h 236"/>
                  <a:gd name="T48" fmla="*/ 7 w 288"/>
                  <a:gd name="T49" fmla="*/ 2 h 236"/>
                  <a:gd name="T50" fmla="*/ 12 w 288"/>
                  <a:gd name="T51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88" h="236">
                    <a:moveTo>
                      <a:pt x="25" y="26"/>
                    </a:moveTo>
                    <a:lnTo>
                      <a:pt x="25" y="211"/>
                    </a:lnTo>
                    <a:lnTo>
                      <a:pt x="262" y="211"/>
                    </a:lnTo>
                    <a:lnTo>
                      <a:pt x="262" y="26"/>
                    </a:lnTo>
                    <a:lnTo>
                      <a:pt x="25" y="26"/>
                    </a:lnTo>
                    <a:close/>
                    <a:moveTo>
                      <a:pt x="12" y="0"/>
                    </a:moveTo>
                    <a:lnTo>
                      <a:pt x="276" y="0"/>
                    </a:lnTo>
                    <a:lnTo>
                      <a:pt x="280" y="2"/>
                    </a:lnTo>
                    <a:lnTo>
                      <a:pt x="285" y="5"/>
                    </a:lnTo>
                    <a:lnTo>
                      <a:pt x="286" y="8"/>
                    </a:lnTo>
                    <a:lnTo>
                      <a:pt x="288" y="14"/>
                    </a:lnTo>
                    <a:lnTo>
                      <a:pt x="288" y="223"/>
                    </a:lnTo>
                    <a:lnTo>
                      <a:pt x="286" y="229"/>
                    </a:lnTo>
                    <a:lnTo>
                      <a:pt x="285" y="232"/>
                    </a:lnTo>
                    <a:lnTo>
                      <a:pt x="280" y="235"/>
                    </a:lnTo>
                    <a:lnTo>
                      <a:pt x="276" y="236"/>
                    </a:lnTo>
                    <a:lnTo>
                      <a:pt x="12" y="236"/>
                    </a:lnTo>
                    <a:lnTo>
                      <a:pt x="7" y="235"/>
                    </a:lnTo>
                    <a:lnTo>
                      <a:pt x="3" y="232"/>
                    </a:lnTo>
                    <a:lnTo>
                      <a:pt x="0" y="229"/>
                    </a:lnTo>
                    <a:lnTo>
                      <a:pt x="0" y="223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0" name="Freeform 8222"/>
              <p:cNvSpPr>
                <a:spLocks/>
              </p:cNvSpPr>
              <p:nvPr/>
            </p:nvSpPr>
            <p:spPr bwMode="auto">
              <a:xfrm>
                <a:off x="6790996" y="2653243"/>
                <a:ext cx="37047" cy="100767"/>
              </a:xfrm>
              <a:custGeom>
                <a:avLst/>
                <a:gdLst>
                  <a:gd name="T0" fmla="*/ 13 w 25"/>
                  <a:gd name="T1" fmla="*/ 0 h 68"/>
                  <a:gd name="T2" fmla="*/ 18 w 25"/>
                  <a:gd name="T3" fmla="*/ 2 h 68"/>
                  <a:gd name="T4" fmla="*/ 22 w 25"/>
                  <a:gd name="T5" fmla="*/ 3 h 68"/>
                  <a:gd name="T6" fmla="*/ 25 w 25"/>
                  <a:gd name="T7" fmla="*/ 8 h 68"/>
                  <a:gd name="T8" fmla="*/ 25 w 25"/>
                  <a:gd name="T9" fmla="*/ 12 h 68"/>
                  <a:gd name="T10" fmla="*/ 25 w 25"/>
                  <a:gd name="T11" fmla="*/ 56 h 68"/>
                  <a:gd name="T12" fmla="*/ 25 w 25"/>
                  <a:gd name="T13" fmla="*/ 61 h 68"/>
                  <a:gd name="T14" fmla="*/ 22 w 25"/>
                  <a:gd name="T15" fmla="*/ 65 h 68"/>
                  <a:gd name="T16" fmla="*/ 18 w 25"/>
                  <a:gd name="T17" fmla="*/ 68 h 68"/>
                  <a:gd name="T18" fmla="*/ 13 w 25"/>
                  <a:gd name="T19" fmla="*/ 68 h 68"/>
                  <a:gd name="T20" fmla="*/ 9 w 25"/>
                  <a:gd name="T21" fmla="*/ 68 h 68"/>
                  <a:gd name="T22" fmla="*/ 4 w 25"/>
                  <a:gd name="T23" fmla="*/ 65 h 68"/>
                  <a:gd name="T24" fmla="*/ 1 w 25"/>
                  <a:gd name="T25" fmla="*/ 61 h 68"/>
                  <a:gd name="T26" fmla="*/ 0 w 25"/>
                  <a:gd name="T27" fmla="*/ 56 h 68"/>
                  <a:gd name="T28" fmla="*/ 0 w 25"/>
                  <a:gd name="T29" fmla="*/ 12 h 68"/>
                  <a:gd name="T30" fmla="*/ 1 w 25"/>
                  <a:gd name="T31" fmla="*/ 8 h 68"/>
                  <a:gd name="T32" fmla="*/ 4 w 25"/>
                  <a:gd name="T33" fmla="*/ 3 h 68"/>
                  <a:gd name="T34" fmla="*/ 9 w 25"/>
                  <a:gd name="T35" fmla="*/ 2 h 68"/>
                  <a:gd name="T36" fmla="*/ 13 w 25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68">
                    <a:moveTo>
                      <a:pt x="13" y="0"/>
                    </a:moveTo>
                    <a:lnTo>
                      <a:pt x="18" y="2"/>
                    </a:lnTo>
                    <a:lnTo>
                      <a:pt x="22" y="3"/>
                    </a:lnTo>
                    <a:lnTo>
                      <a:pt x="25" y="8"/>
                    </a:lnTo>
                    <a:lnTo>
                      <a:pt x="25" y="12"/>
                    </a:lnTo>
                    <a:lnTo>
                      <a:pt x="25" y="56"/>
                    </a:lnTo>
                    <a:lnTo>
                      <a:pt x="25" y="61"/>
                    </a:lnTo>
                    <a:lnTo>
                      <a:pt x="22" y="65"/>
                    </a:lnTo>
                    <a:lnTo>
                      <a:pt x="18" y="68"/>
                    </a:lnTo>
                    <a:lnTo>
                      <a:pt x="13" y="68"/>
                    </a:lnTo>
                    <a:lnTo>
                      <a:pt x="9" y="68"/>
                    </a:lnTo>
                    <a:lnTo>
                      <a:pt x="4" y="65"/>
                    </a:lnTo>
                    <a:lnTo>
                      <a:pt x="1" y="61"/>
                    </a:lnTo>
                    <a:lnTo>
                      <a:pt x="0" y="56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4" y="3"/>
                    </a:lnTo>
                    <a:lnTo>
                      <a:pt x="9" y="2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1" name="Freeform 8223"/>
              <p:cNvSpPr>
                <a:spLocks/>
              </p:cNvSpPr>
              <p:nvPr/>
            </p:nvSpPr>
            <p:spPr bwMode="auto">
              <a:xfrm>
                <a:off x="6547970" y="2653243"/>
                <a:ext cx="38529" cy="100767"/>
              </a:xfrm>
              <a:custGeom>
                <a:avLst/>
                <a:gdLst>
                  <a:gd name="T0" fmla="*/ 14 w 26"/>
                  <a:gd name="T1" fmla="*/ 0 h 68"/>
                  <a:gd name="T2" fmla="*/ 18 w 26"/>
                  <a:gd name="T3" fmla="*/ 2 h 68"/>
                  <a:gd name="T4" fmla="*/ 23 w 26"/>
                  <a:gd name="T5" fmla="*/ 3 h 68"/>
                  <a:gd name="T6" fmla="*/ 26 w 26"/>
                  <a:gd name="T7" fmla="*/ 8 h 68"/>
                  <a:gd name="T8" fmla="*/ 26 w 26"/>
                  <a:gd name="T9" fmla="*/ 12 h 68"/>
                  <a:gd name="T10" fmla="*/ 26 w 26"/>
                  <a:gd name="T11" fmla="*/ 56 h 68"/>
                  <a:gd name="T12" fmla="*/ 26 w 26"/>
                  <a:gd name="T13" fmla="*/ 61 h 68"/>
                  <a:gd name="T14" fmla="*/ 23 w 26"/>
                  <a:gd name="T15" fmla="*/ 65 h 68"/>
                  <a:gd name="T16" fmla="*/ 18 w 26"/>
                  <a:gd name="T17" fmla="*/ 68 h 68"/>
                  <a:gd name="T18" fmla="*/ 14 w 26"/>
                  <a:gd name="T19" fmla="*/ 68 h 68"/>
                  <a:gd name="T20" fmla="*/ 9 w 26"/>
                  <a:gd name="T21" fmla="*/ 68 h 68"/>
                  <a:gd name="T22" fmla="*/ 5 w 26"/>
                  <a:gd name="T23" fmla="*/ 65 h 68"/>
                  <a:gd name="T24" fmla="*/ 2 w 26"/>
                  <a:gd name="T25" fmla="*/ 61 h 68"/>
                  <a:gd name="T26" fmla="*/ 0 w 26"/>
                  <a:gd name="T27" fmla="*/ 56 h 68"/>
                  <a:gd name="T28" fmla="*/ 0 w 26"/>
                  <a:gd name="T29" fmla="*/ 12 h 68"/>
                  <a:gd name="T30" fmla="*/ 2 w 26"/>
                  <a:gd name="T31" fmla="*/ 8 h 68"/>
                  <a:gd name="T32" fmla="*/ 5 w 26"/>
                  <a:gd name="T33" fmla="*/ 3 h 68"/>
                  <a:gd name="T34" fmla="*/ 9 w 26"/>
                  <a:gd name="T35" fmla="*/ 2 h 68"/>
                  <a:gd name="T36" fmla="*/ 14 w 26"/>
                  <a:gd name="T3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" h="68">
                    <a:moveTo>
                      <a:pt x="14" y="0"/>
                    </a:moveTo>
                    <a:lnTo>
                      <a:pt x="18" y="2"/>
                    </a:lnTo>
                    <a:lnTo>
                      <a:pt x="23" y="3"/>
                    </a:lnTo>
                    <a:lnTo>
                      <a:pt x="26" y="8"/>
                    </a:lnTo>
                    <a:lnTo>
                      <a:pt x="26" y="12"/>
                    </a:lnTo>
                    <a:lnTo>
                      <a:pt x="26" y="56"/>
                    </a:lnTo>
                    <a:lnTo>
                      <a:pt x="26" y="61"/>
                    </a:lnTo>
                    <a:lnTo>
                      <a:pt x="23" y="65"/>
                    </a:lnTo>
                    <a:lnTo>
                      <a:pt x="18" y="68"/>
                    </a:lnTo>
                    <a:lnTo>
                      <a:pt x="14" y="68"/>
                    </a:lnTo>
                    <a:lnTo>
                      <a:pt x="9" y="68"/>
                    </a:lnTo>
                    <a:lnTo>
                      <a:pt x="5" y="65"/>
                    </a:lnTo>
                    <a:lnTo>
                      <a:pt x="2" y="61"/>
                    </a:lnTo>
                    <a:lnTo>
                      <a:pt x="0" y="5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5" y="3"/>
                    </a:lnTo>
                    <a:lnTo>
                      <a:pt x="9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2" name="Freeform 8224"/>
              <p:cNvSpPr>
                <a:spLocks/>
              </p:cNvSpPr>
              <p:nvPr/>
            </p:nvSpPr>
            <p:spPr bwMode="auto">
              <a:xfrm>
                <a:off x="6485731" y="2798466"/>
                <a:ext cx="404550" cy="17782"/>
              </a:xfrm>
              <a:custGeom>
                <a:avLst/>
                <a:gdLst>
                  <a:gd name="T0" fmla="*/ 6 w 273"/>
                  <a:gd name="T1" fmla="*/ 0 h 12"/>
                  <a:gd name="T2" fmla="*/ 267 w 273"/>
                  <a:gd name="T3" fmla="*/ 0 h 12"/>
                  <a:gd name="T4" fmla="*/ 270 w 273"/>
                  <a:gd name="T5" fmla="*/ 0 h 12"/>
                  <a:gd name="T6" fmla="*/ 273 w 273"/>
                  <a:gd name="T7" fmla="*/ 3 h 12"/>
                  <a:gd name="T8" fmla="*/ 273 w 273"/>
                  <a:gd name="T9" fmla="*/ 6 h 12"/>
                  <a:gd name="T10" fmla="*/ 273 w 273"/>
                  <a:gd name="T11" fmla="*/ 9 h 12"/>
                  <a:gd name="T12" fmla="*/ 270 w 273"/>
                  <a:gd name="T13" fmla="*/ 12 h 12"/>
                  <a:gd name="T14" fmla="*/ 267 w 273"/>
                  <a:gd name="T15" fmla="*/ 12 h 12"/>
                  <a:gd name="T16" fmla="*/ 6 w 273"/>
                  <a:gd name="T17" fmla="*/ 12 h 12"/>
                  <a:gd name="T18" fmla="*/ 3 w 273"/>
                  <a:gd name="T19" fmla="*/ 12 h 12"/>
                  <a:gd name="T20" fmla="*/ 2 w 273"/>
                  <a:gd name="T21" fmla="*/ 9 h 12"/>
                  <a:gd name="T22" fmla="*/ 0 w 273"/>
                  <a:gd name="T23" fmla="*/ 6 h 12"/>
                  <a:gd name="T24" fmla="*/ 2 w 273"/>
                  <a:gd name="T25" fmla="*/ 3 h 12"/>
                  <a:gd name="T26" fmla="*/ 3 w 273"/>
                  <a:gd name="T27" fmla="*/ 0 h 12"/>
                  <a:gd name="T28" fmla="*/ 6 w 273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3" h="12">
                    <a:moveTo>
                      <a:pt x="6" y="0"/>
                    </a:moveTo>
                    <a:lnTo>
                      <a:pt x="267" y="0"/>
                    </a:lnTo>
                    <a:lnTo>
                      <a:pt x="270" y="0"/>
                    </a:lnTo>
                    <a:lnTo>
                      <a:pt x="273" y="3"/>
                    </a:lnTo>
                    <a:lnTo>
                      <a:pt x="273" y="6"/>
                    </a:lnTo>
                    <a:lnTo>
                      <a:pt x="273" y="9"/>
                    </a:lnTo>
                    <a:lnTo>
                      <a:pt x="270" y="12"/>
                    </a:lnTo>
                    <a:lnTo>
                      <a:pt x="267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3" name="Rectangle 8225"/>
              <p:cNvSpPr>
                <a:spLocks noChangeArrowheads="1"/>
              </p:cNvSpPr>
              <p:nvPr/>
            </p:nvSpPr>
            <p:spPr bwMode="auto">
              <a:xfrm>
                <a:off x="6546487" y="2854777"/>
                <a:ext cx="35565" cy="3704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4" name="Rectangle 8226"/>
              <p:cNvSpPr>
                <a:spLocks noChangeArrowheads="1"/>
              </p:cNvSpPr>
              <p:nvPr/>
            </p:nvSpPr>
            <p:spPr bwMode="auto">
              <a:xfrm>
                <a:off x="6608726" y="2854777"/>
                <a:ext cx="37047" cy="3704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5" name="Rectangle 8227"/>
              <p:cNvSpPr>
                <a:spLocks noChangeArrowheads="1"/>
              </p:cNvSpPr>
              <p:nvPr/>
            </p:nvSpPr>
            <p:spPr bwMode="auto">
              <a:xfrm>
                <a:off x="6672446" y="2854777"/>
                <a:ext cx="38529" cy="3704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6" name="Rectangle 8228"/>
              <p:cNvSpPr>
                <a:spLocks noChangeArrowheads="1"/>
              </p:cNvSpPr>
              <p:nvPr/>
            </p:nvSpPr>
            <p:spPr bwMode="auto">
              <a:xfrm>
                <a:off x="6737648" y="2854777"/>
                <a:ext cx="35565" cy="3704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7" name="Rectangle 8229"/>
              <p:cNvSpPr>
                <a:spLocks noChangeArrowheads="1"/>
              </p:cNvSpPr>
              <p:nvPr/>
            </p:nvSpPr>
            <p:spPr bwMode="auto">
              <a:xfrm>
                <a:off x="6799887" y="2854777"/>
                <a:ext cx="37047" cy="37047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8" name="Rectangle 8230"/>
              <p:cNvSpPr>
                <a:spLocks noChangeArrowheads="1"/>
              </p:cNvSpPr>
              <p:nvPr/>
            </p:nvSpPr>
            <p:spPr bwMode="auto">
              <a:xfrm>
                <a:off x="6546487" y="2914052"/>
                <a:ext cx="35565" cy="3852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29" name="Rectangle 8231"/>
              <p:cNvSpPr>
                <a:spLocks noChangeArrowheads="1"/>
              </p:cNvSpPr>
              <p:nvPr/>
            </p:nvSpPr>
            <p:spPr bwMode="auto">
              <a:xfrm>
                <a:off x="6608726" y="2914052"/>
                <a:ext cx="37047" cy="3852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0" name="Rectangle 8232"/>
              <p:cNvSpPr>
                <a:spLocks noChangeArrowheads="1"/>
              </p:cNvSpPr>
              <p:nvPr/>
            </p:nvSpPr>
            <p:spPr bwMode="auto">
              <a:xfrm>
                <a:off x="6672446" y="2914052"/>
                <a:ext cx="38529" cy="3852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1" name="Rectangle 8233"/>
              <p:cNvSpPr>
                <a:spLocks noChangeArrowheads="1"/>
              </p:cNvSpPr>
              <p:nvPr/>
            </p:nvSpPr>
            <p:spPr bwMode="auto">
              <a:xfrm>
                <a:off x="6737648" y="2914052"/>
                <a:ext cx="35565" cy="3852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2" name="Rectangle 8234"/>
              <p:cNvSpPr>
                <a:spLocks noChangeArrowheads="1"/>
              </p:cNvSpPr>
              <p:nvPr/>
            </p:nvSpPr>
            <p:spPr bwMode="auto">
              <a:xfrm>
                <a:off x="6799887" y="2914052"/>
                <a:ext cx="37047" cy="38529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</p:grpSp>
      </p:grpSp>
      <p:grpSp>
        <p:nvGrpSpPr>
          <p:cNvPr id="91" name="Grupo 90"/>
          <p:cNvGrpSpPr/>
          <p:nvPr/>
        </p:nvGrpSpPr>
        <p:grpSpPr>
          <a:xfrm>
            <a:off x="2648211" y="5143847"/>
            <a:ext cx="769282" cy="703430"/>
            <a:chOff x="2473452" y="4496334"/>
            <a:chExt cx="769282" cy="703430"/>
          </a:xfrm>
        </p:grpSpPr>
        <p:grpSp>
          <p:nvGrpSpPr>
            <p:cNvPr id="85" name="Grupo 84"/>
            <p:cNvGrpSpPr/>
            <p:nvPr/>
          </p:nvGrpSpPr>
          <p:grpSpPr>
            <a:xfrm>
              <a:off x="2473452" y="4496334"/>
              <a:ext cx="769282" cy="703430"/>
              <a:chOff x="2434988" y="4461163"/>
              <a:chExt cx="846210" cy="773773"/>
            </a:xfrm>
          </p:grpSpPr>
          <p:sp>
            <p:nvSpPr>
              <p:cNvPr id="65" name="Rectangle 57"/>
              <p:cNvSpPr/>
              <p:nvPr/>
            </p:nvSpPr>
            <p:spPr>
              <a:xfrm>
                <a:off x="2434988" y="4521820"/>
                <a:ext cx="777946" cy="713116"/>
              </a:xfrm>
              <a:prstGeom prst="rect">
                <a:avLst/>
              </a:prstGeom>
              <a:solidFill>
                <a:srgbClr val="990098">
                  <a:alpha val="63137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Rectangle 58"/>
              <p:cNvSpPr/>
              <p:nvPr/>
            </p:nvSpPr>
            <p:spPr>
              <a:xfrm>
                <a:off x="2503252" y="4461163"/>
                <a:ext cx="777946" cy="713116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" name="Grupo 32"/>
            <p:cNvGrpSpPr/>
            <p:nvPr/>
          </p:nvGrpSpPr>
          <p:grpSpPr>
            <a:xfrm>
              <a:off x="2708793" y="4645558"/>
              <a:ext cx="380876" cy="367405"/>
              <a:chOff x="9936996" y="1451450"/>
              <a:chExt cx="460860" cy="444560"/>
            </a:xfrm>
            <a:solidFill>
              <a:srgbClr val="FFFFFF"/>
            </a:solidFill>
          </p:grpSpPr>
          <p:sp>
            <p:nvSpPr>
              <p:cNvPr id="34" name="Freeform 8772"/>
              <p:cNvSpPr>
                <a:spLocks noEditPoints="1"/>
              </p:cNvSpPr>
              <p:nvPr/>
            </p:nvSpPr>
            <p:spPr bwMode="auto">
              <a:xfrm>
                <a:off x="10077773" y="1501834"/>
                <a:ext cx="271182" cy="272663"/>
              </a:xfrm>
              <a:custGeom>
                <a:avLst/>
                <a:gdLst>
                  <a:gd name="T0" fmla="*/ 91 w 183"/>
                  <a:gd name="T1" fmla="*/ 26 h 184"/>
                  <a:gd name="T2" fmla="*/ 73 w 183"/>
                  <a:gd name="T3" fmla="*/ 27 h 184"/>
                  <a:gd name="T4" fmla="*/ 58 w 183"/>
                  <a:gd name="T5" fmla="*/ 35 h 184"/>
                  <a:gd name="T6" fmla="*/ 45 w 183"/>
                  <a:gd name="T7" fmla="*/ 45 h 184"/>
                  <a:gd name="T8" fmla="*/ 34 w 183"/>
                  <a:gd name="T9" fmla="*/ 59 h 184"/>
                  <a:gd name="T10" fmla="*/ 27 w 183"/>
                  <a:gd name="T11" fmla="*/ 74 h 184"/>
                  <a:gd name="T12" fmla="*/ 25 w 183"/>
                  <a:gd name="T13" fmla="*/ 92 h 184"/>
                  <a:gd name="T14" fmla="*/ 27 w 183"/>
                  <a:gd name="T15" fmla="*/ 108 h 184"/>
                  <a:gd name="T16" fmla="*/ 34 w 183"/>
                  <a:gd name="T17" fmla="*/ 125 h 184"/>
                  <a:gd name="T18" fmla="*/ 45 w 183"/>
                  <a:gd name="T19" fmla="*/ 139 h 184"/>
                  <a:gd name="T20" fmla="*/ 58 w 183"/>
                  <a:gd name="T21" fmla="*/ 149 h 184"/>
                  <a:gd name="T22" fmla="*/ 73 w 183"/>
                  <a:gd name="T23" fmla="*/ 155 h 184"/>
                  <a:gd name="T24" fmla="*/ 91 w 183"/>
                  <a:gd name="T25" fmla="*/ 158 h 184"/>
                  <a:gd name="T26" fmla="*/ 108 w 183"/>
                  <a:gd name="T27" fmla="*/ 155 h 184"/>
                  <a:gd name="T28" fmla="*/ 123 w 183"/>
                  <a:gd name="T29" fmla="*/ 149 h 184"/>
                  <a:gd name="T30" fmla="*/ 138 w 183"/>
                  <a:gd name="T31" fmla="*/ 139 h 184"/>
                  <a:gd name="T32" fmla="*/ 148 w 183"/>
                  <a:gd name="T33" fmla="*/ 125 h 184"/>
                  <a:gd name="T34" fmla="*/ 154 w 183"/>
                  <a:gd name="T35" fmla="*/ 108 h 184"/>
                  <a:gd name="T36" fmla="*/ 156 w 183"/>
                  <a:gd name="T37" fmla="*/ 92 h 184"/>
                  <a:gd name="T38" fmla="*/ 154 w 183"/>
                  <a:gd name="T39" fmla="*/ 74 h 184"/>
                  <a:gd name="T40" fmla="*/ 148 w 183"/>
                  <a:gd name="T41" fmla="*/ 59 h 184"/>
                  <a:gd name="T42" fmla="*/ 138 w 183"/>
                  <a:gd name="T43" fmla="*/ 45 h 184"/>
                  <a:gd name="T44" fmla="*/ 123 w 183"/>
                  <a:gd name="T45" fmla="*/ 35 h 184"/>
                  <a:gd name="T46" fmla="*/ 108 w 183"/>
                  <a:gd name="T47" fmla="*/ 27 h 184"/>
                  <a:gd name="T48" fmla="*/ 91 w 183"/>
                  <a:gd name="T49" fmla="*/ 26 h 184"/>
                  <a:gd name="T50" fmla="*/ 91 w 183"/>
                  <a:gd name="T51" fmla="*/ 0 h 184"/>
                  <a:gd name="T52" fmla="*/ 114 w 183"/>
                  <a:gd name="T53" fmla="*/ 3 h 184"/>
                  <a:gd name="T54" fmla="*/ 136 w 183"/>
                  <a:gd name="T55" fmla="*/ 12 h 184"/>
                  <a:gd name="T56" fmla="*/ 156 w 183"/>
                  <a:gd name="T57" fmla="*/ 27 h 184"/>
                  <a:gd name="T58" fmla="*/ 169 w 183"/>
                  <a:gd name="T59" fmla="*/ 45 h 184"/>
                  <a:gd name="T60" fmla="*/ 178 w 183"/>
                  <a:gd name="T61" fmla="*/ 68 h 184"/>
                  <a:gd name="T62" fmla="*/ 183 w 183"/>
                  <a:gd name="T63" fmla="*/ 92 h 184"/>
                  <a:gd name="T64" fmla="*/ 178 w 183"/>
                  <a:gd name="T65" fmla="*/ 116 h 184"/>
                  <a:gd name="T66" fmla="*/ 169 w 183"/>
                  <a:gd name="T67" fmla="*/ 137 h 184"/>
                  <a:gd name="T68" fmla="*/ 156 w 183"/>
                  <a:gd name="T69" fmla="*/ 157 h 184"/>
                  <a:gd name="T70" fmla="*/ 136 w 183"/>
                  <a:gd name="T71" fmla="*/ 172 h 184"/>
                  <a:gd name="T72" fmla="*/ 114 w 183"/>
                  <a:gd name="T73" fmla="*/ 181 h 184"/>
                  <a:gd name="T74" fmla="*/ 91 w 183"/>
                  <a:gd name="T75" fmla="*/ 184 h 184"/>
                  <a:gd name="T76" fmla="*/ 67 w 183"/>
                  <a:gd name="T77" fmla="*/ 181 h 184"/>
                  <a:gd name="T78" fmla="*/ 45 w 183"/>
                  <a:gd name="T79" fmla="*/ 172 h 184"/>
                  <a:gd name="T80" fmla="*/ 25 w 183"/>
                  <a:gd name="T81" fmla="*/ 157 h 184"/>
                  <a:gd name="T82" fmla="*/ 12 w 183"/>
                  <a:gd name="T83" fmla="*/ 137 h 184"/>
                  <a:gd name="T84" fmla="*/ 3 w 183"/>
                  <a:gd name="T85" fmla="*/ 116 h 184"/>
                  <a:gd name="T86" fmla="*/ 0 w 183"/>
                  <a:gd name="T87" fmla="*/ 92 h 184"/>
                  <a:gd name="T88" fmla="*/ 3 w 183"/>
                  <a:gd name="T89" fmla="*/ 68 h 184"/>
                  <a:gd name="T90" fmla="*/ 12 w 183"/>
                  <a:gd name="T91" fmla="*/ 45 h 184"/>
                  <a:gd name="T92" fmla="*/ 25 w 183"/>
                  <a:gd name="T93" fmla="*/ 27 h 184"/>
                  <a:gd name="T94" fmla="*/ 45 w 183"/>
                  <a:gd name="T95" fmla="*/ 12 h 184"/>
                  <a:gd name="T96" fmla="*/ 67 w 183"/>
                  <a:gd name="T97" fmla="*/ 3 h 184"/>
                  <a:gd name="T98" fmla="*/ 91 w 183"/>
                  <a:gd name="T9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3" h="184">
                    <a:moveTo>
                      <a:pt x="91" y="26"/>
                    </a:moveTo>
                    <a:lnTo>
                      <a:pt x="73" y="27"/>
                    </a:lnTo>
                    <a:lnTo>
                      <a:pt x="58" y="35"/>
                    </a:lnTo>
                    <a:lnTo>
                      <a:pt x="45" y="45"/>
                    </a:lnTo>
                    <a:lnTo>
                      <a:pt x="34" y="59"/>
                    </a:lnTo>
                    <a:lnTo>
                      <a:pt x="27" y="74"/>
                    </a:lnTo>
                    <a:lnTo>
                      <a:pt x="25" y="92"/>
                    </a:lnTo>
                    <a:lnTo>
                      <a:pt x="27" y="108"/>
                    </a:lnTo>
                    <a:lnTo>
                      <a:pt x="34" y="125"/>
                    </a:lnTo>
                    <a:lnTo>
                      <a:pt x="45" y="139"/>
                    </a:lnTo>
                    <a:lnTo>
                      <a:pt x="58" y="149"/>
                    </a:lnTo>
                    <a:lnTo>
                      <a:pt x="73" y="155"/>
                    </a:lnTo>
                    <a:lnTo>
                      <a:pt x="91" y="158"/>
                    </a:lnTo>
                    <a:lnTo>
                      <a:pt x="108" y="155"/>
                    </a:lnTo>
                    <a:lnTo>
                      <a:pt x="123" y="149"/>
                    </a:lnTo>
                    <a:lnTo>
                      <a:pt x="138" y="139"/>
                    </a:lnTo>
                    <a:lnTo>
                      <a:pt x="148" y="125"/>
                    </a:lnTo>
                    <a:lnTo>
                      <a:pt x="154" y="108"/>
                    </a:lnTo>
                    <a:lnTo>
                      <a:pt x="156" y="92"/>
                    </a:lnTo>
                    <a:lnTo>
                      <a:pt x="154" y="74"/>
                    </a:lnTo>
                    <a:lnTo>
                      <a:pt x="148" y="59"/>
                    </a:lnTo>
                    <a:lnTo>
                      <a:pt x="138" y="45"/>
                    </a:lnTo>
                    <a:lnTo>
                      <a:pt x="123" y="35"/>
                    </a:lnTo>
                    <a:lnTo>
                      <a:pt x="108" y="27"/>
                    </a:lnTo>
                    <a:lnTo>
                      <a:pt x="91" y="26"/>
                    </a:lnTo>
                    <a:close/>
                    <a:moveTo>
                      <a:pt x="91" y="0"/>
                    </a:moveTo>
                    <a:lnTo>
                      <a:pt x="114" y="3"/>
                    </a:lnTo>
                    <a:lnTo>
                      <a:pt x="136" y="12"/>
                    </a:lnTo>
                    <a:lnTo>
                      <a:pt x="156" y="27"/>
                    </a:lnTo>
                    <a:lnTo>
                      <a:pt x="169" y="45"/>
                    </a:lnTo>
                    <a:lnTo>
                      <a:pt x="178" y="68"/>
                    </a:lnTo>
                    <a:lnTo>
                      <a:pt x="183" y="92"/>
                    </a:lnTo>
                    <a:lnTo>
                      <a:pt x="178" y="116"/>
                    </a:lnTo>
                    <a:lnTo>
                      <a:pt x="169" y="137"/>
                    </a:lnTo>
                    <a:lnTo>
                      <a:pt x="156" y="157"/>
                    </a:lnTo>
                    <a:lnTo>
                      <a:pt x="136" y="172"/>
                    </a:lnTo>
                    <a:lnTo>
                      <a:pt x="114" y="181"/>
                    </a:lnTo>
                    <a:lnTo>
                      <a:pt x="91" y="184"/>
                    </a:lnTo>
                    <a:lnTo>
                      <a:pt x="67" y="181"/>
                    </a:lnTo>
                    <a:lnTo>
                      <a:pt x="45" y="172"/>
                    </a:lnTo>
                    <a:lnTo>
                      <a:pt x="25" y="157"/>
                    </a:lnTo>
                    <a:lnTo>
                      <a:pt x="12" y="137"/>
                    </a:lnTo>
                    <a:lnTo>
                      <a:pt x="3" y="116"/>
                    </a:lnTo>
                    <a:lnTo>
                      <a:pt x="0" y="92"/>
                    </a:lnTo>
                    <a:lnTo>
                      <a:pt x="3" y="68"/>
                    </a:lnTo>
                    <a:lnTo>
                      <a:pt x="12" y="45"/>
                    </a:lnTo>
                    <a:lnTo>
                      <a:pt x="25" y="27"/>
                    </a:lnTo>
                    <a:lnTo>
                      <a:pt x="45" y="12"/>
                    </a:lnTo>
                    <a:lnTo>
                      <a:pt x="67" y="3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5" name="Freeform 8773"/>
              <p:cNvSpPr>
                <a:spLocks/>
              </p:cNvSpPr>
              <p:nvPr/>
            </p:nvSpPr>
            <p:spPr bwMode="auto">
              <a:xfrm>
                <a:off x="10277825" y="1452932"/>
                <a:ext cx="117068" cy="120032"/>
              </a:xfrm>
              <a:custGeom>
                <a:avLst/>
                <a:gdLst>
                  <a:gd name="T0" fmla="*/ 64 w 79"/>
                  <a:gd name="T1" fmla="*/ 0 h 81"/>
                  <a:gd name="T2" fmla="*/ 69 w 79"/>
                  <a:gd name="T3" fmla="*/ 0 h 81"/>
                  <a:gd name="T4" fmla="*/ 72 w 79"/>
                  <a:gd name="T5" fmla="*/ 2 h 81"/>
                  <a:gd name="T6" fmla="*/ 75 w 79"/>
                  <a:gd name="T7" fmla="*/ 5 h 81"/>
                  <a:gd name="T8" fmla="*/ 78 w 79"/>
                  <a:gd name="T9" fmla="*/ 8 h 81"/>
                  <a:gd name="T10" fmla="*/ 79 w 79"/>
                  <a:gd name="T11" fmla="*/ 12 h 81"/>
                  <a:gd name="T12" fmla="*/ 79 w 79"/>
                  <a:gd name="T13" fmla="*/ 15 h 81"/>
                  <a:gd name="T14" fmla="*/ 78 w 79"/>
                  <a:gd name="T15" fmla="*/ 20 h 81"/>
                  <a:gd name="T16" fmla="*/ 75 w 79"/>
                  <a:gd name="T17" fmla="*/ 23 h 81"/>
                  <a:gd name="T18" fmla="*/ 21 w 79"/>
                  <a:gd name="T19" fmla="*/ 77 h 81"/>
                  <a:gd name="T20" fmla="*/ 18 w 79"/>
                  <a:gd name="T21" fmla="*/ 78 h 81"/>
                  <a:gd name="T22" fmla="*/ 15 w 79"/>
                  <a:gd name="T23" fmla="*/ 80 h 81"/>
                  <a:gd name="T24" fmla="*/ 12 w 79"/>
                  <a:gd name="T25" fmla="*/ 81 h 81"/>
                  <a:gd name="T26" fmla="*/ 9 w 79"/>
                  <a:gd name="T27" fmla="*/ 80 h 81"/>
                  <a:gd name="T28" fmla="*/ 6 w 79"/>
                  <a:gd name="T29" fmla="*/ 78 h 81"/>
                  <a:gd name="T30" fmla="*/ 3 w 79"/>
                  <a:gd name="T31" fmla="*/ 77 h 81"/>
                  <a:gd name="T32" fmla="*/ 1 w 79"/>
                  <a:gd name="T33" fmla="*/ 74 h 81"/>
                  <a:gd name="T34" fmla="*/ 0 w 79"/>
                  <a:gd name="T35" fmla="*/ 69 h 81"/>
                  <a:gd name="T36" fmla="*/ 0 w 79"/>
                  <a:gd name="T37" fmla="*/ 66 h 81"/>
                  <a:gd name="T38" fmla="*/ 1 w 79"/>
                  <a:gd name="T39" fmla="*/ 62 h 81"/>
                  <a:gd name="T40" fmla="*/ 3 w 79"/>
                  <a:gd name="T41" fmla="*/ 59 h 81"/>
                  <a:gd name="T42" fmla="*/ 57 w 79"/>
                  <a:gd name="T43" fmla="*/ 5 h 81"/>
                  <a:gd name="T44" fmla="*/ 61 w 79"/>
                  <a:gd name="T45" fmla="*/ 2 h 81"/>
                  <a:gd name="T46" fmla="*/ 64 w 79"/>
                  <a:gd name="T47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9" h="81">
                    <a:moveTo>
                      <a:pt x="64" y="0"/>
                    </a:moveTo>
                    <a:lnTo>
                      <a:pt x="69" y="0"/>
                    </a:lnTo>
                    <a:lnTo>
                      <a:pt x="72" y="2"/>
                    </a:lnTo>
                    <a:lnTo>
                      <a:pt x="75" y="5"/>
                    </a:lnTo>
                    <a:lnTo>
                      <a:pt x="78" y="8"/>
                    </a:lnTo>
                    <a:lnTo>
                      <a:pt x="79" y="12"/>
                    </a:lnTo>
                    <a:lnTo>
                      <a:pt x="79" y="15"/>
                    </a:lnTo>
                    <a:lnTo>
                      <a:pt x="78" y="20"/>
                    </a:lnTo>
                    <a:lnTo>
                      <a:pt x="75" y="23"/>
                    </a:lnTo>
                    <a:lnTo>
                      <a:pt x="21" y="77"/>
                    </a:lnTo>
                    <a:lnTo>
                      <a:pt x="18" y="78"/>
                    </a:lnTo>
                    <a:lnTo>
                      <a:pt x="15" y="80"/>
                    </a:lnTo>
                    <a:lnTo>
                      <a:pt x="12" y="81"/>
                    </a:lnTo>
                    <a:lnTo>
                      <a:pt x="9" y="80"/>
                    </a:lnTo>
                    <a:lnTo>
                      <a:pt x="6" y="78"/>
                    </a:lnTo>
                    <a:lnTo>
                      <a:pt x="3" y="77"/>
                    </a:lnTo>
                    <a:lnTo>
                      <a:pt x="1" y="74"/>
                    </a:lnTo>
                    <a:lnTo>
                      <a:pt x="0" y="69"/>
                    </a:lnTo>
                    <a:lnTo>
                      <a:pt x="0" y="66"/>
                    </a:lnTo>
                    <a:lnTo>
                      <a:pt x="1" y="62"/>
                    </a:lnTo>
                    <a:lnTo>
                      <a:pt x="3" y="59"/>
                    </a:lnTo>
                    <a:lnTo>
                      <a:pt x="57" y="5"/>
                    </a:lnTo>
                    <a:lnTo>
                      <a:pt x="61" y="2"/>
                    </a:lnTo>
                    <a:lnTo>
                      <a:pt x="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6" name="Freeform 8774"/>
              <p:cNvSpPr>
                <a:spLocks/>
              </p:cNvSpPr>
              <p:nvPr/>
            </p:nvSpPr>
            <p:spPr bwMode="auto">
              <a:xfrm>
                <a:off x="10264488" y="1451450"/>
                <a:ext cx="133368" cy="133368"/>
              </a:xfrm>
              <a:custGeom>
                <a:avLst/>
                <a:gdLst>
                  <a:gd name="T0" fmla="*/ 13 w 90"/>
                  <a:gd name="T1" fmla="*/ 0 h 90"/>
                  <a:gd name="T2" fmla="*/ 76 w 90"/>
                  <a:gd name="T3" fmla="*/ 0 h 90"/>
                  <a:gd name="T4" fmla="*/ 82 w 90"/>
                  <a:gd name="T5" fmla="*/ 1 h 90"/>
                  <a:gd name="T6" fmla="*/ 85 w 90"/>
                  <a:gd name="T7" fmla="*/ 4 h 90"/>
                  <a:gd name="T8" fmla="*/ 88 w 90"/>
                  <a:gd name="T9" fmla="*/ 9 h 90"/>
                  <a:gd name="T10" fmla="*/ 90 w 90"/>
                  <a:gd name="T11" fmla="*/ 13 h 90"/>
                  <a:gd name="T12" fmla="*/ 90 w 90"/>
                  <a:gd name="T13" fmla="*/ 76 h 90"/>
                  <a:gd name="T14" fmla="*/ 88 w 90"/>
                  <a:gd name="T15" fmla="*/ 82 h 90"/>
                  <a:gd name="T16" fmla="*/ 85 w 90"/>
                  <a:gd name="T17" fmla="*/ 85 h 90"/>
                  <a:gd name="T18" fmla="*/ 82 w 90"/>
                  <a:gd name="T19" fmla="*/ 88 h 90"/>
                  <a:gd name="T20" fmla="*/ 76 w 90"/>
                  <a:gd name="T21" fmla="*/ 90 h 90"/>
                  <a:gd name="T22" fmla="*/ 72 w 90"/>
                  <a:gd name="T23" fmla="*/ 88 h 90"/>
                  <a:gd name="T24" fmla="*/ 67 w 90"/>
                  <a:gd name="T25" fmla="*/ 85 h 90"/>
                  <a:gd name="T26" fmla="*/ 64 w 90"/>
                  <a:gd name="T27" fmla="*/ 82 h 90"/>
                  <a:gd name="T28" fmla="*/ 64 w 90"/>
                  <a:gd name="T29" fmla="*/ 76 h 90"/>
                  <a:gd name="T30" fmla="*/ 64 w 90"/>
                  <a:gd name="T31" fmla="*/ 27 h 90"/>
                  <a:gd name="T32" fmla="*/ 13 w 90"/>
                  <a:gd name="T33" fmla="*/ 27 h 90"/>
                  <a:gd name="T34" fmla="*/ 9 w 90"/>
                  <a:gd name="T35" fmla="*/ 25 h 90"/>
                  <a:gd name="T36" fmla="*/ 4 w 90"/>
                  <a:gd name="T37" fmla="*/ 22 h 90"/>
                  <a:gd name="T38" fmla="*/ 1 w 90"/>
                  <a:gd name="T39" fmla="*/ 18 h 90"/>
                  <a:gd name="T40" fmla="*/ 0 w 90"/>
                  <a:gd name="T41" fmla="*/ 13 h 90"/>
                  <a:gd name="T42" fmla="*/ 1 w 90"/>
                  <a:gd name="T43" fmla="*/ 9 h 90"/>
                  <a:gd name="T44" fmla="*/ 4 w 90"/>
                  <a:gd name="T45" fmla="*/ 4 h 90"/>
                  <a:gd name="T46" fmla="*/ 9 w 90"/>
                  <a:gd name="T47" fmla="*/ 1 h 90"/>
                  <a:gd name="T48" fmla="*/ 13 w 90"/>
                  <a:gd name="T4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90">
                    <a:moveTo>
                      <a:pt x="13" y="0"/>
                    </a:moveTo>
                    <a:lnTo>
                      <a:pt x="76" y="0"/>
                    </a:lnTo>
                    <a:lnTo>
                      <a:pt x="82" y="1"/>
                    </a:lnTo>
                    <a:lnTo>
                      <a:pt x="85" y="4"/>
                    </a:lnTo>
                    <a:lnTo>
                      <a:pt x="88" y="9"/>
                    </a:lnTo>
                    <a:lnTo>
                      <a:pt x="90" y="13"/>
                    </a:lnTo>
                    <a:lnTo>
                      <a:pt x="90" y="76"/>
                    </a:lnTo>
                    <a:lnTo>
                      <a:pt x="88" y="82"/>
                    </a:lnTo>
                    <a:lnTo>
                      <a:pt x="85" y="85"/>
                    </a:lnTo>
                    <a:lnTo>
                      <a:pt x="82" y="88"/>
                    </a:lnTo>
                    <a:lnTo>
                      <a:pt x="76" y="90"/>
                    </a:lnTo>
                    <a:lnTo>
                      <a:pt x="72" y="88"/>
                    </a:lnTo>
                    <a:lnTo>
                      <a:pt x="67" y="85"/>
                    </a:lnTo>
                    <a:lnTo>
                      <a:pt x="64" y="82"/>
                    </a:lnTo>
                    <a:lnTo>
                      <a:pt x="64" y="76"/>
                    </a:lnTo>
                    <a:lnTo>
                      <a:pt x="64" y="27"/>
                    </a:lnTo>
                    <a:lnTo>
                      <a:pt x="13" y="27"/>
                    </a:lnTo>
                    <a:lnTo>
                      <a:pt x="9" y="25"/>
                    </a:lnTo>
                    <a:lnTo>
                      <a:pt x="4" y="22"/>
                    </a:lnTo>
                    <a:lnTo>
                      <a:pt x="1" y="18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1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7" name="Freeform 8775"/>
              <p:cNvSpPr>
                <a:spLocks/>
              </p:cNvSpPr>
              <p:nvPr/>
            </p:nvSpPr>
            <p:spPr bwMode="auto">
              <a:xfrm>
                <a:off x="10055545" y="1744860"/>
                <a:ext cx="37047" cy="151150"/>
              </a:xfrm>
              <a:custGeom>
                <a:avLst/>
                <a:gdLst>
                  <a:gd name="T0" fmla="*/ 12 w 25"/>
                  <a:gd name="T1" fmla="*/ 0 h 102"/>
                  <a:gd name="T2" fmla="*/ 18 w 25"/>
                  <a:gd name="T3" fmla="*/ 2 h 102"/>
                  <a:gd name="T4" fmla="*/ 21 w 25"/>
                  <a:gd name="T5" fmla="*/ 3 h 102"/>
                  <a:gd name="T6" fmla="*/ 24 w 25"/>
                  <a:gd name="T7" fmla="*/ 8 h 102"/>
                  <a:gd name="T8" fmla="*/ 25 w 25"/>
                  <a:gd name="T9" fmla="*/ 12 h 102"/>
                  <a:gd name="T10" fmla="*/ 25 w 25"/>
                  <a:gd name="T11" fmla="*/ 90 h 102"/>
                  <a:gd name="T12" fmla="*/ 24 w 25"/>
                  <a:gd name="T13" fmla="*/ 95 h 102"/>
                  <a:gd name="T14" fmla="*/ 21 w 25"/>
                  <a:gd name="T15" fmla="*/ 99 h 102"/>
                  <a:gd name="T16" fmla="*/ 18 w 25"/>
                  <a:gd name="T17" fmla="*/ 102 h 102"/>
                  <a:gd name="T18" fmla="*/ 12 w 25"/>
                  <a:gd name="T19" fmla="*/ 102 h 102"/>
                  <a:gd name="T20" fmla="*/ 7 w 25"/>
                  <a:gd name="T21" fmla="*/ 102 h 102"/>
                  <a:gd name="T22" fmla="*/ 3 w 25"/>
                  <a:gd name="T23" fmla="*/ 99 h 102"/>
                  <a:gd name="T24" fmla="*/ 1 w 25"/>
                  <a:gd name="T25" fmla="*/ 95 h 102"/>
                  <a:gd name="T26" fmla="*/ 0 w 25"/>
                  <a:gd name="T27" fmla="*/ 90 h 102"/>
                  <a:gd name="T28" fmla="*/ 0 w 25"/>
                  <a:gd name="T29" fmla="*/ 12 h 102"/>
                  <a:gd name="T30" fmla="*/ 1 w 25"/>
                  <a:gd name="T31" fmla="*/ 8 h 102"/>
                  <a:gd name="T32" fmla="*/ 3 w 25"/>
                  <a:gd name="T33" fmla="*/ 3 h 102"/>
                  <a:gd name="T34" fmla="*/ 7 w 25"/>
                  <a:gd name="T35" fmla="*/ 2 h 102"/>
                  <a:gd name="T36" fmla="*/ 12 w 25"/>
                  <a:gd name="T3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102">
                    <a:moveTo>
                      <a:pt x="12" y="0"/>
                    </a:moveTo>
                    <a:lnTo>
                      <a:pt x="18" y="2"/>
                    </a:lnTo>
                    <a:lnTo>
                      <a:pt x="21" y="3"/>
                    </a:lnTo>
                    <a:lnTo>
                      <a:pt x="24" y="8"/>
                    </a:lnTo>
                    <a:lnTo>
                      <a:pt x="25" y="12"/>
                    </a:lnTo>
                    <a:lnTo>
                      <a:pt x="25" y="90"/>
                    </a:lnTo>
                    <a:lnTo>
                      <a:pt x="24" y="95"/>
                    </a:lnTo>
                    <a:lnTo>
                      <a:pt x="21" y="99"/>
                    </a:lnTo>
                    <a:lnTo>
                      <a:pt x="18" y="102"/>
                    </a:lnTo>
                    <a:lnTo>
                      <a:pt x="12" y="102"/>
                    </a:lnTo>
                    <a:lnTo>
                      <a:pt x="7" y="102"/>
                    </a:lnTo>
                    <a:lnTo>
                      <a:pt x="3" y="99"/>
                    </a:lnTo>
                    <a:lnTo>
                      <a:pt x="1" y="95"/>
                    </a:lnTo>
                    <a:lnTo>
                      <a:pt x="0" y="90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8" name="Freeform 8776"/>
              <p:cNvSpPr>
                <a:spLocks/>
              </p:cNvSpPr>
              <p:nvPr/>
            </p:nvSpPr>
            <p:spPr bwMode="auto">
              <a:xfrm>
                <a:off x="9997752" y="1802652"/>
                <a:ext cx="152633" cy="38529"/>
              </a:xfrm>
              <a:custGeom>
                <a:avLst/>
                <a:gdLst>
                  <a:gd name="T0" fmla="*/ 90 w 103"/>
                  <a:gd name="T1" fmla="*/ 0 h 26"/>
                  <a:gd name="T2" fmla="*/ 94 w 103"/>
                  <a:gd name="T3" fmla="*/ 0 h 26"/>
                  <a:gd name="T4" fmla="*/ 99 w 103"/>
                  <a:gd name="T5" fmla="*/ 3 h 26"/>
                  <a:gd name="T6" fmla="*/ 102 w 103"/>
                  <a:gd name="T7" fmla="*/ 8 h 26"/>
                  <a:gd name="T8" fmla="*/ 103 w 103"/>
                  <a:gd name="T9" fmla="*/ 12 h 26"/>
                  <a:gd name="T10" fmla="*/ 102 w 103"/>
                  <a:gd name="T11" fmla="*/ 17 h 26"/>
                  <a:gd name="T12" fmla="*/ 99 w 103"/>
                  <a:gd name="T13" fmla="*/ 21 h 26"/>
                  <a:gd name="T14" fmla="*/ 94 w 103"/>
                  <a:gd name="T15" fmla="*/ 24 h 26"/>
                  <a:gd name="T16" fmla="*/ 90 w 103"/>
                  <a:gd name="T17" fmla="*/ 26 h 26"/>
                  <a:gd name="T18" fmla="*/ 13 w 103"/>
                  <a:gd name="T19" fmla="*/ 26 h 26"/>
                  <a:gd name="T20" fmla="*/ 9 w 103"/>
                  <a:gd name="T21" fmla="*/ 24 h 26"/>
                  <a:gd name="T22" fmla="*/ 4 w 103"/>
                  <a:gd name="T23" fmla="*/ 21 h 26"/>
                  <a:gd name="T24" fmla="*/ 1 w 103"/>
                  <a:gd name="T25" fmla="*/ 17 h 26"/>
                  <a:gd name="T26" fmla="*/ 0 w 103"/>
                  <a:gd name="T27" fmla="*/ 12 h 26"/>
                  <a:gd name="T28" fmla="*/ 1 w 103"/>
                  <a:gd name="T29" fmla="*/ 8 h 26"/>
                  <a:gd name="T30" fmla="*/ 4 w 103"/>
                  <a:gd name="T31" fmla="*/ 3 h 26"/>
                  <a:gd name="T32" fmla="*/ 7 w 103"/>
                  <a:gd name="T33" fmla="*/ 0 h 26"/>
                  <a:gd name="T34" fmla="*/ 13 w 103"/>
                  <a:gd name="T35" fmla="*/ 0 h 26"/>
                  <a:gd name="T36" fmla="*/ 90 w 103"/>
                  <a:gd name="T37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26">
                    <a:moveTo>
                      <a:pt x="90" y="0"/>
                    </a:moveTo>
                    <a:lnTo>
                      <a:pt x="94" y="0"/>
                    </a:lnTo>
                    <a:lnTo>
                      <a:pt x="99" y="3"/>
                    </a:lnTo>
                    <a:lnTo>
                      <a:pt x="102" y="8"/>
                    </a:lnTo>
                    <a:lnTo>
                      <a:pt x="103" y="12"/>
                    </a:lnTo>
                    <a:lnTo>
                      <a:pt x="102" y="17"/>
                    </a:lnTo>
                    <a:lnTo>
                      <a:pt x="99" y="21"/>
                    </a:lnTo>
                    <a:lnTo>
                      <a:pt x="94" y="24"/>
                    </a:lnTo>
                    <a:lnTo>
                      <a:pt x="90" y="26"/>
                    </a:lnTo>
                    <a:lnTo>
                      <a:pt x="13" y="26"/>
                    </a:lnTo>
                    <a:lnTo>
                      <a:pt x="9" y="24"/>
                    </a:lnTo>
                    <a:lnTo>
                      <a:pt x="4" y="21"/>
                    </a:lnTo>
                    <a:lnTo>
                      <a:pt x="1" y="17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13" y="0"/>
                    </a:lnTo>
                    <a:lnTo>
                      <a:pt x="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39" name="Freeform 8777"/>
              <p:cNvSpPr>
                <a:spLocks noEditPoints="1"/>
              </p:cNvSpPr>
              <p:nvPr/>
            </p:nvSpPr>
            <p:spPr bwMode="auto">
              <a:xfrm>
                <a:off x="9936996" y="1501834"/>
                <a:ext cx="271182" cy="272663"/>
              </a:xfrm>
              <a:custGeom>
                <a:avLst/>
                <a:gdLst>
                  <a:gd name="T0" fmla="*/ 92 w 183"/>
                  <a:gd name="T1" fmla="*/ 26 h 184"/>
                  <a:gd name="T2" fmla="*/ 75 w 183"/>
                  <a:gd name="T3" fmla="*/ 27 h 184"/>
                  <a:gd name="T4" fmla="*/ 59 w 183"/>
                  <a:gd name="T5" fmla="*/ 35 h 184"/>
                  <a:gd name="T6" fmla="*/ 45 w 183"/>
                  <a:gd name="T7" fmla="*/ 45 h 184"/>
                  <a:gd name="T8" fmla="*/ 35 w 183"/>
                  <a:gd name="T9" fmla="*/ 59 h 184"/>
                  <a:gd name="T10" fmla="*/ 29 w 183"/>
                  <a:gd name="T11" fmla="*/ 74 h 184"/>
                  <a:gd name="T12" fmla="*/ 27 w 183"/>
                  <a:gd name="T13" fmla="*/ 92 h 184"/>
                  <a:gd name="T14" fmla="*/ 29 w 183"/>
                  <a:gd name="T15" fmla="*/ 108 h 184"/>
                  <a:gd name="T16" fmla="*/ 35 w 183"/>
                  <a:gd name="T17" fmla="*/ 125 h 184"/>
                  <a:gd name="T18" fmla="*/ 45 w 183"/>
                  <a:gd name="T19" fmla="*/ 139 h 184"/>
                  <a:gd name="T20" fmla="*/ 59 w 183"/>
                  <a:gd name="T21" fmla="*/ 149 h 184"/>
                  <a:gd name="T22" fmla="*/ 75 w 183"/>
                  <a:gd name="T23" fmla="*/ 155 h 184"/>
                  <a:gd name="T24" fmla="*/ 92 w 183"/>
                  <a:gd name="T25" fmla="*/ 158 h 184"/>
                  <a:gd name="T26" fmla="*/ 110 w 183"/>
                  <a:gd name="T27" fmla="*/ 155 h 184"/>
                  <a:gd name="T28" fmla="*/ 125 w 183"/>
                  <a:gd name="T29" fmla="*/ 149 h 184"/>
                  <a:gd name="T30" fmla="*/ 138 w 183"/>
                  <a:gd name="T31" fmla="*/ 139 h 184"/>
                  <a:gd name="T32" fmla="*/ 149 w 183"/>
                  <a:gd name="T33" fmla="*/ 125 h 184"/>
                  <a:gd name="T34" fmla="*/ 156 w 183"/>
                  <a:gd name="T35" fmla="*/ 108 h 184"/>
                  <a:gd name="T36" fmla="*/ 158 w 183"/>
                  <a:gd name="T37" fmla="*/ 92 h 184"/>
                  <a:gd name="T38" fmla="*/ 156 w 183"/>
                  <a:gd name="T39" fmla="*/ 74 h 184"/>
                  <a:gd name="T40" fmla="*/ 149 w 183"/>
                  <a:gd name="T41" fmla="*/ 59 h 184"/>
                  <a:gd name="T42" fmla="*/ 138 w 183"/>
                  <a:gd name="T43" fmla="*/ 45 h 184"/>
                  <a:gd name="T44" fmla="*/ 125 w 183"/>
                  <a:gd name="T45" fmla="*/ 35 h 184"/>
                  <a:gd name="T46" fmla="*/ 110 w 183"/>
                  <a:gd name="T47" fmla="*/ 27 h 184"/>
                  <a:gd name="T48" fmla="*/ 92 w 183"/>
                  <a:gd name="T49" fmla="*/ 26 h 184"/>
                  <a:gd name="T50" fmla="*/ 92 w 183"/>
                  <a:gd name="T51" fmla="*/ 0 h 184"/>
                  <a:gd name="T52" fmla="*/ 116 w 183"/>
                  <a:gd name="T53" fmla="*/ 3 h 184"/>
                  <a:gd name="T54" fmla="*/ 138 w 183"/>
                  <a:gd name="T55" fmla="*/ 12 h 184"/>
                  <a:gd name="T56" fmla="*/ 158 w 183"/>
                  <a:gd name="T57" fmla="*/ 27 h 184"/>
                  <a:gd name="T58" fmla="*/ 171 w 183"/>
                  <a:gd name="T59" fmla="*/ 45 h 184"/>
                  <a:gd name="T60" fmla="*/ 180 w 183"/>
                  <a:gd name="T61" fmla="*/ 68 h 184"/>
                  <a:gd name="T62" fmla="*/ 183 w 183"/>
                  <a:gd name="T63" fmla="*/ 92 h 184"/>
                  <a:gd name="T64" fmla="*/ 180 w 183"/>
                  <a:gd name="T65" fmla="*/ 116 h 184"/>
                  <a:gd name="T66" fmla="*/ 171 w 183"/>
                  <a:gd name="T67" fmla="*/ 137 h 184"/>
                  <a:gd name="T68" fmla="*/ 158 w 183"/>
                  <a:gd name="T69" fmla="*/ 157 h 184"/>
                  <a:gd name="T70" fmla="*/ 138 w 183"/>
                  <a:gd name="T71" fmla="*/ 172 h 184"/>
                  <a:gd name="T72" fmla="*/ 116 w 183"/>
                  <a:gd name="T73" fmla="*/ 181 h 184"/>
                  <a:gd name="T74" fmla="*/ 92 w 183"/>
                  <a:gd name="T75" fmla="*/ 184 h 184"/>
                  <a:gd name="T76" fmla="*/ 69 w 183"/>
                  <a:gd name="T77" fmla="*/ 181 h 184"/>
                  <a:gd name="T78" fmla="*/ 47 w 183"/>
                  <a:gd name="T79" fmla="*/ 172 h 184"/>
                  <a:gd name="T80" fmla="*/ 27 w 183"/>
                  <a:gd name="T81" fmla="*/ 157 h 184"/>
                  <a:gd name="T82" fmla="*/ 14 w 183"/>
                  <a:gd name="T83" fmla="*/ 137 h 184"/>
                  <a:gd name="T84" fmla="*/ 3 w 183"/>
                  <a:gd name="T85" fmla="*/ 116 h 184"/>
                  <a:gd name="T86" fmla="*/ 0 w 183"/>
                  <a:gd name="T87" fmla="*/ 92 h 184"/>
                  <a:gd name="T88" fmla="*/ 3 w 183"/>
                  <a:gd name="T89" fmla="*/ 68 h 184"/>
                  <a:gd name="T90" fmla="*/ 14 w 183"/>
                  <a:gd name="T91" fmla="*/ 45 h 184"/>
                  <a:gd name="T92" fmla="*/ 27 w 183"/>
                  <a:gd name="T93" fmla="*/ 27 h 184"/>
                  <a:gd name="T94" fmla="*/ 47 w 183"/>
                  <a:gd name="T95" fmla="*/ 12 h 184"/>
                  <a:gd name="T96" fmla="*/ 69 w 183"/>
                  <a:gd name="T97" fmla="*/ 3 h 184"/>
                  <a:gd name="T98" fmla="*/ 92 w 183"/>
                  <a:gd name="T99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3" h="184">
                    <a:moveTo>
                      <a:pt x="92" y="26"/>
                    </a:moveTo>
                    <a:lnTo>
                      <a:pt x="75" y="27"/>
                    </a:lnTo>
                    <a:lnTo>
                      <a:pt x="59" y="35"/>
                    </a:lnTo>
                    <a:lnTo>
                      <a:pt x="45" y="45"/>
                    </a:lnTo>
                    <a:lnTo>
                      <a:pt x="35" y="59"/>
                    </a:lnTo>
                    <a:lnTo>
                      <a:pt x="29" y="74"/>
                    </a:lnTo>
                    <a:lnTo>
                      <a:pt x="27" y="92"/>
                    </a:lnTo>
                    <a:lnTo>
                      <a:pt x="29" y="108"/>
                    </a:lnTo>
                    <a:lnTo>
                      <a:pt x="35" y="125"/>
                    </a:lnTo>
                    <a:lnTo>
                      <a:pt x="45" y="139"/>
                    </a:lnTo>
                    <a:lnTo>
                      <a:pt x="59" y="149"/>
                    </a:lnTo>
                    <a:lnTo>
                      <a:pt x="75" y="155"/>
                    </a:lnTo>
                    <a:lnTo>
                      <a:pt x="92" y="158"/>
                    </a:lnTo>
                    <a:lnTo>
                      <a:pt x="110" y="155"/>
                    </a:lnTo>
                    <a:lnTo>
                      <a:pt x="125" y="149"/>
                    </a:lnTo>
                    <a:lnTo>
                      <a:pt x="138" y="139"/>
                    </a:lnTo>
                    <a:lnTo>
                      <a:pt x="149" y="125"/>
                    </a:lnTo>
                    <a:lnTo>
                      <a:pt x="156" y="108"/>
                    </a:lnTo>
                    <a:lnTo>
                      <a:pt x="158" y="92"/>
                    </a:lnTo>
                    <a:lnTo>
                      <a:pt x="156" y="74"/>
                    </a:lnTo>
                    <a:lnTo>
                      <a:pt x="149" y="59"/>
                    </a:lnTo>
                    <a:lnTo>
                      <a:pt x="138" y="45"/>
                    </a:lnTo>
                    <a:lnTo>
                      <a:pt x="125" y="35"/>
                    </a:lnTo>
                    <a:lnTo>
                      <a:pt x="110" y="27"/>
                    </a:lnTo>
                    <a:lnTo>
                      <a:pt x="92" y="26"/>
                    </a:lnTo>
                    <a:close/>
                    <a:moveTo>
                      <a:pt x="92" y="0"/>
                    </a:moveTo>
                    <a:lnTo>
                      <a:pt x="116" y="3"/>
                    </a:lnTo>
                    <a:lnTo>
                      <a:pt x="138" y="12"/>
                    </a:lnTo>
                    <a:lnTo>
                      <a:pt x="158" y="27"/>
                    </a:lnTo>
                    <a:lnTo>
                      <a:pt x="171" y="45"/>
                    </a:lnTo>
                    <a:lnTo>
                      <a:pt x="180" y="68"/>
                    </a:lnTo>
                    <a:lnTo>
                      <a:pt x="183" y="92"/>
                    </a:lnTo>
                    <a:lnTo>
                      <a:pt x="180" y="116"/>
                    </a:lnTo>
                    <a:lnTo>
                      <a:pt x="171" y="137"/>
                    </a:lnTo>
                    <a:lnTo>
                      <a:pt x="158" y="157"/>
                    </a:lnTo>
                    <a:lnTo>
                      <a:pt x="138" y="172"/>
                    </a:lnTo>
                    <a:lnTo>
                      <a:pt x="116" y="181"/>
                    </a:lnTo>
                    <a:lnTo>
                      <a:pt x="92" y="184"/>
                    </a:lnTo>
                    <a:lnTo>
                      <a:pt x="69" y="181"/>
                    </a:lnTo>
                    <a:lnTo>
                      <a:pt x="47" y="172"/>
                    </a:lnTo>
                    <a:lnTo>
                      <a:pt x="27" y="157"/>
                    </a:lnTo>
                    <a:lnTo>
                      <a:pt x="14" y="137"/>
                    </a:lnTo>
                    <a:lnTo>
                      <a:pt x="3" y="116"/>
                    </a:lnTo>
                    <a:lnTo>
                      <a:pt x="0" y="92"/>
                    </a:lnTo>
                    <a:lnTo>
                      <a:pt x="3" y="68"/>
                    </a:lnTo>
                    <a:lnTo>
                      <a:pt x="14" y="45"/>
                    </a:lnTo>
                    <a:lnTo>
                      <a:pt x="27" y="27"/>
                    </a:lnTo>
                    <a:lnTo>
                      <a:pt x="47" y="12"/>
                    </a:lnTo>
                    <a:lnTo>
                      <a:pt x="69" y="3"/>
                    </a:lnTo>
                    <a:lnTo>
                      <a:pt x="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</p:grpSp>
      </p:grpSp>
      <p:grpSp>
        <p:nvGrpSpPr>
          <p:cNvPr id="92" name="Grupo 91"/>
          <p:cNvGrpSpPr/>
          <p:nvPr/>
        </p:nvGrpSpPr>
        <p:grpSpPr>
          <a:xfrm>
            <a:off x="4303881" y="5143847"/>
            <a:ext cx="769282" cy="703430"/>
            <a:chOff x="4251814" y="4496334"/>
            <a:chExt cx="769282" cy="703430"/>
          </a:xfrm>
        </p:grpSpPr>
        <p:grpSp>
          <p:nvGrpSpPr>
            <p:cNvPr id="86" name="Grupo 85"/>
            <p:cNvGrpSpPr/>
            <p:nvPr/>
          </p:nvGrpSpPr>
          <p:grpSpPr>
            <a:xfrm>
              <a:off x="4251814" y="4496334"/>
              <a:ext cx="769282" cy="703430"/>
              <a:chOff x="4213350" y="4461163"/>
              <a:chExt cx="846210" cy="773773"/>
            </a:xfrm>
          </p:grpSpPr>
          <p:sp>
            <p:nvSpPr>
              <p:cNvPr id="69" name="Rectangle 57"/>
              <p:cNvSpPr/>
              <p:nvPr/>
            </p:nvSpPr>
            <p:spPr>
              <a:xfrm>
                <a:off x="4213350" y="4521820"/>
                <a:ext cx="777946" cy="713116"/>
              </a:xfrm>
              <a:prstGeom prst="rect">
                <a:avLst/>
              </a:prstGeom>
              <a:solidFill>
                <a:srgbClr val="990098">
                  <a:alpha val="63137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Rectangle 58"/>
              <p:cNvSpPr/>
              <p:nvPr/>
            </p:nvSpPr>
            <p:spPr>
              <a:xfrm>
                <a:off x="4281614" y="4461163"/>
                <a:ext cx="777946" cy="713116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0" name="Freeform 6831"/>
            <p:cNvSpPr>
              <a:spLocks noEditPoints="1"/>
            </p:cNvSpPr>
            <p:nvPr/>
          </p:nvSpPr>
          <p:spPr bwMode="auto">
            <a:xfrm>
              <a:off x="4468946" y="4610202"/>
              <a:ext cx="396796" cy="378427"/>
            </a:xfrm>
            <a:custGeom>
              <a:avLst/>
              <a:gdLst>
                <a:gd name="T0" fmla="*/ 140 w 324"/>
                <a:gd name="T1" fmla="*/ 125 h 309"/>
                <a:gd name="T2" fmla="*/ 135 w 324"/>
                <a:gd name="T3" fmla="*/ 132 h 309"/>
                <a:gd name="T4" fmla="*/ 128 w 324"/>
                <a:gd name="T5" fmla="*/ 134 h 309"/>
                <a:gd name="T6" fmla="*/ 113 w 324"/>
                <a:gd name="T7" fmla="*/ 177 h 309"/>
                <a:gd name="T8" fmla="*/ 119 w 324"/>
                <a:gd name="T9" fmla="*/ 185 h 309"/>
                <a:gd name="T10" fmla="*/ 119 w 324"/>
                <a:gd name="T11" fmla="*/ 192 h 309"/>
                <a:gd name="T12" fmla="*/ 155 w 324"/>
                <a:gd name="T13" fmla="*/ 219 h 309"/>
                <a:gd name="T14" fmla="*/ 162 w 324"/>
                <a:gd name="T15" fmla="*/ 216 h 309"/>
                <a:gd name="T16" fmla="*/ 170 w 324"/>
                <a:gd name="T17" fmla="*/ 219 h 309"/>
                <a:gd name="T18" fmla="*/ 207 w 324"/>
                <a:gd name="T19" fmla="*/ 192 h 309"/>
                <a:gd name="T20" fmla="*/ 207 w 324"/>
                <a:gd name="T21" fmla="*/ 185 h 309"/>
                <a:gd name="T22" fmla="*/ 212 w 324"/>
                <a:gd name="T23" fmla="*/ 177 h 309"/>
                <a:gd name="T24" fmla="*/ 198 w 324"/>
                <a:gd name="T25" fmla="*/ 134 h 309"/>
                <a:gd name="T26" fmla="*/ 191 w 324"/>
                <a:gd name="T27" fmla="*/ 132 h 309"/>
                <a:gd name="T28" fmla="*/ 186 w 324"/>
                <a:gd name="T29" fmla="*/ 125 h 309"/>
                <a:gd name="T30" fmla="*/ 162 w 324"/>
                <a:gd name="T31" fmla="*/ 0 h 309"/>
                <a:gd name="T32" fmla="*/ 170 w 324"/>
                <a:gd name="T33" fmla="*/ 3 h 309"/>
                <a:gd name="T34" fmla="*/ 176 w 324"/>
                <a:gd name="T35" fmla="*/ 9 h 309"/>
                <a:gd name="T36" fmla="*/ 312 w 324"/>
                <a:gd name="T37" fmla="*/ 108 h 309"/>
                <a:gd name="T38" fmla="*/ 320 w 324"/>
                <a:gd name="T39" fmla="*/ 111 h 309"/>
                <a:gd name="T40" fmla="*/ 324 w 324"/>
                <a:gd name="T41" fmla="*/ 117 h 309"/>
                <a:gd name="T42" fmla="*/ 324 w 324"/>
                <a:gd name="T43" fmla="*/ 125 h 309"/>
                <a:gd name="T44" fmla="*/ 320 w 324"/>
                <a:gd name="T45" fmla="*/ 132 h 309"/>
                <a:gd name="T46" fmla="*/ 267 w 324"/>
                <a:gd name="T47" fmla="*/ 293 h 309"/>
                <a:gd name="T48" fmla="*/ 267 w 324"/>
                <a:gd name="T49" fmla="*/ 300 h 309"/>
                <a:gd name="T50" fmla="*/ 263 w 324"/>
                <a:gd name="T51" fmla="*/ 306 h 309"/>
                <a:gd name="T52" fmla="*/ 255 w 324"/>
                <a:gd name="T53" fmla="*/ 309 h 309"/>
                <a:gd name="T54" fmla="*/ 248 w 324"/>
                <a:gd name="T55" fmla="*/ 306 h 309"/>
                <a:gd name="T56" fmla="*/ 78 w 324"/>
                <a:gd name="T57" fmla="*/ 306 h 309"/>
                <a:gd name="T58" fmla="*/ 71 w 324"/>
                <a:gd name="T59" fmla="*/ 309 h 309"/>
                <a:gd name="T60" fmla="*/ 63 w 324"/>
                <a:gd name="T61" fmla="*/ 306 h 309"/>
                <a:gd name="T62" fmla="*/ 59 w 324"/>
                <a:gd name="T63" fmla="*/ 300 h 309"/>
                <a:gd name="T64" fmla="*/ 59 w 324"/>
                <a:gd name="T65" fmla="*/ 293 h 309"/>
                <a:gd name="T66" fmla="*/ 6 w 324"/>
                <a:gd name="T67" fmla="*/ 132 h 309"/>
                <a:gd name="T68" fmla="*/ 2 w 324"/>
                <a:gd name="T69" fmla="*/ 125 h 309"/>
                <a:gd name="T70" fmla="*/ 2 w 324"/>
                <a:gd name="T71" fmla="*/ 117 h 309"/>
                <a:gd name="T72" fmla="*/ 6 w 324"/>
                <a:gd name="T73" fmla="*/ 111 h 309"/>
                <a:gd name="T74" fmla="*/ 14 w 324"/>
                <a:gd name="T75" fmla="*/ 108 h 309"/>
                <a:gd name="T76" fmla="*/ 150 w 324"/>
                <a:gd name="T77" fmla="*/ 9 h 309"/>
                <a:gd name="T78" fmla="*/ 155 w 324"/>
                <a:gd name="T79" fmla="*/ 3 h 309"/>
                <a:gd name="T80" fmla="*/ 162 w 324"/>
                <a:gd name="T8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" h="309">
                  <a:moveTo>
                    <a:pt x="162" y="54"/>
                  </a:moveTo>
                  <a:lnTo>
                    <a:pt x="140" y="125"/>
                  </a:lnTo>
                  <a:lnTo>
                    <a:pt x="138" y="129"/>
                  </a:lnTo>
                  <a:lnTo>
                    <a:pt x="135" y="132"/>
                  </a:lnTo>
                  <a:lnTo>
                    <a:pt x="132" y="134"/>
                  </a:lnTo>
                  <a:lnTo>
                    <a:pt x="128" y="134"/>
                  </a:lnTo>
                  <a:lnTo>
                    <a:pt x="53" y="134"/>
                  </a:lnTo>
                  <a:lnTo>
                    <a:pt x="113" y="177"/>
                  </a:lnTo>
                  <a:lnTo>
                    <a:pt x="116" y="180"/>
                  </a:lnTo>
                  <a:lnTo>
                    <a:pt x="119" y="185"/>
                  </a:lnTo>
                  <a:lnTo>
                    <a:pt x="119" y="188"/>
                  </a:lnTo>
                  <a:lnTo>
                    <a:pt x="119" y="192"/>
                  </a:lnTo>
                  <a:lnTo>
                    <a:pt x="95" y="263"/>
                  </a:lnTo>
                  <a:lnTo>
                    <a:pt x="155" y="219"/>
                  </a:lnTo>
                  <a:lnTo>
                    <a:pt x="159" y="218"/>
                  </a:lnTo>
                  <a:lnTo>
                    <a:pt x="162" y="216"/>
                  </a:lnTo>
                  <a:lnTo>
                    <a:pt x="167" y="218"/>
                  </a:lnTo>
                  <a:lnTo>
                    <a:pt x="170" y="219"/>
                  </a:lnTo>
                  <a:lnTo>
                    <a:pt x="231" y="263"/>
                  </a:lnTo>
                  <a:lnTo>
                    <a:pt x="207" y="192"/>
                  </a:lnTo>
                  <a:lnTo>
                    <a:pt x="207" y="188"/>
                  </a:lnTo>
                  <a:lnTo>
                    <a:pt x="207" y="185"/>
                  </a:lnTo>
                  <a:lnTo>
                    <a:pt x="209" y="180"/>
                  </a:lnTo>
                  <a:lnTo>
                    <a:pt x="212" y="177"/>
                  </a:lnTo>
                  <a:lnTo>
                    <a:pt x="273" y="134"/>
                  </a:lnTo>
                  <a:lnTo>
                    <a:pt x="198" y="134"/>
                  </a:lnTo>
                  <a:lnTo>
                    <a:pt x="194" y="134"/>
                  </a:lnTo>
                  <a:lnTo>
                    <a:pt x="191" y="132"/>
                  </a:lnTo>
                  <a:lnTo>
                    <a:pt x="188" y="129"/>
                  </a:lnTo>
                  <a:lnTo>
                    <a:pt x="186" y="125"/>
                  </a:lnTo>
                  <a:lnTo>
                    <a:pt x="162" y="54"/>
                  </a:lnTo>
                  <a:close/>
                  <a:moveTo>
                    <a:pt x="162" y="0"/>
                  </a:moveTo>
                  <a:lnTo>
                    <a:pt x="167" y="0"/>
                  </a:lnTo>
                  <a:lnTo>
                    <a:pt x="170" y="3"/>
                  </a:lnTo>
                  <a:lnTo>
                    <a:pt x="173" y="5"/>
                  </a:lnTo>
                  <a:lnTo>
                    <a:pt x="176" y="9"/>
                  </a:lnTo>
                  <a:lnTo>
                    <a:pt x="207" y="108"/>
                  </a:lnTo>
                  <a:lnTo>
                    <a:pt x="312" y="108"/>
                  </a:lnTo>
                  <a:lnTo>
                    <a:pt x="315" y="110"/>
                  </a:lnTo>
                  <a:lnTo>
                    <a:pt x="320" y="111"/>
                  </a:lnTo>
                  <a:lnTo>
                    <a:pt x="323" y="114"/>
                  </a:lnTo>
                  <a:lnTo>
                    <a:pt x="324" y="117"/>
                  </a:lnTo>
                  <a:lnTo>
                    <a:pt x="324" y="122"/>
                  </a:lnTo>
                  <a:lnTo>
                    <a:pt x="324" y="125"/>
                  </a:lnTo>
                  <a:lnTo>
                    <a:pt x="323" y="129"/>
                  </a:lnTo>
                  <a:lnTo>
                    <a:pt x="320" y="132"/>
                  </a:lnTo>
                  <a:lnTo>
                    <a:pt x="234" y="194"/>
                  </a:lnTo>
                  <a:lnTo>
                    <a:pt x="267" y="293"/>
                  </a:lnTo>
                  <a:lnTo>
                    <a:pt x="267" y="297"/>
                  </a:lnTo>
                  <a:lnTo>
                    <a:pt x="267" y="300"/>
                  </a:lnTo>
                  <a:lnTo>
                    <a:pt x="266" y="305"/>
                  </a:lnTo>
                  <a:lnTo>
                    <a:pt x="263" y="306"/>
                  </a:lnTo>
                  <a:lnTo>
                    <a:pt x="258" y="309"/>
                  </a:lnTo>
                  <a:lnTo>
                    <a:pt x="255" y="309"/>
                  </a:lnTo>
                  <a:lnTo>
                    <a:pt x="251" y="309"/>
                  </a:lnTo>
                  <a:lnTo>
                    <a:pt x="248" y="306"/>
                  </a:lnTo>
                  <a:lnTo>
                    <a:pt x="162" y="245"/>
                  </a:lnTo>
                  <a:lnTo>
                    <a:pt x="78" y="306"/>
                  </a:lnTo>
                  <a:lnTo>
                    <a:pt x="75" y="309"/>
                  </a:lnTo>
                  <a:lnTo>
                    <a:pt x="71" y="309"/>
                  </a:lnTo>
                  <a:lnTo>
                    <a:pt x="66" y="309"/>
                  </a:lnTo>
                  <a:lnTo>
                    <a:pt x="63" y="306"/>
                  </a:lnTo>
                  <a:lnTo>
                    <a:pt x="60" y="305"/>
                  </a:lnTo>
                  <a:lnTo>
                    <a:pt x="59" y="300"/>
                  </a:lnTo>
                  <a:lnTo>
                    <a:pt x="57" y="297"/>
                  </a:lnTo>
                  <a:lnTo>
                    <a:pt x="59" y="293"/>
                  </a:lnTo>
                  <a:lnTo>
                    <a:pt x="90" y="194"/>
                  </a:lnTo>
                  <a:lnTo>
                    <a:pt x="6" y="132"/>
                  </a:lnTo>
                  <a:lnTo>
                    <a:pt x="3" y="129"/>
                  </a:lnTo>
                  <a:lnTo>
                    <a:pt x="2" y="125"/>
                  </a:lnTo>
                  <a:lnTo>
                    <a:pt x="0" y="122"/>
                  </a:lnTo>
                  <a:lnTo>
                    <a:pt x="2" y="117"/>
                  </a:lnTo>
                  <a:lnTo>
                    <a:pt x="3" y="114"/>
                  </a:lnTo>
                  <a:lnTo>
                    <a:pt x="6" y="111"/>
                  </a:lnTo>
                  <a:lnTo>
                    <a:pt x="9" y="110"/>
                  </a:lnTo>
                  <a:lnTo>
                    <a:pt x="14" y="108"/>
                  </a:lnTo>
                  <a:lnTo>
                    <a:pt x="119" y="108"/>
                  </a:lnTo>
                  <a:lnTo>
                    <a:pt x="150" y="9"/>
                  </a:lnTo>
                  <a:lnTo>
                    <a:pt x="152" y="5"/>
                  </a:lnTo>
                  <a:lnTo>
                    <a:pt x="155" y="3"/>
                  </a:lnTo>
                  <a:lnTo>
                    <a:pt x="159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pt-BR"/>
            </a:p>
          </p:txBody>
        </p:sp>
      </p:grpSp>
      <p:grpSp>
        <p:nvGrpSpPr>
          <p:cNvPr id="93" name="Grupo 92"/>
          <p:cNvGrpSpPr/>
          <p:nvPr/>
        </p:nvGrpSpPr>
        <p:grpSpPr>
          <a:xfrm>
            <a:off x="6156342" y="5143847"/>
            <a:ext cx="769282" cy="703430"/>
            <a:chOff x="5971909" y="4496334"/>
            <a:chExt cx="769282" cy="703430"/>
          </a:xfrm>
        </p:grpSpPr>
        <p:grpSp>
          <p:nvGrpSpPr>
            <p:cNvPr id="87" name="Grupo 86"/>
            <p:cNvGrpSpPr/>
            <p:nvPr/>
          </p:nvGrpSpPr>
          <p:grpSpPr>
            <a:xfrm>
              <a:off x="5971909" y="4496334"/>
              <a:ext cx="769282" cy="703430"/>
              <a:chOff x="5933445" y="4461163"/>
              <a:chExt cx="846210" cy="773773"/>
            </a:xfrm>
          </p:grpSpPr>
          <p:sp>
            <p:nvSpPr>
              <p:cNvPr id="73" name="Rectangle 57"/>
              <p:cNvSpPr/>
              <p:nvPr/>
            </p:nvSpPr>
            <p:spPr>
              <a:xfrm>
                <a:off x="5933445" y="4521820"/>
                <a:ext cx="777946" cy="713116"/>
              </a:xfrm>
              <a:prstGeom prst="rect">
                <a:avLst/>
              </a:prstGeom>
              <a:solidFill>
                <a:srgbClr val="990098">
                  <a:alpha val="63137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  <p:sp>
            <p:nvSpPr>
              <p:cNvPr id="74" name="Rectangle 58"/>
              <p:cNvSpPr/>
              <p:nvPr/>
            </p:nvSpPr>
            <p:spPr>
              <a:xfrm>
                <a:off x="6001709" y="4461163"/>
                <a:ext cx="777946" cy="713116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1" name="Grupo 40"/>
            <p:cNvGrpSpPr/>
            <p:nvPr/>
          </p:nvGrpSpPr>
          <p:grpSpPr>
            <a:xfrm>
              <a:off x="6199503" y="4673209"/>
              <a:ext cx="380876" cy="289025"/>
              <a:chOff x="586272" y="6189716"/>
              <a:chExt cx="460860" cy="349720"/>
            </a:xfrm>
            <a:solidFill>
              <a:srgbClr val="FFFFFF"/>
            </a:solidFill>
          </p:grpSpPr>
          <p:sp>
            <p:nvSpPr>
              <p:cNvPr id="42" name="Freeform 7785"/>
              <p:cNvSpPr>
                <a:spLocks/>
              </p:cNvSpPr>
              <p:nvPr/>
            </p:nvSpPr>
            <p:spPr bwMode="auto">
              <a:xfrm>
                <a:off x="781878" y="6327530"/>
                <a:ext cx="71130" cy="75576"/>
              </a:xfrm>
              <a:custGeom>
                <a:avLst/>
                <a:gdLst>
                  <a:gd name="T0" fmla="*/ 24 w 48"/>
                  <a:gd name="T1" fmla="*/ 0 h 51"/>
                  <a:gd name="T2" fmla="*/ 30 w 48"/>
                  <a:gd name="T3" fmla="*/ 0 h 51"/>
                  <a:gd name="T4" fmla="*/ 36 w 48"/>
                  <a:gd name="T5" fmla="*/ 3 h 51"/>
                  <a:gd name="T6" fmla="*/ 42 w 48"/>
                  <a:gd name="T7" fmla="*/ 7 h 51"/>
                  <a:gd name="T8" fmla="*/ 48 w 48"/>
                  <a:gd name="T9" fmla="*/ 18 h 51"/>
                  <a:gd name="T10" fmla="*/ 48 w 48"/>
                  <a:gd name="T11" fmla="*/ 31 h 51"/>
                  <a:gd name="T12" fmla="*/ 42 w 48"/>
                  <a:gd name="T13" fmla="*/ 43 h 51"/>
                  <a:gd name="T14" fmla="*/ 36 w 48"/>
                  <a:gd name="T15" fmla="*/ 46 h 51"/>
                  <a:gd name="T16" fmla="*/ 30 w 48"/>
                  <a:gd name="T17" fmla="*/ 49 h 51"/>
                  <a:gd name="T18" fmla="*/ 24 w 48"/>
                  <a:gd name="T19" fmla="*/ 51 h 51"/>
                  <a:gd name="T20" fmla="*/ 18 w 48"/>
                  <a:gd name="T21" fmla="*/ 49 h 51"/>
                  <a:gd name="T22" fmla="*/ 12 w 48"/>
                  <a:gd name="T23" fmla="*/ 46 h 51"/>
                  <a:gd name="T24" fmla="*/ 6 w 48"/>
                  <a:gd name="T25" fmla="*/ 43 h 51"/>
                  <a:gd name="T26" fmla="*/ 0 w 48"/>
                  <a:gd name="T27" fmla="*/ 31 h 51"/>
                  <a:gd name="T28" fmla="*/ 0 w 48"/>
                  <a:gd name="T29" fmla="*/ 18 h 51"/>
                  <a:gd name="T30" fmla="*/ 6 w 48"/>
                  <a:gd name="T31" fmla="*/ 7 h 51"/>
                  <a:gd name="T32" fmla="*/ 12 w 48"/>
                  <a:gd name="T33" fmla="*/ 3 h 51"/>
                  <a:gd name="T34" fmla="*/ 18 w 48"/>
                  <a:gd name="T35" fmla="*/ 0 h 51"/>
                  <a:gd name="T36" fmla="*/ 24 w 48"/>
                  <a:gd name="T3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51">
                    <a:moveTo>
                      <a:pt x="24" y="0"/>
                    </a:moveTo>
                    <a:lnTo>
                      <a:pt x="30" y="0"/>
                    </a:lnTo>
                    <a:lnTo>
                      <a:pt x="36" y="3"/>
                    </a:lnTo>
                    <a:lnTo>
                      <a:pt x="42" y="7"/>
                    </a:lnTo>
                    <a:lnTo>
                      <a:pt x="48" y="18"/>
                    </a:lnTo>
                    <a:lnTo>
                      <a:pt x="48" y="31"/>
                    </a:lnTo>
                    <a:lnTo>
                      <a:pt x="42" y="43"/>
                    </a:lnTo>
                    <a:lnTo>
                      <a:pt x="36" y="46"/>
                    </a:lnTo>
                    <a:lnTo>
                      <a:pt x="30" y="49"/>
                    </a:lnTo>
                    <a:lnTo>
                      <a:pt x="24" y="51"/>
                    </a:lnTo>
                    <a:lnTo>
                      <a:pt x="18" y="49"/>
                    </a:lnTo>
                    <a:lnTo>
                      <a:pt x="12" y="46"/>
                    </a:lnTo>
                    <a:lnTo>
                      <a:pt x="6" y="43"/>
                    </a:lnTo>
                    <a:lnTo>
                      <a:pt x="0" y="31"/>
                    </a:lnTo>
                    <a:lnTo>
                      <a:pt x="0" y="18"/>
                    </a:lnTo>
                    <a:lnTo>
                      <a:pt x="6" y="7"/>
                    </a:lnTo>
                    <a:lnTo>
                      <a:pt x="12" y="3"/>
                    </a:lnTo>
                    <a:lnTo>
                      <a:pt x="18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43" name="Freeform 7786"/>
              <p:cNvSpPr>
                <a:spLocks/>
              </p:cNvSpPr>
              <p:nvPr/>
            </p:nvSpPr>
            <p:spPr bwMode="auto">
              <a:xfrm>
                <a:off x="937474" y="6189716"/>
                <a:ext cx="109658" cy="349720"/>
              </a:xfrm>
              <a:custGeom>
                <a:avLst/>
                <a:gdLst>
                  <a:gd name="T0" fmla="*/ 14 w 74"/>
                  <a:gd name="T1" fmla="*/ 0 h 236"/>
                  <a:gd name="T2" fmla="*/ 18 w 74"/>
                  <a:gd name="T3" fmla="*/ 1 h 236"/>
                  <a:gd name="T4" fmla="*/ 21 w 74"/>
                  <a:gd name="T5" fmla="*/ 3 h 236"/>
                  <a:gd name="T6" fmla="*/ 44 w 74"/>
                  <a:gd name="T7" fmla="*/ 28 h 236"/>
                  <a:gd name="T8" fmla="*/ 60 w 74"/>
                  <a:gd name="T9" fmla="*/ 55 h 236"/>
                  <a:gd name="T10" fmla="*/ 71 w 74"/>
                  <a:gd name="T11" fmla="*/ 85 h 236"/>
                  <a:gd name="T12" fmla="*/ 74 w 74"/>
                  <a:gd name="T13" fmla="*/ 118 h 236"/>
                  <a:gd name="T14" fmla="*/ 71 w 74"/>
                  <a:gd name="T15" fmla="*/ 150 h 236"/>
                  <a:gd name="T16" fmla="*/ 60 w 74"/>
                  <a:gd name="T17" fmla="*/ 180 h 236"/>
                  <a:gd name="T18" fmla="*/ 44 w 74"/>
                  <a:gd name="T19" fmla="*/ 209 h 236"/>
                  <a:gd name="T20" fmla="*/ 21 w 74"/>
                  <a:gd name="T21" fmla="*/ 233 h 236"/>
                  <a:gd name="T22" fmla="*/ 17 w 74"/>
                  <a:gd name="T23" fmla="*/ 236 h 236"/>
                  <a:gd name="T24" fmla="*/ 12 w 74"/>
                  <a:gd name="T25" fmla="*/ 236 h 236"/>
                  <a:gd name="T26" fmla="*/ 9 w 74"/>
                  <a:gd name="T27" fmla="*/ 236 h 236"/>
                  <a:gd name="T28" fmla="*/ 6 w 74"/>
                  <a:gd name="T29" fmla="*/ 234 h 236"/>
                  <a:gd name="T30" fmla="*/ 3 w 74"/>
                  <a:gd name="T31" fmla="*/ 233 h 236"/>
                  <a:gd name="T32" fmla="*/ 0 w 74"/>
                  <a:gd name="T33" fmla="*/ 228 h 236"/>
                  <a:gd name="T34" fmla="*/ 0 w 74"/>
                  <a:gd name="T35" fmla="*/ 225 h 236"/>
                  <a:gd name="T36" fmla="*/ 0 w 74"/>
                  <a:gd name="T37" fmla="*/ 221 h 236"/>
                  <a:gd name="T38" fmla="*/ 2 w 74"/>
                  <a:gd name="T39" fmla="*/ 218 h 236"/>
                  <a:gd name="T40" fmla="*/ 5 w 74"/>
                  <a:gd name="T41" fmla="*/ 215 h 236"/>
                  <a:gd name="T42" fmla="*/ 23 w 74"/>
                  <a:gd name="T43" fmla="*/ 194 h 236"/>
                  <a:gd name="T44" fmla="*/ 38 w 74"/>
                  <a:gd name="T45" fmla="*/ 169 h 236"/>
                  <a:gd name="T46" fmla="*/ 45 w 74"/>
                  <a:gd name="T47" fmla="*/ 144 h 236"/>
                  <a:gd name="T48" fmla="*/ 48 w 74"/>
                  <a:gd name="T49" fmla="*/ 118 h 236"/>
                  <a:gd name="T50" fmla="*/ 45 w 74"/>
                  <a:gd name="T51" fmla="*/ 91 h 236"/>
                  <a:gd name="T52" fmla="*/ 38 w 74"/>
                  <a:gd name="T53" fmla="*/ 66 h 236"/>
                  <a:gd name="T54" fmla="*/ 23 w 74"/>
                  <a:gd name="T55" fmla="*/ 43 h 236"/>
                  <a:gd name="T56" fmla="*/ 5 w 74"/>
                  <a:gd name="T57" fmla="*/ 22 h 236"/>
                  <a:gd name="T58" fmla="*/ 2 w 74"/>
                  <a:gd name="T59" fmla="*/ 19 h 236"/>
                  <a:gd name="T60" fmla="*/ 0 w 74"/>
                  <a:gd name="T61" fmla="*/ 15 h 236"/>
                  <a:gd name="T62" fmla="*/ 0 w 74"/>
                  <a:gd name="T63" fmla="*/ 12 h 236"/>
                  <a:gd name="T64" fmla="*/ 0 w 74"/>
                  <a:gd name="T65" fmla="*/ 7 h 236"/>
                  <a:gd name="T66" fmla="*/ 3 w 74"/>
                  <a:gd name="T67" fmla="*/ 4 h 236"/>
                  <a:gd name="T68" fmla="*/ 6 w 74"/>
                  <a:gd name="T69" fmla="*/ 1 h 236"/>
                  <a:gd name="T70" fmla="*/ 9 w 74"/>
                  <a:gd name="T71" fmla="*/ 0 h 236"/>
                  <a:gd name="T72" fmla="*/ 14 w 74"/>
                  <a:gd name="T7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4" h="236">
                    <a:moveTo>
                      <a:pt x="14" y="0"/>
                    </a:moveTo>
                    <a:lnTo>
                      <a:pt x="18" y="1"/>
                    </a:lnTo>
                    <a:lnTo>
                      <a:pt x="21" y="3"/>
                    </a:lnTo>
                    <a:lnTo>
                      <a:pt x="44" y="28"/>
                    </a:lnTo>
                    <a:lnTo>
                      <a:pt x="60" y="55"/>
                    </a:lnTo>
                    <a:lnTo>
                      <a:pt x="71" y="85"/>
                    </a:lnTo>
                    <a:lnTo>
                      <a:pt x="74" y="118"/>
                    </a:lnTo>
                    <a:lnTo>
                      <a:pt x="71" y="150"/>
                    </a:lnTo>
                    <a:lnTo>
                      <a:pt x="60" y="180"/>
                    </a:lnTo>
                    <a:lnTo>
                      <a:pt x="44" y="209"/>
                    </a:lnTo>
                    <a:lnTo>
                      <a:pt x="21" y="233"/>
                    </a:lnTo>
                    <a:lnTo>
                      <a:pt x="17" y="236"/>
                    </a:lnTo>
                    <a:lnTo>
                      <a:pt x="12" y="236"/>
                    </a:lnTo>
                    <a:lnTo>
                      <a:pt x="9" y="236"/>
                    </a:lnTo>
                    <a:lnTo>
                      <a:pt x="6" y="234"/>
                    </a:lnTo>
                    <a:lnTo>
                      <a:pt x="3" y="233"/>
                    </a:lnTo>
                    <a:lnTo>
                      <a:pt x="0" y="228"/>
                    </a:lnTo>
                    <a:lnTo>
                      <a:pt x="0" y="225"/>
                    </a:lnTo>
                    <a:lnTo>
                      <a:pt x="0" y="221"/>
                    </a:lnTo>
                    <a:lnTo>
                      <a:pt x="2" y="218"/>
                    </a:lnTo>
                    <a:lnTo>
                      <a:pt x="5" y="215"/>
                    </a:lnTo>
                    <a:lnTo>
                      <a:pt x="23" y="194"/>
                    </a:lnTo>
                    <a:lnTo>
                      <a:pt x="38" y="169"/>
                    </a:lnTo>
                    <a:lnTo>
                      <a:pt x="45" y="144"/>
                    </a:lnTo>
                    <a:lnTo>
                      <a:pt x="48" y="118"/>
                    </a:lnTo>
                    <a:lnTo>
                      <a:pt x="45" y="91"/>
                    </a:lnTo>
                    <a:lnTo>
                      <a:pt x="38" y="66"/>
                    </a:lnTo>
                    <a:lnTo>
                      <a:pt x="23" y="43"/>
                    </a:lnTo>
                    <a:lnTo>
                      <a:pt x="5" y="22"/>
                    </a:lnTo>
                    <a:lnTo>
                      <a:pt x="2" y="19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44" name="Freeform 7787"/>
              <p:cNvSpPr>
                <a:spLocks/>
              </p:cNvSpPr>
              <p:nvPr/>
            </p:nvSpPr>
            <p:spPr bwMode="auto">
              <a:xfrm>
                <a:off x="864863" y="6251954"/>
                <a:ext cx="81503" cy="226726"/>
              </a:xfrm>
              <a:custGeom>
                <a:avLst/>
                <a:gdLst>
                  <a:gd name="T0" fmla="*/ 15 w 55"/>
                  <a:gd name="T1" fmla="*/ 0 h 153"/>
                  <a:gd name="T2" fmla="*/ 18 w 55"/>
                  <a:gd name="T3" fmla="*/ 1 h 153"/>
                  <a:gd name="T4" fmla="*/ 21 w 55"/>
                  <a:gd name="T5" fmla="*/ 3 h 153"/>
                  <a:gd name="T6" fmla="*/ 40 w 55"/>
                  <a:gd name="T7" fmla="*/ 24 h 153"/>
                  <a:gd name="T8" fmla="*/ 51 w 55"/>
                  <a:gd name="T9" fmla="*/ 49 h 153"/>
                  <a:gd name="T10" fmla="*/ 55 w 55"/>
                  <a:gd name="T11" fmla="*/ 76 h 153"/>
                  <a:gd name="T12" fmla="*/ 51 w 55"/>
                  <a:gd name="T13" fmla="*/ 103 h 153"/>
                  <a:gd name="T14" fmla="*/ 40 w 55"/>
                  <a:gd name="T15" fmla="*/ 127 h 153"/>
                  <a:gd name="T16" fmla="*/ 21 w 55"/>
                  <a:gd name="T17" fmla="*/ 149 h 153"/>
                  <a:gd name="T18" fmla="*/ 18 w 55"/>
                  <a:gd name="T19" fmla="*/ 152 h 153"/>
                  <a:gd name="T20" fmla="*/ 13 w 55"/>
                  <a:gd name="T21" fmla="*/ 153 h 153"/>
                  <a:gd name="T22" fmla="*/ 9 w 55"/>
                  <a:gd name="T23" fmla="*/ 152 h 153"/>
                  <a:gd name="T24" fmla="*/ 6 w 55"/>
                  <a:gd name="T25" fmla="*/ 150 h 153"/>
                  <a:gd name="T26" fmla="*/ 3 w 55"/>
                  <a:gd name="T27" fmla="*/ 149 h 153"/>
                  <a:gd name="T28" fmla="*/ 1 w 55"/>
                  <a:gd name="T29" fmla="*/ 144 h 153"/>
                  <a:gd name="T30" fmla="*/ 0 w 55"/>
                  <a:gd name="T31" fmla="*/ 141 h 153"/>
                  <a:gd name="T32" fmla="*/ 0 w 55"/>
                  <a:gd name="T33" fmla="*/ 137 h 153"/>
                  <a:gd name="T34" fmla="*/ 1 w 55"/>
                  <a:gd name="T35" fmla="*/ 133 h 153"/>
                  <a:gd name="T36" fmla="*/ 4 w 55"/>
                  <a:gd name="T37" fmla="*/ 130 h 153"/>
                  <a:gd name="T38" fmla="*/ 18 w 55"/>
                  <a:gd name="T39" fmla="*/ 114 h 153"/>
                  <a:gd name="T40" fmla="*/ 27 w 55"/>
                  <a:gd name="T41" fmla="*/ 96 h 153"/>
                  <a:gd name="T42" fmla="*/ 30 w 55"/>
                  <a:gd name="T43" fmla="*/ 76 h 153"/>
                  <a:gd name="T44" fmla="*/ 27 w 55"/>
                  <a:gd name="T45" fmla="*/ 57 h 153"/>
                  <a:gd name="T46" fmla="*/ 18 w 55"/>
                  <a:gd name="T47" fmla="*/ 37 h 153"/>
                  <a:gd name="T48" fmla="*/ 4 w 55"/>
                  <a:gd name="T49" fmla="*/ 22 h 153"/>
                  <a:gd name="T50" fmla="*/ 1 w 55"/>
                  <a:gd name="T51" fmla="*/ 19 h 153"/>
                  <a:gd name="T52" fmla="*/ 0 w 55"/>
                  <a:gd name="T53" fmla="*/ 15 h 153"/>
                  <a:gd name="T54" fmla="*/ 0 w 55"/>
                  <a:gd name="T55" fmla="*/ 12 h 153"/>
                  <a:gd name="T56" fmla="*/ 1 w 55"/>
                  <a:gd name="T57" fmla="*/ 7 h 153"/>
                  <a:gd name="T58" fmla="*/ 3 w 55"/>
                  <a:gd name="T59" fmla="*/ 4 h 153"/>
                  <a:gd name="T60" fmla="*/ 7 w 55"/>
                  <a:gd name="T61" fmla="*/ 1 h 153"/>
                  <a:gd name="T62" fmla="*/ 10 w 55"/>
                  <a:gd name="T63" fmla="*/ 0 h 153"/>
                  <a:gd name="T64" fmla="*/ 15 w 55"/>
                  <a:gd name="T6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153">
                    <a:moveTo>
                      <a:pt x="15" y="0"/>
                    </a:moveTo>
                    <a:lnTo>
                      <a:pt x="18" y="1"/>
                    </a:lnTo>
                    <a:lnTo>
                      <a:pt x="21" y="3"/>
                    </a:lnTo>
                    <a:lnTo>
                      <a:pt x="40" y="24"/>
                    </a:lnTo>
                    <a:lnTo>
                      <a:pt x="51" y="49"/>
                    </a:lnTo>
                    <a:lnTo>
                      <a:pt x="55" y="76"/>
                    </a:lnTo>
                    <a:lnTo>
                      <a:pt x="51" y="103"/>
                    </a:lnTo>
                    <a:lnTo>
                      <a:pt x="40" y="127"/>
                    </a:lnTo>
                    <a:lnTo>
                      <a:pt x="21" y="149"/>
                    </a:lnTo>
                    <a:lnTo>
                      <a:pt x="18" y="152"/>
                    </a:lnTo>
                    <a:lnTo>
                      <a:pt x="13" y="153"/>
                    </a:lnTo>
                    <a:lnTo>
                      <a:pt x="9" y="152"/>
                    </a:lnTo>
                    <a:lnTo>
                      <a:pt x="6" y="150"/>
                    </a:lnTo>
                    <a:lnTo>
                      <a:pt x="3" y="149"/>
                    </a:lnTo>
                    <a:lnTo>
                      <a:pt x="1" y="144"/>
                    </a:lnTo>
                    <a:lnTo>
                      <a:pt x="0" y="141"/>
                    </a:lnTo>
                    <a:lnTo>
                      <a:pt x="0" y="137"/>
                    </a:lnTo>
                    <a:lnTo>
                      <a:pt x="1" y="133"/>
                    </a:lnTo>
                    <a:lnTo>
                      <a:pt x="4" y="130"/>
                    </a:lnTo>
                    <a:lnTo>
                      <a:pt x="18" y="114"/>
                    </a:lnTo>
                    <a:lnTo>
                      <a:pt x="27" y="96"/>
                    </a:lnTo>
                    <a:lnTo>
                      <a:pt x="30" y="76"/>
                    </a:lnTo>
                    <a:lnTo>
                      <a:pt x="27" y="57"/>
                    </a:lnTo>
                    <a:lnTo>
                      <a:pt x="18" y="37"/>
                    </a:lnTo>
                    <a:lnTo>
                      <a:pt x="4" y="22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0" y="12"/>
                    </a:lnTo>
                    <a:lnTo>
                      <a:pt x="1" y="7"/>
                    </a:lnTo>
                    <a:lnTo>
                      <a:pt x="3" y="4"/>
                    </a:lnTo>
                    <a:lnTo>
                      <a:pt x="7" y="1"/>
                    </a:lnTo>
                    <a:lnTo>
                      <a:pt x="10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45" name="Freeform 7788"/>
              <p:cNvSpPr>
                <a:spLocks/>
              </p:cNvSpPr>
              <p:nvPr/>
            </p:nvSpPr>
            <p:spPr bwMode="auto">
              <a:xfrm>
                <a:off x="586272" y="6189716"/>
                <a:ext cx="111140" cy="349720"/>
              </a:xfrm>
              <a:custGeom>
                <a:avLst/>
                <a:gdLst>
                  <a:gd name="T0" fmla="*/ 62 w 75"/>
                  <a:gd name="T1" fmla="*/ 0 h 236"/>
                  <a:gd name="T2" fmla="*/ 65 w 75"/>
                  <a:gd name="T3" fmla="*/ 0 h 236"/>
                  <a:gd name="T4" fmla="*/ 69 w 75"/>
                  <a:gd name="T5" fmla="*/ 1 h 236"/>
                  <a:gd name="T6" fmla="*/ 72 w 75"/>
                  <a:gd name="T7" fmla="*/ 4 h 236"/>
                  <a:gd name="T8" fmla="*/ 74 w 75"/>
                  <a:gd name="T9" fmla="*/ 7 h 236"/>
                  <a:gd name="T10" fmla="*/ 75 w 75"/>
                  <a:gd name="T11" fmla="*/ 12 h 236"/>
                  <a:gd name="T12" fmla="*/ 75 w 75"/>
                  <a:gd name="T13" fmla="*/ 15 h 236"/>
                  <a:gd name="T14" fmla="*/ 74 w 75"/>
                  <a:gd name="T15" fmla="*/ 19 h 236"/>
                  <a:gd name="T16" fmla="*/ 71 w 75"/>
                  <a:gd name="T17" fmla="*/ 22 h 236"/>
                  <a:gd name="T18" fmla="*/ 51 w 75"/>
                  <a:gd name="T19" fmla="*/ 43 h 236"/>
                  <a:gd name="T20" fmla="*/ 38 w 75"/>
                  <a:gd name="T21" fmla="*/ 66 h 236"/>
                  <a:gd name="T22" fmla="*/ 29 w 75"/>
                  <a:gd name="T23" fmla="*/ 91 h 236"/>
                  <a:gd name="T24" fmla="*/ 26 w 75"/>
                  <a:gd name="T25" fmla="*/ 118 h 236"/>
                  <a:gd name="T26" fmla="*/ 29 w 75"/>
                  <a:gd name="T27" fmla="*/ 144 h 236"/>
                  <a:gd name="T28" fmla="*/ 38 w 75"/>
                  <a:gd name="T29" fmla="*/ 169 h 236"/>
                  <a:gd name="T30" fmla="*/ 51 w 75"/>
                  <a:gd name="T31" fmla="*/ 194 h 236"/>
                  <a:gd name="T32" fmla="*/ 71 w 75"/>
                  <a:gd name="T33" fmla="*/ 215 h 236"/>
                  <a:gd name="T34" fmla="*/ 74 w 75"/>
                  <a:gd name="T35" fmla="*/ 218 h 236"/>
                  <a:gd name="T36" fmla="*/ 75 w 75"/>
                  <a:gd name="T37" fmla="*/ 221 h 236"/>
                  <a:gd name="T38" fmla="*/ 75 w 75"/>
                  <a:gd name="T39" fmla="*/ 225 h 236"/>
                  <a:gd name="T40" fmla="*/ 74 w 75"/>
                  <a:gd name="T41" fmla="*/ 228 h 236"/>
                  <a:gd name="T42" fmla="*/ 72 w 75"/>
                  <a:gd name="T43" fmla="*/ 233 h 236"/>
                  <a:gd name="T44" fmla="*/ 69 w 75"/>
                  <a:gd name="T45" fmla="*/ 234 h 236"/>
                  <a:gd name="T46" fmla="*/ 66 w 75"/>
                  <a:gd name="T47" fmla="*/ 236 h 236"/>
                  <a:gd name="T48" fmla="*/ 62 w 75"/>
                  <a:gd name="T49" fmla="*/ 236 h 236"/>
                  <a:gd name="T50" fmla="*/ 57 w 75"/>
                  <a:gd name="T51" fmla="*/ 236 h 236"/>
                  <a:gd name="T52" fmla="*/ 54 w 75"/>
                  <a:gd name="T53" fmla="*/ 233 h 236"/>
                  <a:gd name="T54" fmla="*/ 32 w 75"/>
                  <a:gd name="T55" fmla="*/ 209 h 236"/>
                  <a:gd name="T56" fmla="*/ 14 w 75"/>
                  <a:gd name="T57" fmla="*/ 180 h 236"/>
                  <a:gd name="T58" fmla="*/ 5 w 75"/>
                  <a:gd name="T59" fmla="*/ 150 h 236"/>
                  <a:gd name="T60" fmla="*/ 0 w 75"/>
                  <a:gd name="T61" fmla="*/ 118 h 236"/>
                  <a:gd name="T62" fmla="*/ 5 w 75"/>
                  <a:gd name="T63" fmla="*/ 85 h 236"/>
                  <a:gd name="T64" fmla="*/ 14 w 75"/>
                  <a:gd name="T65" fmla="*/ 55 h 236"/>
                  <a:gd name="T66" fmla="*/ 32 w 75"/>
                  <a:gd name="T67" fmla="*/ 28 h 236"/>
                  <a:gd name="T68" fmla="*/ 54 w 75"/>
                  <a:gd name="T69" fmla="*/ 3 h 236"/>
                  <a:gd name="T70" fmla="*/ 57 w 75"/>
                  <a:gd name="T71" fmla="*/ 1 h 236"/>
                  <a:gd name="T72" fmla="*/ 62 w 75"/>
                  <a:gd name="T73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" h="236">
                    <a:moveTo>
                      <a:pt x="62" y="0"/>
                    </a:moveTo>
                    <a:lnTo>
                      <a:pt x="65" y="0"/>
                    </a:lnTo>
                    <a:lnTo>
                      <a:pt x="69" y="1"/>
                    </a:lnTo>
                    <a:lnTo>
                      <a:pt x="72" y="4"/>
                    </a:lnTo>
                    <a:lnTo>
                      <a:pt x="74" y="7"/>
                    </a:lnTo>
                    <a:lnTo>
                      <a:pt x="75" y="12"/>
                    </a:lnTo>
                    <a:lnTo>
                      <a:pt x="75" y="15"/>
                    </a:lnTo>
                    <a:lnTo>
                      <a:pt x="74" y="19"/>
                    </a:lnTo>
                    <a:lnTo>
                      <a:pt x="71" y="22"/>
                    </a:lnTo>
                    <a:lnTo>
                      <a:pt x="51" y="43"/>
                    </a:lnTo>
                    <a:lnTo>
                      <a:pt x="38" y="66"/>
                    </a:lnTo>
                    <a:lnTo>
                      <a:pt x="29" y="91"/>
                    </a:lnTo>
                    <a:lnTo>
                      <a:pt x="26" y="118"/>
                    </a:lnTo>
                    <a:lnTo>
                      <a:pt x="29" y="144"/>
                    </a:lnTo>
                    <a:lnTo>
                      <a:pt x="38" y="169"/>
                    </a:lnTo>
                    <a:lnTo>
                      <a:pt x="51" y="194"/>
                    </a:lnTo>
                    <a:lnTo>
                      <a:pt x="71" y="215"/>
                    </a:lnTo>
                    <a:lnTo>
                      <a:pt x="74" y="218"/>
                    </a:lnTo>
                    <a:lnTo>
                      <a:pt x="75" y="221"/>
                    </a:lnTo>
                    <a:lnTo>
                      <a:pt x="75" y="225"/>
                    </a:lnTo>
                    <a:lnTo>
                      <a:pt x="74" y="228"/>
                    </a:lnTo>
                    <a:lnTo>
                      <a:pt x="72" y="233"/>
                    </a:lnTo>
                    <a:lnTo>
                      <a:pt x="69" y="234"/>
                    </a:lnTo>
                    <a:lnTo>
                      <a:pt x="66" y="236"/>
                    </a:lnTo>
                    <a:lnTo>
                      <a:pt x="62" y="236"/>
                    </a:lnTo>
                    <a:lnTo>
                      <a:pt x="57" y="236"/>
                    </a:lnTo>
                    <a:lnTo>
                      <a:pt x="54" y="233"/>
                    </a:lnTo>
                    <a:lnTo>
                      <a:pt x="32" y="209"/>
                    </a:lnTo>
                    <a:lnTo>
                      <a:pt x="14" y="180"/>
                    </a:lnTo>
                    <a:lnTo>
                      <a:pt x="5" y="150"/>
                    </a:lnTo>
                    <a:lnTo>
                      <a:pt x="0" y="118"/>
                    </a:lnTo>
                    <a:lnTo>
                      <a:pt x="5" y="85"/>
                    </a:lnTo>
                    <a:lnTo>
                      <a:pt x="14" y="55"/>
                    </a:lnTo>
                    <a:lnTo>
                      <a:pt x="32" y="28"/>
                    </a:lnTo>
                    <a:lnTo>
                      <a:pt x="54" y="3"/>
                    </a:lnTo>
                    <a:lnTo>
                      <a:pt x="57" y="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46" name="Freeform 7789"/>
              <p:cNvSpPr>
                <a:spLocks/>
              </p:cNvSpPr>
              <p:nvPr/>
            </p:nvSpPr>
            <p:spPr bwMode="auto">
              <a:xfrm>
                <a:off x="688521" y="6251954"/>
                <a:ext cx="80021" cy="226726"/>
              </a:xfrm>
              <a:custGeom>
                <a:avLst/>
                <a:gdLst>
                  <a:gd name="T0" fmla="*/ 41 w 54"/>
                  <a:gd name="T1" fmla="*/ 0 h 153"/>
                  <a:gd name="T2" fmla="*/ 45 w 54"/>
                  <a:gd name="T3" fmla="*/ 0 h 153"/>
                  <a:gd name="T4" fmla="*/ 48 w 54"/>
                  <a:gd name="T5" fmla="*/ 1 h 153"/>
                  <a:gd name="T6" fmla="*/ 51 w 54"/>
                  <a:gd name="T7" fmla="*/ 4 h 153"/>
                  <a:gd name="T8" fmla="*/ 54 w 54"/>
                  <a:gd name="T9" fmla="*/ 7 h 153"/>
                  <a:gd name="T10" fmla="*/ 54 w 54"/>
                  <a:gd name="T11" fmla="*/ 12 h 153"/>
                  <a:gd name="T12" fmla="*/ 54 w 54"/>
                  <a:gd name="T13" fmla="*/ 15 h 153"/>
                  <a:gd name="T14" fmla="*/ 53 w 54"/>
                  <a:gd name="T15" fmla="*/ 19 h 153"/>
                  <a:gd name="T16" fmla="*/ 51 w 54"/>
                  <a:gd name="T17" fmla="*/ 22 h 153"/>
                  <a:gd name="T18" fmla="*/ 36 w 54"/>
                  <a:gd name="T19" fmla="*/ 37 h 153"/>
                  <a:gd name="T20" fmla="*/ 29 w 54"/>
                  <a:gd name="T21" fmla="*/ 57 h 153"/>
                  <a:gd name="T22" fmla="*/ 26 w 54"/>
                  <a:gd name="T23" fmla="*/ 76 h 153"/>
                  <a:gd name="T24" fmla="*/ 29 w 54"/>
                  <a:gd name="T25" fmla="*/ 96 h 153"/>
                  <a:gd name="T26" fmla="*/ 36 w 54"/>
                  <a:gd name="T27" fmla="*/ 114 h 153"/>
                  <a:gd name="T28" fmla="*/ 51 w 54"/>
                  <a:gd name="T29" fmla="*/ 130 h 153"/>
                  <a:gd name="T30" fmla="*/ 53 w 54"/>
                  <a:gd name="T31" fmla="*/ 133 h 153"/>
                  <a:gd name="T32" fmla="*/ 54 w 54"/>
                  <a:gd name="T33" fmla="*/ 137 h 153"/>
                  <a:gd name="T34" fmla="*/ 54 w 54"/>
                  <a:gd name="T35" fmla="*/ 141 h 153"/>
                  <a:gd name="T36" fmla="*/ 54 w 54"/>
                  <a:gd name="T37" fmla="*/ 144 h 153"/>
                  <a:gd name="T38" fmla="*/ 51 w 54"/>
                  <a:gd name="T39" fmla="*/ 149 h 153"/>
                  <a:gd name="T40" fmla="*/ 48 w 54"/>
                  <a:gd name="T41" fmla="*/ 150 h 153"/>
                  <a:gd name="T42" fmla="*/ 45 w 54"/>
                  <a:gd name="T43" fmla="*/ 152 h 153"/>
                  <a:gd name="T44" fmla="*/ 42 w 54"/>
                  <a:gd name="T45" fmla="*/ 153 h 153"/>
                  <a:gd name="T46" fmla="*/ 38 w 54"/>
                  <a:gd name="T47" fmla="*/ 152 h 153"/>
                  <a:gd name="T48" fmla="*/ 33 w 54"/>
                  <a:gd name="T49" fmla="*/ 149 h 153"/>
                  <a:gd name="T50" fmla="*/ 15 w 54"/>
                  <a:gd name="T51" fmla="*/ 127 h 153"/>
                  <a:gd name="T52" fmla="*/ 3 w 54"/>
                  <a:gd name="T53" fmla="*/ 103 h 153"/>
                  <a:gd name="T54" fmla="*/ 0 w 54"/>
                  <a:gd name="T55" fmla="*/ 76 h 153"/>
                  <a:gd name="T56" fmla="*/ 3 w 54"/>
                  <a:gd name="T57" fmla="*/ 49 h 153"/>
                  <a:gd name="T58" fmla="*/ 15 w 54"/>
                  <a:gd name="T59" fmla="*/ 24 h 153"/>
                  <a:gd name="T60" fmla="*/ 33 w 54"/>
                  <a:gd name="T61" fmla="*/ 3 h 153"/>
                  <a:gd name="T62" fmla="*/ 36 w 54"/>
                  <a:gd name="T63" fmla="*/ 1 h 153"/>
                  <a:gd name="T64" fmla="*/ 41 w 54"/>
                  <a:gd name="T6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153">
                    <a:moveTo>
                      <a:pt x="41" y="0"/>
                    </a:moveTo>
                    <a:lnTo>
                      <a:pt x="45" y="0"/>
                    </a:lnTo>
                    <a:lnTo>
                      <a:pt x="48" y="1"/>
                    </a:lnTo>
                    <a:lnTo>
                      <a:pt x="51" y="4"/>
                    </a:lnTo>
                    <a:lnTo>
                      <a:pt x="54" y="7"/>
                    </a:lnTo>
                    <a:lnTo>
                      <a:pt x="54" y="12"/>
                    </a:lnTo>
                    <a:lnTo>
                      <a:pt x="54" y="15"/>
                    </a:lnTo>
                    <a:lnTo>
                      <a:pt x="53" y="19"/>
                    </a:lnTo>
                    <a:lnTo>
                      <a:pt x="51" y="22"/>
                    </a:lnTo>
                    <a:lnTo>
                      <a:pt x="36" y="37"/>
                    </a:lnTo>
                    <a:lnTo>
                      <a:pt x="29" y="57"/>
                    </a:lnTo>
                    <a:lnTo>
                      <a:pt x="26" y="76"/>
                    </a:lnTo>
                    <a:lnTo>
                      <a:pt x="29" y="96"/>
                    </a:lnTo>
                    <a:lnTo>
                      <a:pt x="36" y="114"/>
                    </a:lnTo>
                    <a:lnTo>
                      <a:pt x="51" y="130"/>
                    </a:lnTo>
                    <a:lnTo>
                      <a:pt x="53" y="133"/>
                    </a:lnTo>
                    <a:lnTo>
                      <a:pt x="54" y="137"/>
                    </a:lnTo>
                    <a:lnTo>
                      <a:pt x="54" y="141"/>
                    </a:lnTo>
                    <a:lnTo>
                      <a:pt x="54" y="144"/>
                    </a:lnTo>
                    <a:lnTo>
                      <a:pt x="51" y="149"/>
                    </a:lnTo>
                    <a:lnTo>
                      <a:pt x="48" y="150"/>
                    </a:lnTo>
                    <a:lnTo>
                      <a:pt x="45" y="152"/>
                    </a:lnTo>
                    <a:lnTo>
                      <a:pt x="42" y="153"/>
                    </a:lnTo>
                    <a:lnTo>
                      <a:pt x="38" y="152"/>
                    </a:lnTo>
                    <a:lnTo>
                      <a:pt x="33" y="149"/>
                    </a:lnTo>
                    <a:lnTo>
                      <a:pt x="15" y="127"/>
                    </a:lnTo>
                    <a:lnTo>
                      <a:pt x="3" y="103"/>
                    </a:lnTo>
                    <a:lnTo>
                      <a:pt x="0" y="76"/>
                    </a:lnTo>
                    <a:lnTo>
                      <a:pt x="3" y="49"/>
                    </a:lnTo>
                    <a:lnTo>
                      <a:pt x="15" y="24"/>
                    </a:lnTo>
                    <a:lnTo>
                      <a:pt x="33" y="3"/>
                    </a:lnTo>
                    <a:lnTo>
                      <a:pt x="36" y="1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</p:grpSp>
      </p:grpSp>
      <p:grpSp>
        <p:nvGrpSpPr>
          <p:cNvPr id="94" name="Grupo 93"/>
          <p:cNvGrpSpPr/>
          <p:nvPr/>
        </p:nvGrpSpPr>
        <p:grpSpPr>
          <a:xfrm>
            <a:off x="8265269" y="5143847"/>
            <a:ext cx="769282" cy="703430"/>
            <a:chOff x="8135475" y="4496334"/>
            <a:chExt cx="769282" cy="703430"/>
          </a:xfrm>
        </p:grpSpPr>
        <p:grpSp>
          <p:nvGrpSpPr>
            <p:cNvPr id="88" name="Grupo 87"/>
            <p:cNvGrpSpPr/>
            <p:nvPr/>
          </p:nvGrpSpPr>
          <p:grpSpPr>
            <a:xfrm>
              <a:off x="8135475" y="4496334"/>
              <a:ext cx="769282" cy="703430"/>
              <a:chOff x="8097011" y="4461163"/>
              <a:chExt cx="846210" cy="773773"/>
            </a:xfrm>
          </p:grpSpPr>
          <p:sp>
            <p:nvSpPr>
              <p:cNvPr id="77" name="Rectangle 57"/>
              <p:cNvSpPr/>
              <p:nvPr/>
            </p:nvSpPr>
            <p:spPr>
              <a:xfrm>
                <a:off x="8097011" y="4521820"/>
                <a:ext cx="777946" cy="713116"/>
              </a:xfrm>
              <a:prstGeom prst="rect">
                <a:avLst/>
              </a:prstGeom>
              <a:solidFill>
                <a:srgbClr val="990098">
                  <a:alpha val="63137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  <p:sp>
            <p:nvSpPr>
              <p:cNvPr id="78" name="Rectangle 58"/>
              <p:cNvSpPr/>
              <p:nvPr/>
            </p:nvSpPr>
            <p:spPr>
              <a:xfrm>
                <a:off x="8165275" y="4461163"/>
                <a:ext cx="777946" cy="713116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47" name="Grupo 46"/>
            <p:cNvGrpSpPr/>
            <p:nvPr/>
          </p:nvGrpSpPr>
          <p:grpSpPr>
            <a:xfrm>
              <a:off x="8407841" y="4671489"/>
              <a:ext cx="286576" cy="352708"/>
              <a:chOff x="682745" y="4975327"/>
              <a:chExt cx="346757" cy="426777"/>
            </a:xfrm>
            <a:solidFill>
              <a:srgbClr val="FFFFFF"/>
            </a:solidFill>
          </p:grpSpPr>
          <p:sp>
            <p:nvSpPr>
              <p:cNvPr id="48" name="Freeform 6387"/>
              <p:cNvSpPr>
                <a:spLocks/>
              </p:cNvSpPr>
              <p:nvPr/>
            </p:nvSpPr>
            <p:spPr bwMode="auto">
              <a:xfrm>
                <a:off x="887242" y="5259845"/>
                <a:ext cx="133368" cy="133368"/>
              </a:xfrm>
              <a:custGeom>
                <a:avLst/>
                <a:gdLst>
                  <a:gd name="T0" fmla="*/ 6 w 90"/>
                  <a:gd name="T1" fmla="*/ 0 h 90"/>
                  <a:gd name="T2" fmla="*/ 84 w 90"/>
                  <a:gd name="T3" fmla="*/ 0 h 90"/>
                  <a:gd name="T4" fmla="*/ 87 w 90"/>
                  <a:gd name="T5" fmla="*/ 2 h 90"/>
                  <a:gd name="T6" fmla="*/ 89 w 90"/>
                  <a:gd name="T7" fmla="*/ 3 h 90"/>
                  <a:gd name="T8" fmla="*/ 90 w 90"/>
                  <a:gd name="T9" fmla="*/ 8 h 90"/>
                  <a:gd name="T10" fmla="*/ 89 w 90"/>
                  <a:gd name="T11" fmla="*/ 11 h 90"/>
                  <a:gd name="T12" fmla="*/ 87 w 90"/>
                  <a:gd name="T13" fmla="*/ 12 h 90"/>
                  <a:gd name="T14" fmla="*/ 84 w 90"/>
                  <a:gd name="T15" fmla="*/ 14 h 90"/>
                  <a:gd name="T16" fmla="*/ 14 w 90"/>
                  <a:gd name="T17" fmla="*/ 14 h 90"/>
                  <a:gd name="T18" fmla="*/ 14 w 90"/>
                  <a:gd name="T19" fmla="*/ 84 h 90"/>
                  <a:gd name="T20" fmla="*/ 12 w 90"/>
                  <a:gd name="T21" fmla="*/ 87 h 90"/>
                  <a:gd name="T22" fmla="*/ 9 w 90"/>
                  <a:gd name="T23" fmla="*/ 89 h 90"/>
                  <a:gd name="T24" fmla="*/ 6 w 90"/>
                  <a:gd name="T25" fmla="*/ 90 h 90"/>
                  <a:gd name="T26" fmla="*/ 3 w 90"/>
                  <a:gd name="T27" fmla="*/ 89 h 90"/>
                  <a:gd name="T28" fmla="*/ 2 w 90"/>
                  <a:gd name="T29" fmla="*/ 87 h 90"/>
                  <a:gd name="T30" fmla="*/ 0 w 90"/>
                  <a:gd name="T31" fmla="*/ 84 h 90"/>
                  <a:gd name="T32" fmla="*/ 0 w 90"/>
                  <a:gd name="T33" fmla="*/ 8 h 90"/>
                  <a:gd name="T34" fmla="*/ 2 w 90"/>
                  <a:gd name="T35" fmla="*/ 3 h 90"/>
                  <a:gd name="T36" fmla="*/ 3 w 90"/>
                  <a:gd name="T37" fmla="*/ 2 h 90"/>
                  <a:gd name="T38" fmla="*/ 6 w 90"/>
                  <a:gd name="T39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0" h="90">
                    <a:moveTo>
                      <a:pt x="6" y="0"/>
                    </a:moveTo>
                    <a:lnTo>
                      <a:pt x="84" y="0"/>
                    </a:lnTo>
                    <a:lnTo>
                      <a:pt x="87" y="2"/>
                    </a:lnTo>
                    <a:lnTo>
                      <a:pt x="89" y="3"/>
                    </a:lnTo>
                    <a:lnTo>
                      <a:pt x="90" y="8"/>
                    </a:lnTo>
                    <a:lnTo>
                      <a:pt x="89" y="11"/>
                    </a:lnTo>
                    <a:lnTo>
                      <a:pt x="87" y="12"/>
                    </a:lnTo>
                    <a:lnTo>
                      <a:pt x="84" y="14"/>
                    </a:lnTo>
                    <a:lnTo>
                      <a:pt x="14" y="14"/>
                    </a:lnTo>
                    <a:lnTo>
                      <a:pt x="14" y="84"/>
                    </a:lnTo>
                    <a:lnTo>
                      <a:pt x="12" y="87"/>
                    </a:lnTo>
                    <a:lnTo>
                      <a:pt x="9" y="89"/>
                    </a:lnTo>
                    <a:lnTo>
                      <a:pt x="6" y="90"/>
                    </a:lnTo>
                    <a:lnTo>
                      <a:pt x="3" y="89"/>
                    </a:lnTo>
                    <a:lnTo>
                      <a:pt x="2" y="87"/>
                    </a:lnTo>
                    <a:lnTo>
                      <a:pt x="0" y="84"/>
                    </a:lnTo>
                    <a:lnTo>
                      <a:pt x="0" y="8"/>
                    </a:lnTo>
                    <a:lnTo>
                      <a:pt x="2" y="3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49" name="Freeform 6388"/>
              <p:cNvSpPr>
                <a:spLocks noEditPoints="1"/>
              </p:cNvSpPr>
              <p:nvPr/>
            </p:nvSpPr>
            <p:spPr bwMode="auto">
              <a:xfrm>
                <a:off x="682745" y="4975327"/>
                <a:ext cx="346757" cy="426777"/>
              </a:xfrm>
              <a:custGeom>
                <a:avLst/>
                <a:gdLst>
                  <a:gd name="T0" fmla="*/ 26 w 234"/>
                  <a:gd name="T1" fmla="*/ 25 h 288"/>
                  <a:gd name="T2" fmla="*/ 26 w 234"/>
                  <a:gd name="T3" fmla="*/ 263 h 288"/>
                  <a:gd name="T4" fmla="*/ 140 w 234"/>
                  <a:gd name="T5" fmla="*/ 263 h 288"/>
                  <a:gd name="T6" fmla="*/ 209 w 234"/>
                  <a:gd name="T7" fmla="*/ 194 h 288"/>
                  <a:gd name="T8" fmla="*/ 209 w 234"/>
                  <a:gd name="T9" fmla="*/ 25 h 288"/>
                  <a:gd name="T10" fmla="*/ 26 w 234"/>
                  <a:gd name="T11" fmla="*/ 25 h 288"/>
                  <a:gd name="T12" fmla="*/ 12 w 234"/>
                  <a:gd name="T13" fmla="*/ 0 h 288"/>
                  <a:gd name="T14" fmla="*/ 222 w 234"/>
                  <a:gd name="T15" fmla="*/ 0 h 288"/>
                  <a:gd name="T16" fmla="*/ 227 w 234"/>
                  <a:gd name="T17" fmla="*/ 1 h 288"/>
                  <a:gd name="T18" fmla="*/ 231 w 234"/>
                  <a:gd name="T19" fmla="*/ 3 h 288"/>
                  <a:gd name="T20" fmla="*/ 233 w 234"/>
                  <a:gd name="T21" fmla="*/ 7 h 288"/>
                  <a:gd name="T22" fmla="*/ 234 w 234"/>
                  <a:gd name="T23" fmla="*/ 12 h 288"/>
                  <a:gd name="T24" fmla="*/ 234 w 234"/>
                  <a:gd name="T25" fmla="*/ 200 h 288"/>
                  <a:gd name="T26" fmla="*/ 233 w 234"/>
                  <a:gd name="T27" fmla="*/ 204 h 288"/>
                  <a:gd name="T28" fmla="*/ 231 w 234"/>
                  <a:gd name="T29" fmla="*/ 209 h 288"/>
                  <a:gd name="T30" fmla="*/ 153 w 234"/>
                  <a:gd name="T31" fmla="*/ 285 h 288"/>
                  <a:gd name="T32" fmla="*/ 150 w 234"/>
                  <a:gd name="T33" fmla="*/ 288 h 288"/>
                  <a:gd name="T34" fmla="*/ 144 w 234"/>
                  <a:gd name="T35" fmla="*/ 288 h 288"/>
                  <a:gd name="T36" fmla="*/ 12 w 234"/>
                  <a:gd name="T37" fmla="*/ 288 h 288"/>
                  <a:gd name="T38" fmla="*/ 8 w 234"/>
                  <a:gd name="T39" fmla="*/ 288 h 288"/>
                  <a:gd name="T40" fmla="*/ 3 w 234"/>
                  <a:gd name="T41" fmla="*/ 285 h 288"/>
                  <a:gd name="T42" fmla="*/ 0 w 234"/>
                  <a:gd name="T43" fmla="*/ 281 h 288"/>
                  <a:gd name="T44" fmla="*/ 0 w 234"/>
                  <a:gd name="T45" fmla="*/ 276 h 288"/>
                  <a:gd name="T46" fmla="*/ 0 w 234"/>
                  <a:gd name="T47" fmla="*/ 12 h 288"/>
                  <a:gd name="T48" fmla="*/ 0 w 234"/>
                  <a:gd name="T49" fmla="*/ 7 h 288"/>
                  <a:gd name="T50" fmla="*/ 3 w 234"/>
                  <a:gd name="T51" fmla="*/ 3 h 288"/>
                  <a:gd name="T52" fmla="*/ 8 w 234"/>
                  <a:gd name="T53" fmla="*/ 1 h 288"/>
                  <a:gd name="T54" fmla="*/ 12 w 234"/>
                  <a:gd name="T5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34" h="288">
                    <a:moveTo>
                      <a:pt x="26" y="25"/>
                    </a:moveTo>
                    <a:lnTo>
                      <a:pt x="26" y="263"/>
                    </a:lnTo>
                    <a:lnTo>
                      <a:pt x="140" y="263"/>
                    </a:lnTo>
                    <a:lnTo>
                      <a:pt x="209" y="194"/>
                    </a:lnTo>
                    <a:lnTo>
                      <a:pt x="209" y="25"/>
                    </a:lnTo>
                    <a:lnTo>
                      <a:pt x="26" y="25"/>
                    </a:lnTo>
                    <a:close/>
                    <a:moveTo>
                      <a:pt x="12" y="0"/>
                    </a:moveTo>
                    <a:lnTo>
                      <a:pt x="222" y="0"/>
                    </a:lnTo>
                    <a:lnTo>
                      <a:pt x="227" y="1"/>
                    </a:lnTo>
                    <a:lnTo>
                      <a:pt x="231" y="3"/>
                    </a:lnTo>
                    <a:lnTo>
                      <a:pt x="233" y="7"/>
                    </a:lnTo>
                    <a:lnTo>
                      <a:pt x="234" y="12"/>
                    </a:lnTo>
                    <a:lnTo>
                      <a:pt x="234" y="200"/>
                    </a:lnTo>
                    <a:lnTo>
                      <a:pt x="233" y="204"/>
                    </a:lnTo>
                    <a:lnTo>
                      <a:pt x="231" y="209"/>
                    </a:lnTo>
                    <a:lnTo>
                      <a:pt x="153" y="285"/>
                    </a:lnTo>
                    <a:lnTo>
                      <a:pt x="150" y="288"/>
                    </a:lnTo>
                    <a:lnTo>
                      <a:pt x="144" y="288"/>
                    </a:lnTo>
                    <a:lnTo>
                      <a:pt x="12" y="288"/>
                    </a:lnTo>
                    <a:lnTo>
                      <a:pt x="8" y="288"/>
                    </a:lnTo>
                    <a:lnTo>
                      <a:pt x="3" y="285"/>
                    </a:lnTo>
                    <a:lnTo>
                      <a:pt x="0" y="281"/>
                    </a:lnTo>
                    <a:lnTo>
                      <a:pt x="0" y="276"/>
                    </a:lnTo>
                    <a:lnTo>
                      <a:pt x="0" y="12"/>
                    </a:lnTo>
                    <a:lnTo>
                      <a:pt x="0" y="7"/>
                    </a:lnTo>
                    <a:lnTo>
                      <a:pt x="3" y="3"/>
                    </a:lnTo>
                    <a:lnTo>
                      <a:pt x="8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50" name="Freeform 6389"/>
              <p:cNvSpPr>
                <a:spLocks/>
              </p:cNvSpPr>
              <p:nvPr/>
            </p:nvSpPr>
            <p:spPr bwMode="auto">
              <a:xfrm>
                <a:off x="756838" y="5056829"/>
                <a:ext cx="128923" cy="17782"/>
              </a:xfrm>
              <a:custGeom>
                <a:avLst/>
                <a:gdLst>
                  <a:gd name="T0" fmla="*/ 6 w 87"/>
                  <a:gd name="T1" fmla="*/ 0 h 12"/>
                  <a:gd name="T2" fmla="*/ 81 w 87"/>
                  <a:gd name="T3" fmla="*/ 0 h 12"/>
                  <a:gd name="T4" fmla="*/ 84 w 87"/>
                  <a:gd name="T5" fmla="*/ 0 h 12"/>
                  <a:gd name="T6" fmla="*/ 87 w 87"/>
                  <a:gd name="T7" fmla="*/ 3 h 12"/>
                  <a:gd name="T8" fmla="*/ 87 w 87"/>
                  <a:gd name="T9" fmla="*/ 6 h 12"/>
                  <a:gd name="T10" fmla="*/ 87 w 87"/>
                  <a:gd name="T11" fmla="*/ 9 h 12"/>
                  <a:gd name="T12" fmla="*/ 84 w 87"/>
                  <a:gd name="T13" fmla="*/ 11 h 12"/>
                  <a:gd name="T14" fmla="*/ 81 w 87"/>
                  <a:gd name="T15" fmla="*/ 12 h 12"/>
                  <a:gd name="T16" fmla="*/ 6 w 87"/>
                  <a:gd name="T17" fmla="*/ 12 h 12"/>
                  <a:gd name="T18" fmla="*/ 3 w 87"/>
                  <a:gd name="T19" fmla="*/ 11 h 12"/>
                  <a:gd name="T20" fmla="*/ 0 w 87"/>
                  <a:gd name="T21" fmla="*/ 9 h 12"/>
                  <a:gd name="T22" fmla="*/ 0 w 87"/>
                  <a:gd name="T23" fmla="*/ 6 h 12"/>
                  <a:gd name="T24" fmla="*/ 0 w 87"/>
                  <a:gd name="T25" fmla="*/ 3 h 12"/>
                  <a:gd name="T26" fmla="*/ 3 w 87"/>
                  <a:gd name="T27" fmla="*/ 0 h 12"/>
                  <a:gd name="T28" fmla="*/ 6 w 87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12">
                    <a:moveTo>
                      <a:pt x="6" y="0"/>
                    </a:moveTo>
                    <a:lnTo>
                      <a:pt x="81" y="0"/>
                    </a:lnTo>
                    <a:lnTo>
                      <a:pt x="84" y="0"/>
                    </a:lnTo>
                    <a:lnTo>
                      <a:pt x="87" y="3"/>
                    </a:lnTo>
                    <a:lnTo>
                      <a:pt x="87" y="6"/>
                    </a:lnTo>
                    <a:lnTo>
                      <a:pt x="87" y="9"/>
                    </a:lnTo>
                    <a:lnTo>
                      <a:pt x="84" y="11"/>
                    </a:lnTo>
                    <a:lnTo>
                      <a:pt x="81" y="12"/>
                    </a:lnTo>
                    <a:lnTo>
                      <a:pt x="6" y="12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51" name="Freeform 6390"/>
              <p:cNvSpPr>
                <a:spLocks/>
              </p:cNvSpPr>
              <p:nvPr/>
            </p:nvSpPr>
            <p:spPr bwMode="auto">
              <a:xfrm>
                <a:off x="756838" y="5101285"/>
                <a:ext cx="201534" cy="20746"/>
              </a:xfrm>
              <a:custGeom>
                <a:avLst/>
                <a:gdLst>
                  <a:gd name="T0" fmla="*/ 6 w 136"/>
                  <a:gd name="T1" fmla="*/ 0 h 14"/>
                  <a:gd name="T2" fmla="*/ 130 w 136"/>
                  <a:gd name="T3" fmla="*/ 0 h 14"/>
                  <a:gd name="T4" fmla="*/ 133 w 136"/>
                  <a:gd name="T5" fmla="*/ 2 h 14"/>
                  <a:gd name="T6" fmla="*/ 136 w 136"/>
                  <a:gd name="T7" fmla="*/ 4 h 14"/>
                  <a:gd name="T8" fmla="*/ 136 w 136"/>
                  <a:gd name="T9" fmla="*/ 7 h 14"/>
                  <a:gd name="T10" fmla="*/ 136 w 136"/>
                  <a:gd name="T11" fmla="*/ 11 h 14"/>
                  <a:gd name="T12" fmla="*/ 133 w 136"/>
                  <a:gd name="T13" fmla="*/ 13 h 14"/>
                  <a:gd name="T14" fmla="*/ 130 w 136"/>
                  <a:gd name="T15" fmla="*/ 14 h 14"/>
                  <a:gd name="T16" fmla="*/ 6 w 136"/>
                  <a:gd name="T17" fmla="*/ 14 h 14"/>
                  <a:gd name="T18" fmla="*/ 3 w 136"/>
                  <a:gd name="T19" fmla="*/ 13 h 14"/>
                  <a:gd name="T20" fmla="*/ 0 w 136"/>
                  <a:gd name="T21" fmla="*/ 11 h 14"/>
                  <a:gd name="T22" fmla="*/ 0 w 136"/>
                  <a:gd name="T23" fmla="*/ 7 h 14"/>
                  <a:gd name="T24" fmla="*/ 0 w 136"/>
                  <a:gd name="T25" fmla="*/ 4 h 14"/>
                  <a:gd name="T26" fmla="*/ 3 w 136"/>
                  <a:gd name="T27" fmla="*/ 2 h 14"/>
                  <a:gd name="T28" fmla="*/ 6 w 136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6" h="14">
                    <a:moveTo>
                      <a:pt x="6" y="0"/>
                    </a:moveTo>
                    <a:lnTo>
                      <a:pt x="130" y="0"/>
                    </a:lnTo>
                    <a:lnTo>
                      <a:pt x="133" y="2"/>
                    </a:lnTo>
                    <a:lnTo>
                      <a:pt x="136" y="4"/>
                    </a:lnTo>
                    <a:lnTo>
                      <a:pt x="136" y="7"/>
                    </a:lnTo>
                    <a:lnTo>
                      <a:pt x="136" y="11"/>
                    </a:lnTo>
                    <a:lnTo>
                      <a:pt x="133" y="13"/>
                    </a:lnTo>
                    <a:lnTo>
                      <a:pt x="130" y="14"/>
                    </a:lnTo>
                    <a:lnTo>
                      <a:pt x="6" y="14"/>
                    </a:lnTo>
                    <a:lnTo>
                      <a:pt x="3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52" name="Freeform 6391"/>
              <p:cNvSpPr>
                <a:spLocks/>
              </p:cNvSpPr>
              <p:nvPr/>
            </p:nvSpPr>
            <p:spPr bwMode="auto">
              <a:xfrm>
                <a:off x="756838" y="5148705"/>
                <a:ext cx="201534" cy="17782"/>
              </a:xfrm>
              <a:custGeom>
                <a:avLst/>
                <a:gdLst>
                  <a:gd name="T0" fmla="*/ 6 w 136"/>
                  <a:gd name="T1" fmla="*/ 0 h 12"/>
                  <a:gd name="T2" fmla="*/ 130 w 136"/>
                  <a:gd name="T3" fmla="*/ 0 h 12"/>
                  <a:gd name="T4" fmla="*/ 133 w 136"/>
                  <a:gd name="T5" fmla="*/ 0 h 12"/>
                  <a:gd name="T6" fmla="*/ 136 w 136"/>
                  <a:gd name="T7" fmla="*/ 3 h 12"/>
                  <a:gd name="T8" fmla="*/ 136 w 136"/>
                  <a:gd name="T9" fmla="*/ 6 h 12"/>
                  <a:gd name="T10" fmla="*/ 136 w 136"/>
                  <a:gd name="T11" fmla="*/ 9 h 12"/>
                  <a:gd name="T12" fmla="*/ 133 w 136"/>
                  <a:gd name="T13" fmla="*/ 12 h 12"/>
                  <a:gd name="T14" fmla="*/ 130 w 136"/>
                  <a:gd name="T15" fmla="*/ 12 h 12"/>
                  <a:gd name="T16" fmla="*/ 6 w 136"/>
                  <a:gd name="T17" fmla="*/ 12 h 12"/>
                  <a:gd name="T18" fmla="*/ 3 w 136"/>
                  <a:gd name="T19" fmla="*/ 12 h 12"/>
                  <a:gd name="T20" fmla="*/ 0 w 136"/>
                  <a:gd name="T21" fmla="*/ 9 h 12"/>
                  <a:gd name="T22" fmla="*/ 0 w 136"/>
                  <a:gd name="T23" fmla="*/ 6 h 12"/>
                  <a:gd name="T24" fmla="*/ 0 w 136"/>
                  <a:gd name="T25" fmla="*/ 3 h 12"/>
                  <a:gd name="T26" fmla="*/ 3 w 136"/>
                  <a:gd name="T27" fmla="*/ 0 h 12"/>
                  <a:gd name="T28" fmla="*/ 6 w 13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6" h="12">
                    <a:moveTo>
                      <a:pt x="6" y="0"/>
                    </a:moveTo>
                    <a:lnTo>
                      <a:pt x="130" y="0"/>
                    </a:lnTo>
                    <a:lnTo>
                      <a:pt x="133" y="0"/>
                    </a:lnTo>
                    <a:lnTo>
                      <a:pt x="136" y="3"/>
                    </a:lnTo>
                    <a:lnTo>
                      <a:pt x="136" y="6"/>
                    </a:lnTo>
                    <a:lnTo>
                      <a:pt x="136" y="9"/>
                    </a:lnTo>
                    <a:lnTo>
                      <a:pt x="133" y="12"/>
                    </a:lnTo>
                    <a:lnTo>
                      <a:pt x="130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0" y="9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  <p:sp>
            <p:nvSpPr>
              <p:cNvPr id="53" name="Freeform 6392"/>
              <p:cNvSpPr>
                <a:spLocks/>
              </p:cNvSpPr>
              <p:nvPr/>
            </p:nvSpPr>
            <p:spPr bwMode="auto">
              <a:xfrm>
                <a:off x="756838" y="5193161"/>
                <a:ext cx="94839" cy="20746"/>
              </a:xfrm>
              <a:custGeom>
                <a:avLst/>
                <a:gdLst>
                  <a:gd name="T0" fmla="*/ 6 w 64"/>
                  <a:gd name="T1" fmla="*/ 0 h 14"/>
                  <a:gd name="T2" fmla="*/ 58 w 64"/>
                  <a:gd name="T3" fmla="*/ 0 h 14"/>
                  <a:gd name="T4" fmla="*/ 61 w 64"/>
                  <a:gd name="T5" fmla="*/ 2 h 14"/>
                  <a:gd name="T6" fmla="*/ 63 w 64"/>
                  <a:gd name="T7" fmla="*/ 5 h 14"/>
                  <a:gd name="T8" fmla="*/ 64 w 64"/>
                  <a:gd name="T9" fmla="*/ 8 h 14"/>
                  <a:gd name="T10" fmla="*/ 63 w 64"/>
                  <a:gd name="T11" fmla="*/ 11 h 14"/>
                  <a:gd name="T12" fmla="*/ 61 w 64"/>
                  <a:gd name="T13" fmla="*/ 12 h 14"/>
                  <a:gd name="T14" fmla="*/ 58 w 64"/>
                  <a:gd name="T15" fmla="*/ 14 h 14"/>
                  <a:gd name="T16" fmla="*/ 6 w 64"/>
                  <a:gd name="T17" fmla="*/ 14 h 14"/>
                  <a:gd name="T18" fmla="*/ 3 w 64"/>
                  <a:gd name="T19" fmla="*/ 12 h 14"/>
                  <a:gd name="T20" fmla="*/ 0 w 64"/>
                  <a:gd name="T21" fmla="*/ 11 h 14"/>
                  <a:gd name="T22" fmla="*/ 0 w 64"/>
                  <a:gd name="T23" fmla="*/ 8 h 14"/>
                  <a:gd name="T24" fmla="*/ 0 w 64"/>
                  <a:gd name="T25" fmla="*/ 5 h 14"/>
                  <a:gd name="T26" fmla="*/ 3 w 64"/>
                  <a:gd name="T27" fmla="*/ 2 h 14"/>
                  <a:gd name="T28" fmla="*/ 6 w 64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" h="14">
                    <a:moveTo>
                      <a:pt x="6" y="0"/>
                    </a:moveTo>
                    <a:lnTo>
                      <a:pt x="58" y="0"/>
                    </a:lnTo>
                    <a:lnTo>
                      <a:pt x="61" y="2"/>
                    </a:lnTo>
                    <a:lnTo>
                      <a:pt x="63" y="5"/>
                    </a:lnTo>
                    <a:lnTo>
                      <a:pt x="64" y="8"/>
                    </a:lnTo>
                    <a:lnTo>
                      <a:pt x="63" y="11"/>
                    </a:lnTo>
                    <a:lnTo>
                      <a:pt x="61" y="12"/>
                    </a:lnTo>
                    <a:lnTo>
                      <a:pt x="58" y="14"/>
                    </a:lnTo>
                    <a:lnTo>
                      <a:pt x="6" y="14"/>
                    </a:lnTo>
                    <a:lnTo>
                      <a:pt x="3" y="12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3" y="2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pt-BR"/>
              </a:p>
            </p:txBody>
          </p:sp>
        </p:grpSp>
      </p:grpSp>
      <p:sp>
        <p:nvSpPr>
          <p:cNvPr id="6" name="Retângulo 5"/>
          <p:cNvSpPr/>
          <p:nvPr/>
        </p:nvSpPr>
        <p:spPr>
          <a:xfrm>
            <a:off x="9515402" y="3702184"/>
            <a:ext cx="2346269" cy="2346269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11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9592959" y="3814959"/>
            <a:ext cx="2214004" cy="104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9589" tIns="49589" rIns="46856" bIns="49589">
            <a:spAutoFit/>
          </a:bodyPr>
          <a:lstStyle/>
          <a:p>
            <a:pPr algn="ctr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54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0</a:t>
            </a:r>
            <a:r>
              <a:rPr lang="pt-BR" sz="32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 </a:t>
            </a:r>
            <a:r>
              <a:rPr lang="pt-BR" sz="28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agresiones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10123280" y="4891748"/>
            <a:ext cx="1153362" cy="1054632"/>
            <a:chOff x="10289338" y="5143847"/>
            <a:chExt cx="769282" cy="703430"/>
          </a:xfrm>
        </p:grpSpPr>
        <p:grpSp>
          <p:nvGrpSpPr>
            <p:cNvPr id="89" name="Grupo 88"/>
            <p:cNvGrpSpPr/>
            <p:nvPr/>
          </p:nvGrpSpPr>
          <p:grpSpPr>
            <a:xfrm>
              <a:off x="10289338" y="5143847"/>
              <a:ext cx="769282" cy="703430"/>
              <a:chOff x="10272318" y="4461163"/>
              <a:chExt cx="846210" cy="773773"/>
            </a:xfrm>
          </p:grpSpPr>
          <p:sp>
            <p:nvSpPr>
              <p:cNvPr id="81" name="Rectangle 57"/>
              <p:cNvSpPr/>
              <p:nvPr/>
            </p:nvSpPr>
            <p:spPr>
              <a:xfrm>
                <a:off x="10272318" y="4521820"/>
                <a:ext cx="777946" cy="713116"/>
              </a:xfrm>
              <a:prstGeom prst="rect">
                <a:avLst/>
              </a:prstGeom>
              <a:solidFill>
                <a:srgbClr val="990098">
                  <a:alpha val="63137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  <p:sp>
            <p:nvSpPr>
              <p:cNvPr id="82" name="Rectangle 58"/>
              <p:cNvSpPr/>
              <p:nvPr/>
            </p:nvSpPr>
            <p:spPr>
              <a:xfrm>
                <a:off x="10340582" y="4461163"/>
                <a:ext cx="777946" cy="713116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 rot="3043483">
              <a:off x="10533707" y="5151158"/>
              <a:ext cx="300663" cy="572048"/>
              <a:chOff x="10533707" y="5151158"/>
              <a:chExt cx="300663" cy="572048"/>
            </a:xfrm>
          </p:grpSpPr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10533707" y="5320721"/>
                <a:ext cx="300663" cy="402485"/>
              </a:xfrm>
              <a:custGeom>
                <a:avLst/>
                <a:gdLst>
                  <a:gd name="T0" fmla="*/ 2121 w 2816"/>
                  <a:gd name="T1" fmla="*/ 1962 h 3771"/>
                  <a:gd name="T2" fmla="*/ 2470 w 2816"/>
                  <a:gd name="T3" fmla="*/ 1485 h 3771"/>
                  <a:gd name="T4" fmla="*/ 1789 w 2816"/>
                  <a:gd name="T5" fmla="*/ 1224 h 3771"/>
                  <a:gd name="T6" fmla="*/ 1723 w 2816"/>
                  <a:gd name="T7" fmla="*/ 1667 h 3771"/>
                  <a:gd name="T8" fmla="*/ 2168 w 2816"/>
                  <a:gd name="T9" fmla="*/ 1059 h 3771"/>
                  <a:gd name="T10" fmla="*/ 1412 w 2816"/>
                  <a:gd name="T11" fmla="*/ 899 h 3771"/>
                  <a:gd name="T12" fmla="*/ 1710 w 2816"/>
                  <a:gd name="T13" fmla="*/ 494 h 3771"/>
                  <a:gd name="T14" fmla="*/ 1156 w 2816"/>
                  <a:gd name="T15" fmla="*/ 761 h 3771"/>
                  <a:gd name="T16" fmla="*/ 1179 w 2816"/>
                  <a:gd name="T17" fmla="*/ 0 h 3771"/>
                  <a:gd name="T18" fmla="*/ 1258 w 2816"/>
                  <a:gd name="T19" fmla="*/ 28 h 3771"/>
                  <a:gd name="T20" fmla="*/ 1583 w 2816"/>
                  <a:gd name="T21" fmla="*/ 186 h 3771"/>
                  <a:gd name="T22" fmla="*/ 1658 w 2816"/>
                  <a:gd name="T23" fmla="*/ 150 h 3771"/>
                  <a:gd name="T24" fmla="*/ 1741 w 2816"/>
                  <a:gd name="T25" fmla="*/ 162 h 3771"/>
                  <a:gd name="T26" fmla="*/ 2185 w 2816"/>
                  <a:gd name="T27" fmla="*/ 491 h 3771"/>
                  <a:gd name="T28" fmla="*/ 2220 w 2816"/>
                  <a:gd name="T29" fmla="*/ 566 h 3771"/>
                  <a:gd name="T30" fmla="*/ 2209 w 2816"/>
                  <a:gd name="T31" fmla="*/ 647 h 3771"/>
                  <a:gd name="T32" fmla="*/ 2454 w 2816"/>
                  <a:gd name="T33" fmla="*/ 913 h 3771"/>
                  <a:gd name="T34" fmla="*/ 2505 w 2816"/>
                  <a:gd name="T35" fmla="*/ 981 h 3771"/>
                  <a:gd name="T36" fmla="*/ 2508 w 2816"/>
                  <a:gd name="T37" fmla="*/ 1063 h 3771"/>
                  <a:gd name="T38" fmla="*/ 2474 w 2816"/>
                  <a:gd name="T39" fmla="*/ 1129 h 3771"/>
                  <a:gd name="T40" fmla="*/ 2795 w 2816"/>
                  <a:gd name="T41" fmla="*/ 1382 h 3771"/>
                  <a:gd name="T42" fmla="*/ 2816 w 2816"/>
                  <a:gd name="T43" fmla="*/ 1461 h 3771"/>
                  <a:gd name="T44" fmla="*/ 2788 w 2816"/>
                  <a:gd name="T45" fmla="*/ 1540 h 3771"/>
                  <a:gd name="T46" fmla="*/ 2474 w 2816"/>
                  <a:gd name="T47" fmla="*/ 2561 h 3771"/>
                  <a:gd name="T48" fmla="*/ 2177 w 2816"/>
                  <a:gd name="T49" fmla="*/ 2902 h 3771"/>
                  <a:gd name="T50" fmla="*/ 2208 w 2816"/>
                  <a:gd name="T51" fmla="*/ 3675 h 3771"/>
                  <a:gd name="T52" fmla="*/ 2158 w 2816"/>
                  <a:gd name="T53" fmla="*/ 3742 h 3771"/>
                  <a:gd name="T54" fmla="*/ 2079 w 2816"/>
                  <a:gd name="T55" fmla="*/ 3771 h 3771"/>
                  <a:gd name="T56" fmla="*/ 2019 w 2816"/>
                  <a:gd name="T57" fmla="*/ 3760 h 3771"/>
                  <a:gd name="T58" fmla="*/ 1955 w 2816"/>
                  <a:gd name="T59" fmla="*/ 3711 h 3771"/>
                  <a:gd name="T60" fmla="*/ 1929 w 2816"/>
                  <a:gd name="T61" fmla="*/ 3635 h 3771"/>
                  <a:gd name="T62" fmla="*/ 1895 w 2816"/>
                  <a:gd name="T63" fmla="*/ 2801 h 3771"/>
                  <a:gd name="T64" fmla="*/ 2200 w 2816"/>
                  <a:gd name="T65" fmla="*/ 2451 h 3771"/>
                  <a:gd name="T66" fmla="*/ 2175 w 2816"/>
                  <a:gd name="T67" fmla="*/ 2306 h 3771"/>
                  <a:gd name="T68" fmla="*/ 2107 w 2816"/>
                  <a:gd name="T69" fmla="*/ 2300 h 3771"/>
                  <a:gd name="T70" fmla="*/ 1668 w 2816"/>
                  <a:gd name="T71" fmla="*/ 1985 h 3771"/>
                  <a:gd name="T72" fmla="*/ 871 w 2816"/>
                  <a:gd name="T73" fmla="*/ 1394 h 3771"/>
                  <a:gd name="T74" fmla="*/ 820 w 2816"/>
                  <a:gd name="T75" fmla="*/ 1326 h 3771"/>
                  <a:gd name="T76" fmla="*/ 815 w 2816"/>
                  <a:gd name="T77" fmla="*/ 1245 h 3771"/>
                  <a:gd name="T78" fmla="*/ 859 w 2816"/>
                  <a:gd name="T79" fmla="*/ 1171 h 3771"/>
                  <a:gd name="T80" fmla="*/ 934 w 2816"/>
                  <a:gd name="T81" fmla="*/ 1135 h 3771"/>
                  <a:gd name="T82" fmla="*/ 1015 w 2816"/>
                  <a:gd name="T83" fmla="*/ 1147 h 3771"/>
                  <a:gd name="T84" fmla="*/ 1426 w 2816"/>
                  <a:gd name="T85" fmla="*/ 1233 h 3771"/>
                  <a:gd name="T86" fmla="*/ 1036 w 2816"/>
                  <a:gd name="T87" fmla="*/ 2610 h 3771"/>
                  <a:gd name="T88" fmla="*/ 1060 w 2816"/>
                  <a:gd name="T89" fmla="*/ 2683 h 3771"/>
                  <a:gd name="T90" fmla="*/ 927 w 2816"/>
                  <a:gd name="T91" fmla="*/ 3674 h 3771"/>
                  <a:gd name="T92" fmla="*/ 874 w 2816"/>
                  <a:gd name="T93" fmla="*/ 3743 h 3771"/>
                  <a:gd name="T94" fmla="*/ 791 w 2816"/>
                  <a:gd name="T95" fmla="*/ 3769 h 3771"/>
                  <a:gd name="T96" fmla="*/ 718 w 2816"/>
                  <a:gd name="T97" fmla="*/ 3749 h 3771"/>
                  <a:gd name="T98" fmla="*/ 663 w 2816"/>
                  <a:gd name="T99" fmla="*/ 3689 h 3771"/>
                  <a:gd name="T100" fmla="*/ 649 w 2816"/>
                  <a:gd name="T101" fmla="*/ 3605 h 3771"/>
                  <a:gd name="T102" fmla="*/ 11 w 2816"/>
                  <a:gd name="T103" fmla="*/ 1612 h 3771"/>
                  <a:gd name="T104" fmla="*/ 2 w 2816"/>
                  <a:gd name="T105" fmla="*/ 1528 h 3771"/>
                  <a:gd name="T106" fmla="*/ 430 w 2816"/>
                  <a:gd name="T107" fmla="*/ 516 h 3771"/>
                  <a:gd name="T108" fmla="*/ 500 w 2816"/>
                  <a:gd name="T109" fmla="*/ 463 h 3771"/>
                  <a:gd name="T110" fmla="*/ 588 w 2816"/>
                  <a:gd name="T111" fmla="*/ 460 h 3771"/>
                  <a:gd name="T112" fmla="*/ 1057 w 2816"/>
                  <a:gd name="T113" fmla="*/ 59 h 3771"/>
                  <a:gd name="T114" fmla="*/ 1125 w 2816"/>
                  <a:gd name="T115" fmla="*/ 9 h 3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816" h="3771">
                    <a:moveTo>
                      <a:pt x="2304" y="1361"/>
                    </a:moveTo>
                    <a:lnTo>
                      <a:pt x="1953" y="1837"/>
                    </a:lnTo>
                    <a:lnTo>
                      <a:pt x="2121" y="1962"/>
                    </a:lnTo>
                    <a:lnTo>
                      <a:pt x="2308" y="1707"/>
                    </a:lnTo>
                    <a:lnTo>
                      <a:pt x="2308" y="1707"/>
                    </a:lnTo>
                    <a:lnTo>
                      <a:pt x="2470" y="1485"/>
                    </a:lnTo>
                    <a:lnTo>
                      <a:pt x="2304" y="1361"/>
                    </a:lnTo>
                    <a:close/>
                    <a:moveTo>
                      <a:pt x="2000" y="936"/>
                    </a:moveTo>
                    <a:lnTo>
                      <a:pt x="1789" y="1224"/>
                    </a:lnTo>
                    <a:lnTo>
                      <a:pt x="1767" y="1254"/>
                    </a:lnTo>
                    <a:lnTo>
                      <a:pt x="1555" y="1543"/>
                    </a:lnTo>
                    <a:lnTo>
                      <a:pt x="1723" y="1667"/>
                    </a:lnTo>
                    <a:lnTo>
                      <a:pt x="2157" y="1074"/>
                    </a:lnTo>
                    <a:lnTo>
                      <a:pt x="2158" y="1073"/>
                    </a:lnTo>
                    <a:lnTo>
                      <a:pt x="2168" y="1059"/>
                    </a:lnTo>
                    <a:lnTo>
                      <a:pt x="2000" y="936"/>
                    </a:lnTo>
                    <a:close/>
                    <a:moveTo>
                      <a:pt x="1710" y="494"/>
                    </a:moveTo>
                    <a:lnTo>
                      <a:pt x="1412" y="899"/>
                    </a:lnTo>
                    <a:lnTo>
                      <a:pt x="1598" y="998"/>
                    </a:lnTo>
                    <a:lnTo>
                      <a:pt x="1878" y="617"/>
                    </a:lnTo>
                    <a:lnTo>
                      <a:pt x="1710" y="494"/>
                    </a:lnTo>
                    <a:close/>
                    <a:moveTo>
                      <a:pt x="1203" y="346"/>
                    </a:moveTo>
                    <a:lnTo>
                      <a:pt x="971" y="662"/>
                    </a:lnTo>
                    <a:lnTo>
                      <a:pt x="1156" y="761"/>
                    </a:lnTo>
                    <a:lnTo>
                      <a:pt x="1371" y="470"/>
                    </a:lnTo>
                    <a:lnTo>
                      <a:pt x="1203" y="346"/>
                    </a:lnTo>
                    <a:close/>
                    <a:moveTo>
                      <a:pt x="1179" y="0"/>
                    </a:moveTo>
                    <a:lnTo>
                      <a:pt x="1207" y="4"/>
                    </a:lnTo>
                    <a:lnTo>
                      <a:pt x="1233" y="13"/>
                    </a:lnTo>
                    <a:lnTo>
                      <a:pt x="1258" y="28"/>
                    </a:lnTo>
                    <a:lnTo>
                      <a:pt x="1541" y="238"/>
                    </a:lnTo>
                    <a:lnTo>
                      <a:pt x="1564" y="206"/>
                    </a:lnTo>
                    <a:lnTo>
                      <a:pt x="1583" y="186"/>
                    </a:lnTo>
                    <a:lnTo>
                      <a:pt x="1606" y="168"/>
                    </a:lnTo>
                    <a:lnTo>
                      <a:pt x="1631" y="157"/>
                    </a:lnTo>
                    <a:lnTo>
                      <a:pt x="1658" y="150"/>
                    </a:lnTo>
                    <a:lnTo>
                      <a:pt x="1686" y="148"/>
                    </a:lnTo>
                    <a:lnTo>
                      <a:pt x="1715" y="152"/>
                    </a:lnTo>
                    <a:lnTo>
                      <a:pt x="1741" y="162"/>
                    </a:lnTo>
                    <a:lnTo>
                      <a:pt x="1765" y="177"/>
                    </a:lnTo>
                    <a:lnTo>
                      <a:pt x="2164" y="471"/>
                    </a:lnTo>
                    <a:lnTo>
                      <a:pt x="2185" y="491"/>
                    </a:lnTo>
                    <a:lnTo>
                      <a:pt x="2202" y="514"/>
                    </a:lnTo>
                    <a:lnTo>
                      <a:pt x="2214" y="539"/>
                    </a:lnTo>
                    <a:lnTo>
                      <a:pt x="2220" y="566"/>
                    </a:lnTo>
                    <a:lnTo>
                      <a:pt x="2222" y="593"/>
                    </a:lnTo>
                    <a:lnTo>
                      <a:pt x="2218" y="621"/>
                    </a:lnTo>
                    <a:lnTo>
                      <a:pt x="2209" y="647"/>
                    </a:lnTo>
                    <a:lnTo>
                      <a:pt x="2194" y="673"/>
                    </a:lnTo>
                    <a:lnTo>
                      <a:pt x="2171" y="704"/>
                    </a:lnTo>
                    <a:lnTo>
                      <a:pt x="2454" y="913"/>
                    </a:lnTo>
                    <a:lnTo>
                      <a:pt x="2476" y="933"/>
                    </a:lnTo>
                    <a:lnTo>
                      <a:pt x="2492" y="956"/>
                    </a:lnTo>
                    <a:lnTo>
                      <a:pt x="2505" y="981"/>
                    </a:lnTo>
                    <a:lnTo>
                      <a:pt x="2511" y="1007"/>
                    </a:lnTo>
                    <a:lnTo>
                      <a:pt x="2513" y="1035"/>
                    </a:lnTo>
                    <a:lnTo>
                      <a:pt x="2508" y="1063"/>
                    </a:lnTo>
                    <a:lnTo>
                      <a:pt x="2499" y="1089"/>
                    </a:lnTo>
                    <a:lnTo>
                      <a:pt x="2484" y="1115"/>
                    </a:lnTo>
                    <a:lnTo>
                      <a:pt x="2474" y="1129"/>
                    </a:lnTo>
                    <a:lnTo>
                      <a:pt x="2757" y="1339"/>
                    </a:lnTo>
                    <a:lnTo>
                      <a:pt x="2779" y="1359"/>
                    </a:lnTo>
                    <a:lnTo>
                      <a:pt x="2795" y="1382"/>
                    </a:lnTo>
                    <a:lnTo>
                      <a:pt x="2808" y="1406"/>
                    </a:lnTo>
                    <a:lnTo>
                      <a:pt x="2815" y="1433"/>
                    </a:lnTo>
                    <a:lnTo>
                      <a:pt x="2816" y="1461"/>
                    </a:lnTo>
                    <a:lnTo>
                      <a:pt x="2812" y="1489"/>
                    </a:lnTo>
                    <a:lnTo>
                      <a:pt x="2802" y="1515"/>
                    </a:lnTo>
                    <a:lnTo>
                      <a:pt x="2788" y="1540"/>
                    </a:lnTo>
                    <a:lnTo>
                      <a:pt x="2562" y="1847"/>
                    </a:lnTo>
                    <a:lnTo>
                      <a:pt x="2480" y="2532"/>
                    </a:lnTo>
                    <a:lnTo>
                      <a:pt x="2474" y="2561"/>
                    </a:lnTo>
                    <a:lnTo>
                      <a:pt x="2461" y="2589"/>
                    </a:lnTo>
                    <a:lnTo>
                      <a:pt x="2443" y="2612"/>
                    </a:lnTo>
                    <a:lnTo>
                      <a:pt x="2177" y="2902"/>
                    </a:lnTo>
                    <a:lnTo>
                      <a:pt x="2216" y="3619"/>
                    </a:lnTo>
                    <a:lnTo>
                      <a:pt x="2215" y="3648"/>
                    </a:lnTo>
                    <a:lnTo>
                      <a:pt x="2208" y="3675"/>
                    </a:lnTo>
                    <a:lnTo>
                      <a:pt x="2195" y="3701"/>
                    </a:lnTo>
                    <a:lnTo>
                      <a:pt x="2179" y="3722"/>
                    </a:lnTo>
                    <a:lnTo>
                      <a:pt x="2158" y="3742"/>
                    </a:lnTo>
                    <a:lnTo>
                      <a:pt x="2136" y="3756"/>
                    </a:lnTo>
                    <a:lnTo>
                      <a:pt x="2108" y="3766"/>
                    </a:lnTo>
                    <a:lnTo>
                      <a:pt x="2079" y="3771"/>
                    </a:lnTo>
                    <a:lnTo>
                      <a:pt x="2072" y="3771"/>
                    </a:lnTo>
                    <a:lnTo>
                      <a:pt x="2044" y="3769"/>
                    </a:lnTo>
                    <a:lnTo>
                      <a:pt x="2019" y="3760"/>
                    </a:lnTo>
                    <a:lnTo>
                      <a:pt x="1994" y="3748"/>
                    </a:lnTo>
                    <a:lnTo>
                      <a:pt x="1974" y="3732"/>
                    </a:lnTo>
                    <a:lnTo>
                      <a:pt x="1955" y="3711"/>
                    </a:lnTo>
                    <a:lnTo>
                      <a:pt x="1942" y="3688"/>
                    </a:lnTo>
                    <a:lnTo>
                      <a:pt x="1933" y="3663"/>
                    </a:lnTo>
                    <a:lnTo>
                      <a:pt x="1929" y="3635"/>
                    </a:lnTo>
                    <a:lnTo>
                      <a:pt x="1887" y="2857"/>
                    </a:lnTo>
                    <a:lnTo>
                      <a:pt x="1888" y="2828"/>
                    </a:lnTo>
                    <a:lnTo>
                      <a:pt x="1895" y="2801"/>
                    </a:lnTo>
                    <a:lnTo>
                      <a:pt x="1907" y="2774"/>
                    </a:lnTo>
                    <a:lnTo>
                      <a:pt x="1925" y="2751"/>
                    </a:lnTo>
                    <a:lnTo>
                      <a:pt x="2200" y="2451"/>
                    </a:lnTo>
                    <a:lnTo>
                      <a:pt x="2219" y="2290"/>
                    </a:lnTo>
                    <a:lnTo>
                      <a:pt x="2197" y="2300"/>
                    </a:lnTo>
                    <a:lnTo>
                      <a:pt x="2175" y="2306"/>
                    </a:lnTo>
                    <a:lnTo>
                      <a:pt x="2152" y="2307"/>
                    </a:lnTo>
                    <a:lnTo>
                      <a:pt x="2129" y="2306"/>
                    </a:lnTo>
                    <a:lnTo>
                      <a:pt x="2107" y="2300"/>
                    </a:lnTo>
                    <a:lnTo>
                      <a:pt x="2086" y="2292"/>
                    </a:lnTo>
                    <a:lnTo>
                      <a:pt x="2066" y="2279"/>
                    </a:lnTo>
                    <a:lnTo>
                      <a:pt x="1668" y="1985"/>
                    </a:lnTo>
                    <a:lnTo>
                      <a:pt x="1668" y="1985"/>
                    </a:lnTo>
                    <a:lnTo>
                      <a:pt x="1268" y="1689"/>
                    </a:lnTo>
                    <a:lnTo>
                      <a:pt x="871" y="1394"/>
                    </a:lnTo>
                    <a:lnTo>
                      <a:pt x="849" y="1375"/>
                    </a:lnTo>
                    <a:lnTo>
                      <a:pt x="832" y="1352"/>
                    </a:lnTo>
                    <a:lnTo>
                      <a:pt x="820" y="1326"/>
                    </a:lnTo>
                    <a:lnTo>
                      <a:pt x="813" y="1300"/>
                    </a:lnTo>
                    <a:lnTo>
                      <a:pt x="812" y="1272"/>
                    </a:lnTo>
                    <a:lnTo>
                      <a:pt x="815" y="1245"/>
                    </a:lnTo>
                    <a:lnTo>
                      <a:pt x="825" y="1218"/>
                    </a:lnTo>
                    <a:lnTo>
                      <a:pt x="840" y="1193"/>
                    </a:lnTo>
                    <a:lnTo>
                      <a:pt x="859" y="1171"/>
                    </a:lnTo>
                    <a:lnTo>
                      <a:pt x="882" y="1154"/>
                    </a:lnTo>
                    <a:lnTo>
                      <a:pt x="907" y="1142"/>
                    </a:lnTo>
                    <a:lnTo>
                      <a:pt x="934" y="1135"/>
                    </a:lnTo>
                    <a:lnTo>
                      <a:pt x="961" y="1134"/>
                    </a:lnTo>
                    <a:lnTo>
                      <a:pt x="989" y="1138"/>
                    </a:lnTo>
                    <a:lnTo>
                      <a:pt x="1015" y="1147"/>
                    </a:lnTo>
                    <a:lnTo>
                      <a:pt x="1040" y="1162"/>
                    </a:lnTo>
                    <a:lnTo>
                      <a:pt x="1324" y="1371"/>
                    </a:lnTo>
                    <a:lnTo>
                      <a:pt x="1426" y="1233"/>
                    </a:lnTo>
                    <a:lnTo>
                      <a:pt x="619" y="800"/>
                    </a:lnTo>
                    <a:lnTo>
                      <a:pt x="306" y="1539"/>
                    </a:lnTo>
                    <a:lnTo>
                      <a:pt x="1036" y="2610"/>
                    </a:lnTo>
                    <a:lnTo>
                      <a:pt x="1048" y="2633"/>
                    </a:lnTo>
                    <a:lnTo>
                      <a:pt x="1056" y="2658"/>
                    </a:lnTo>
                    <a:lnTo>
                      <a:pt x="1060" y="2683"/>
                    </a:lnTo>
                    <a:lnTo>
                      <a:pt x="1059" y="2710"/>
                    </a:lnTo>
                    <a:lnTo>
                      <a:pt x="934" y="3644"/>
                    </a:lnTo>
                    <a:lnTo>
                      <a:pt x="927" y="3674"/>
                    </a:lnTo>
                    <a:lnTo>
                      <a:pt x="914" y="3701"/>
                    </a:lnTo>
                    <a:lnTo>
                      <a:pt x="896" y="3724"/>
                    </a:lnTo>
                    <a:lnTo>
                      <a:pt x="874" y="3743"/>
                    </a:lnTo>
                    <a:lnTo>
                      <a:pt x="849" y="3757"/>
                    </a:lnTo>
                    <a:lnTo>
                      <a:pt x="821" y="3766"/>
                    </a:lnTo>
                    <a:lnTo>
                      <a:pt x="791" y="3769"/>
                    </a:lnTo>
                    <a:lnTo>
                      <a:pt x="772" y="3767"/>
                    </a:lnTo>
                    <a:lnTo>
                      <a:pt x="744" y="3760"/>
                    </a:lnTo>
                    <a:lnTo>
                      <a:pt x="718" y="3749"/>
                    </a:lnTo>
                    <a:lnTo>
                      <a:pt x="696" y="3733"/>
                    </a:lnTo>
                    <a:lnTo>
                      <a:pt x="677" y="3712"/>
                    </a:lnTo>
                    <a:lnTo>
                      <a:pt x="663" y="3689"/>
                    </a:lnTo>
                    <a:lnTo>
                      <a:pt x="653" y="3663"/>
                    </a:lnTo>
                    <a:lnTo>
                      <a:pt x="648" y="3635"/>
                    </a:lnTo>
                    <a:lnTo>
                      <a:pt x="649" y="3605"/>
                    </a:lnTo>
                    <a:lnTo>
                      <a:pt x="767" y="2727"/>
                    </a:lnTo>
                    <a:lnTo>
                      <a:pt x="25" y="1637"/>
                    </a:lnTo>
                    <a:lnTo>
                      <a:pt x="11" y="1612"/>
                    </a:lnTo>
                    <a:lnTo>
                      <a:pt x="2" y="1584"/>
                    </a:lnTo>
                    <a:lnTo>
                      <a:pt x="0" y="1556"/>
                    </a:lnTo>
                    <a:lnTo>
                      <a:pt x="2" y="1528"/>
                    </a:lnTo>
                    <a:lnTo>
                      <a:pt x="11" y="1500"/>
                    </a:lnTo>
                    <a:lnTo>
                      <a:pt x="416" y="543"/>
                    </a:lnTo>
                    <a:lnTo>
                      <a:pt x="430" y="516"/>
                    </a:lnTo>
                    <a:lnTo>
                      <a:pt x="450" y="493"/>
                    </a:lnTo>
                    <a:lnTo>
                      <a:pt x="474" y="476"/>
                    </a:lnTo>
                    <a:lnTo>
                      <a:pt x="500" y="463"/>
                    </a:lnTo>
                    <a:lnTo>
                      <a:pt x="530" y="455"/>
                    </a:lnTo>
                    <a:lnTo>
                      <a:pt x="560" y="455"/>
                    </a:lnTo>
                    <a:lnTo>
                      <a:pt x="588" y="460"/>
                    </a:lnTo>
                    <a:lnTo>
                      <a:pt x="616" y="471"/>
                    </a:lnTo>
                    <a:lnTo>
                      <a:pt x="715" y="524"/>
                    </a:lnTo>
                    <a:lnTo>
                      <a:pt x="1057" y="59"/>
                    </a:lnTo>
                    <a:lnTo>
                      <a:pt x="1077" y="37"/>
                    </a:lnTo>
                    <a:lnTo>
                      <a:pt x="1100" y="20"/>
                    </a:lnTo>
                    <a:lnTo>
                      <a:pt x="1125" y="9"/>
                    </a:lnTo>
                    <a:lnTo>
                      <a:pt x="1152" y="2"/>
                    </a:lnTo>
                    <a:lnTo>
                      <a:pt x="117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/>
              </a:p>
            </p:txBody>
          </p:sp>
          <p:grpSp>
            <p:nvGrpSpPr>
              <p:cNvPr id="16" name="Group 9"/>
              <p:cNvGrpSpPr>
                <a:grpSpLocks noChangeAspect="1"/>
              </p:cNvGrpSpPr>
              <p:nvPr/>
            </p:nvGrpSpPr>
            <p:grpSpPr bwMode="auto">
              <a:xfrm>
                <a:off x="10586405" y="5151158"/>
                <a:ext cx="204967" cy="137439"/>
                <a:chOff x="3450" y="1485"/>
                <a:chExt cx="774" cy="519"/>
              </a:xfrm>
              <a:solidFill>
                <a:schemeClr val="bg1"/>
              </a:solidFill>
            </p:grpSpPr>
            <p:sp>
              <p:nvSpPr>
                <p:cNvPr id="64" name="Freeform 13"/>
                <p:cNvSpPr>
                  <a:spLocks/>
                </p:cNvSpPr>
                <p:nvPr/>
              </p:nvSpPr>
              <p:spPr bwMode="auto">
                <a:xfrm>
                  <a:off x="3789" y="1485"/>
                  <a:ext cx="96" cy="519"/>
                </a:xfrm>
                <a:custGeom>
                  <a:avLst/>
                  <a:gdLst>
                    <a:gd name="T0" fmla="*/ 95 w 192"/>
                    <a:gd name="T1" fmla="*/ 0 h 1038"/>
                    <a:gd name="T2" fmla="*/ 121 w 192"/>
                    <a:gd name="T3" fmla="*/ 3 h 1038"/>
                    <a:gd name="T4" fmla="*/ 144 w 192"/>
                    <a:gd name="T5" fmla="*/ 14 h 1038"/>
                    <a:gd name="T6" fmla="*/ 164 w 192"/>
                    <a:gd name="T7" fmla="*/ 28 h 1038"/>
                    <a:gd name="T8" fmla="*/ 178 w 192"/>
                    <a:gd name="T9" fmla="*/ 48 h 1038"/>
                    <a:gd name="T10" fmla="*/ 189 w 192"/>
                    <a:gd name="T11" fmla="*/ 71 h 1038"/>
                    <a:gd name="T12" fmla="*/ 192 w 192"/>
                    <a:gd name="T13" fmla="*/ 97 h 1038"/>
                    <a:gd name="T14" fmla="*/ 192 w 192"/>
                    <a:gd name="T15" fmla="*/ 942 h 1038"/>
                    <a:gd name="T16" fmla="*/ 189 w 192"/>
                    <a:gd name="T17" fmla="*/ 968 h 1038"/>
                    <a:gd name="T18" fmla="*/ 178 w 192"/>
                    <a:gd name="T19" fmla="*/ 990 h 1038"/>
                    <a:gd name="T20" fmla="*/ 164 w 192"/>
                    <a:gd name="T21" fmla="*/ 1009 h 1038"/>
                    <a:gd name="T22" fmla="*/ 144 w 192"/>
                    <a:gd name="T23" fmla="*/ 1025 h 1038"/>
                    <a:gd name="T24" fmla="*/ 121 w 192"/>
                    <a:gd name="T25" fmla="*/ 1034 h 1038"/>
                    <a:gd name="T26" fmla="*/ 95 w 192"/>
                    <a:gd name="T27" fmla="*/ 1038 h 1038"/>
                    <a:gd name="T28" fmla="*/ 70 w 192"/>
                    <a:gd name="T29" fmla="*/ 1034 h 1038"/>
                    <a:gd name="T30" fmla="*/ 47 w 192"/>
                    <a:gd name="T31" fmla="*/ 1025 h 1038"/>
                    <a:gd name="T32" fmla="*/ 28 w 192"/>
                    <a:gd name="T33" fmla="*/ 1009 h 1038"/>
                    <a:gd name="T34" fmla="*/ 13 w 192"/>
                    <a:gd name="T35" fmla="*/ 990 h 1038"/>
                    <a:gd name="T36" fmla="*/ 3 w 192"/>
                    <a:gd name="T37" fmla="*/ 968 h 1038"/>
                    <a:gd name="T38" fmla="*/ 0 w 192"/>
                    <a:gd name="T39" fmla="*/ 942 h 1038"/>
                    <a:gd name="T40" fmla="*/ 0 w 192"/>
                    <a:gd name="T41" fmla="*/ 97 h 1038"/>
                    <a:gd name="T42" fmla="*/ 3 w 192"/>
                    <a:gd name="T43" fmla="*/ 71 h 1038"/>
                    <a:gd name="T44" fmla="*/ 13 w 192"/>
                    <a:gd name="T45" fmla="*/ 48 h 1038"/>
                    <a:gd name="T46" fmla="*/ 28 w 192"/>
                    <a:gd name="T47" fmla="*/ 28 h 1038"/>
                    <a:gd name="T48" fmla="*/ 47 w 192"/>
                    <a:gd name="T49" fmla="*/ 14 h 1038"/>
                    <a:gd name="T50" fmla="*/ 70 w 192"/>
                    <a:gd name="T51" fmla="*/ 3 h 1038"/>
                    <a:gd name="T52" fmla="*/ 95 w 192"/>
                    <a:gd name="T53" fmla="*/ 0 h 10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92" h="1038">
                      <a:moveTo>
                        <a:pt x="95" y="0"/>
                      </a:moveTo>
                      <a:lnTo>
                        <a:pt x="121" y="3"/>
                      </a:lnTo>
                      <a:lnTo>
                        <a:pt x="144" y="14"/>
                      </a:lnTo>
                      <a:lnTo>
                        <a:pt x="164" y="28"/>
                      </a:lnTo>
                      <a:lnTo>
                        <a:pt x="178" y="48"/>
                      </a:lnTo>
                      <a:lnTo>
                        <a:pt x="189" y="71"/>
                      </a:lnTo>
                      <a:lnTo>
                        <a:pt x="192" y="97"/>
                      </a:lnTo>
                      <a:lnTo>
                        <a:pt x="192" y="942"/>
                      </a:lnTo>
                      <a:lnTo>
                        <a:pt x="189" y="968"/>
                      </a:lnTo>
                      <a:lnTo>
                        <a:pt x="178" y="990"/>
                      </a:lnTo>
                      <a:lnTo>
                        <a:pt x="164" y="1009"/>
                      </a:lnTo>
                      <a:lnTo>
                        <a:pt x="144" y="1025"/>
                      </a:lnTo>
                      <a:lnTo>
                        <a:pt x="121" y="1034"/>
                      </a:lnTo>
                      <a:lnTo>
                        <a:pt x="95" y="1038"/>
                      </a:lnTo>
                      <a:lnTo>
                        <a:pt x="70" y="1034"/>
                      </a:lnTo>
                      <a:lnTo>
                        <a:pt x="47" y="1025"/>
                      </a:lnTo>
                      <a:lnTo>
                        <a:pt x="28" y="1009"/>
                      </a:lnTo>
                      <a:lnTo>
                        <a:pt x="13" y="990"/>
                      </a:lnTo>
                      <a:lnTo>
                        <a:pt x="3" y="968"/>
                      </a:lnTo>
                      <a:lnTo>
                        <a:pt x="0" y="942"/>
                      </a:lnTo>
                      <a:lnTo>
                        <a:pt x="0" y="97"/>
                      </a:lnTo>
                      <a:lnTo>
                        <a:pt x="3" y="71"/>
                      </a:lnTo>
                      <a:lnTo>
                        <a:pt x="13" y="48"/>
                      </a:lnTo>
                      <a:lnTo>
                        <a:pt x="28" y="28"/>
                      </a:lnTo>
                      <a:lnTo>
                        <a:pt x="47" y="14"/>
                      </a:lnTo>
                      <a:lnTo>
                        <a:pt x="70" y="3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68" name="Freeform 14"/>
                <p:cNvSpPr>
                  <a:spLocks/>
                </p:cNvSpPr>
                <p:nvPr/>
              </p:nvSpPr>
              <p:spPr bwMode="auto">
                <a:xfrm>
                  <a:off x="3450" y="1594"/>
                  <a:ext cx="243" cy="410"/>
                </a:xfrm>
                <a:custGeom>
                  <a:avLst/>
                  <a:gdLst>
                    <a:gd name="T0" fmla="*/ 98 w 487"/>
                    <a:gd name="T1" fmla="*/ 0 h 820"/>
                    <a:gd name="T2" fmla="*/ 120 w 487"/>
                    <a:gd name="T3" fmla="*/ 3 h 820"/>
                    <a:gd name="T4" fmla="*/ 138 w 487"/>
                    <a:gd name="T5" fmla="*/ 11 h 820"/>
                    <a:gd name="T6" fmla="*/ 156 w 487"/>
                    <a:gd name="T7" fmla="*/ 21 h 820"/>
                    <a:gd name="T8" fmla="*/ 172 w 487"/>
                    <a:gd name="T9" fmla="*/ 37 h 820"/>
                    <a:gd name="T10" fmla="*/ 183 w 487"/>
                    <a:gd name="T11" fmla="*/ 56 h 820"/>
                    <a:gd name="T12" fmla="*/ 479 w 487"/>
                    <a:gd name="T13" fmla="*/ 682 h 820"/>
                    <a:gd name="T14" fmla="*/ 486 w 487"/>
                    <a:gd name="T15" fmla="*/ 704 h 820"/>
                    <a:gd name="T16" fmla="*/ 487 w 487"/>
                    <a:gd name="T17" fmla="*/ 725 h 820"/>
                    <a:gd name="T18" fmla="*/ 485 w 487"/>
                    <a:gd name="T19" fmla="*/ 746 h 820"/>
                    <a:gd name="T20" fmla="*/ 478 w 487"/>
                    <a:gd name="T21" fmla="*/ 766 h 820"/>
                    <a:gd name="T22" fmla="*/ 466 w 487"/>
                    <a:gd name="T23" fmla="*/ 784 h 820"/>
                    <a:gd name="T24" fmla="*/ 452 w 487"/>
                    <a:gd name="T25" fmla="*/ 800 h 820"/>
                    <a:gd name="T26" fmla="*/ 433 w 487"/>
                    <a:gd name="T27" fmla="*/ 810 h 820"/>
                    <a:gd name="T28" fmla="*/ 411 w 487"/>
                    <a:gd name="T29" fmla="*/ 817 h 820"/>
                    <a:gd name="T30" fmla="*/ 390 w 487"/>
                    <a:gd name="T31" fmla="*/ 820 h 820"/>
                    <a:gd name="T32" fmla="*/ 369 w 487"/>
                    <a:gd name="T33" fmla="*/ 817 h 820"/>
                    <a:gd name="T34" fmla="*/ 349 w 487"/>
                    <a:gd name="T35" fmla="*/ 810 h 820"/>
                    <a:gd name="T36" fmla="*/ 331 w 487"/>
                    <a:gd name="T37" fmla="*/ 798 h 820"/>
                    <a:gd name="T38" fmla="*/ 317 w 487"/>
                    <a:gd name="T39" fmla="*/ 784 h 820"/>
                    <a:gd name="T40" fmla="*/ 305 w 487"/>
                    <a:gd name="T41" fmla="*/ 765 h 820"/>
                    <a:gd name="T42" fmla="*/ 10 w 487"/>
                    <a:gd name="T43" fmla="*/ 137 h 820"/>
                    <a:gd name="T44" fmla="*/ 3 w 487"/>
                    <a:gd name="T45" fmla="*/ 116 h 820"/>
                    <a:gd name="T46" fmla="*/ 0 w 487"/>
                    <a:gd name="T47" fmla="*/ 95 h 820"/>
                    <a:gd name="T48" fmla="*/ 4 w 487"/>
                    <a:gd name="T49" fmla="*/ 75 h 820"/>
                    <a:gd name="T50" fmla="*/ 11 w 487"/>
                    <a:gd name="T51" fmla="*/ 54 h 820"/>
                    <a:gd name="T52" fmla="*/ 21 w 487"/>
                    <a:gd name="T53" fmla="*/ 37 h 820"/>
                    <a:gd name="T54" fmla="*/ 37 w 487"/>
                    <a:gd name="T55" fmla="*/ 21 h 820"/>
                    <a:gd name="T56" fmla="*/ 56 w 487"/>
                    <a:gd name="T57" fmla="*/ 9 h 820"/>
                    <a:gd name="T58" fmla="*/ 77 w 487"/>
                    <a:gd name="T59" fmla="*/ 2 h 820"/>
                    <a:gd name="T60" fmla="*/ 98 w 487"/>
                    <a:gd name="T61" fmla="*/ 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87" h="820">
                      <a:moveTo>
                        <a:pt x="98" y="0"/>
                      </a:moveTo>
                      <a:lnTo>
                        <a:pt x="120" y="3"/>
                      </a:lnTo>
                      <a:lnTo>
                        <a:pt x="138" y="11"/>
                      </a:lnTo>
                      <a:lnTo>
                        <a:pt x="156" y="21"/>
                      </a:lnTo>
                      <a:lnTo>
                        <a:pt x="172" y="37"/>
                      </a:lnTo>
                      <a:lnTo>
                        <a:pt x="183" y="56"/>
                      </a:lnTo>
                      <a:lnTo>
                        <a:pt x="479" y="682"/>
                      </a:lnTo>
                      <a:lnTo>
                        <a:pt x="486" y="704"/>
                      </a:lnTo>
                      <a:lnTo>
                        <a:pt x="487" y="725"/>
                      </a:lnTo>
                      <a:lnTo>
                        <a:pt x="485" y="746"/>
                      </a:lnTo>
                      <a:lnTo>
                        <a:pt x="478" y="766"/>
                      </a:lnTo>
                      <a:lnTo>
                        <a:pt x="466" y="784"/>
                      </a:lnTo>
                      <a:lnTo>
                        <a:pt x="452" y="800"/>
                      </a:lnTo>
                      <a:lnTo>
                        <a:pt x="433" y="810"/>
                      </a:lnTo>
                      <a:lnTo>
                        <a:pt x="411" y="817"/>
                      </a:lnTo>
                      <a:lnTo>
                        <a:pt x="390" y="820"/>
                      </a:lnTo>
                      <a:lnTo>
                        <a:pt x="369" y="817"/>
                      </a:lnTo>
                      <a:lnTo>
                        <a:pt x="349" y="810"/>
                      </a:lnTo>
                      <a:lnTo>
                        <a:pt x="331" y="798"/>
                      </a:lnTo>
                      <a:lnTo>
                        <a:pt x="317" y="784"/>
                      </a:lnTo>
                      <a:lnTo>
                        <a:pt x="305" y="765"/>
                      </a:lnTo>
                      <a:lnTo>
                        <a:pt x="10" y="137"/>
                      </a:lnTo>
                      <a:lnTo>
                        <a:pt x="3" y="116"/>
                      </a:lnTo>
                      <a:lnTo>
                        <a:pt x="0" y="95"/>
                      </a:lnTo>
                      <a:lnTo>
                        <a:pt x="4" y="75"/>
                      </a:lnTo>
                      <a:lnTo>
                        <a:pt x="11" y="54"/>
                      </a:lnTo>
                      <a:lnTo>
                        <a:pt x="21" y="37"/>
                      </a:lnTo>
                      <a:lnTo>
                        <a:pt x="37" y="21"/>
                      </a:lnTo>
                      <a:lnTo>
                        <a:pt x="56" y="9"/>
                      </a:lnTo>
                      <a:lnTo>
                        <a:pt x="77" y="2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  <p:sp>
              <p:nvSpPr>
                <p:cNvPr id="72" name="Freeform 15"/>
                <p:cNvSpPr>
                  <a:spLocks/>
                </p:cNvSpPr>
                <p:nvPr/>
              </p:nvSpPr>
              <p:spPr bwMode="auto">
                <a:xfrm>
                  <a:off x="3981" y="1594"/>
                  <a:ext cx="243" cy="410"/>
                </a:xfrm>
                <a:custGeom>
                  <a:avLst/>
                  <a:gdLst>
                    <a:gd name="T0" fmla="*/ 388 w 485"/>
                    <a:gd name="T1" fmla="*/ 0 h 820"/>
                    <a:gd name="T2" fmla="*/ 410 w 485"/>
                    <a:gd name="T3" fmla="*/ 2 h 820"/>
                    <a:gd name="T4" fmla="*/ 431 w 485"/>
                    <a:gd name="T5" fmla="*/ 9 h 820"/>
                    <a:gd name="T6" fmla="*/ 450 w 485"/>
                    <a:gd name="T7" fmla="*/ 21 h 820"/>
                    <a:gd name="T8" fmla="*/ 465 w 485"/>
                    <a:gd name="T9" fmla="*/ 37 h 820"/>
                    <a:gd name="T10" fmla="*/ 476 w 485"/>
                    <a:gd name="T11" fmla="*/ 54 h 820"/>
                    <a:gd name="T12" fmla="*/ 483 w 485"/>
                    <a:gd name="T13" fmla="*/ 75 h 820"/>
                    <a:gd name="T14" fmla="*/ 485 w 485"/>
                    <a:gd name="T15" fmla="*/ 95 h 820"/>
                    <a:gd name="T16" fmla="*/ 484 w 485"/>
                    <a:gd name="T17" fmla="*/ 116 h 820"/>
                    <a:gd name="T18" fmla="*/ 477 w 485"/>
                    <a:gd name="T19" fmla="*/ 137 h 820"/>
                    <a:gd name="T20" fmla="*/ 182 w 485"/>
                    <a:gd name="T21" fmla="*/ 765 h 820"/>
                    <a:gd name="T22" fmla="*/ 170 w 485"/>
                    <a:gd name="T23" fmla="*/ 783 h 820"/>
                    <a:gd name="T24" fmla="*/ 154 w 485"/>
                    <a:gd name="T25" fmla="*/ 798 h 820"/>
                    <a:gd name="T26" fmla="*/ 137 w 485"/>
                    <a:gd name="T27" fmla="*/ 810 h 820"/>
                    <a:gd name="T28" fmla="*/ 118 w 485"/>
                    <a:gd name="T29" fmla="*/ 817 h 820"/>
                    <a:gd name="T30" fmla="*/ 97 w 485"/>
                    <a:gd name="T31" fmla="*/ 820 h 820"/>
                    <a:gd name="T32" fmla="*/ 75 w 485"/>
                    <a:gd name="T33" fmla="*/ 817 h 820"/>
                    <a:gd name="T34" fmla="*/ 54 w 485"/>
                    <a:gd name="T35" fmla="*/ 810 h 820"/>
                    <a:gd name="T36" fmla="*/ 35 w 485"/>
                    <a:gd name="T37" fmla="*/ 800 h 820"/>
                    <a:gd name="T38" fmla="*/ 20 w 485"/>
                    <a:gd name="T39" fmla="*/ 784 h 820"/>
                    <a:gd name="T40" fmla="*/ 9 w 485"/>
                    <a:gd name="T41" fmla="*/ 766 h 820"/>
                    <a:gd name="T42" fmla="*/ 2 w 485"/>
                    <a:gd name="T43" fmla="*/ 746 h 820"/>
                    <a:gd name="T44" fmla="*/ 0 w 485"/>
                    <a:gd name="T45" fmla="*/ 725 h 820"/>
                    <a:gd name="T46" fmla="*/ 1 w 485"/>
                    <a:gd name="T47" fmla="*/ 704 h 820"/>
                    <a:gd name="T48" fmla="*/ 8 w 485"/>
                    <a:gd name="T49" fmla="*/ 682 h 820"/>
                    <a:gd name="T50" fmla="*/ 303 w 485"/>
                    <a:gd name="T51" fmla="*/ 56 h 820"/>
                    <a:gd name="T52" fmla="*/ 315 w 485"/>
                    <a:gd name="T53" fmla="*/ 37 h 820"/>
                    <a:gd name="T54" fmla="*/ 329 w 485"/>
                    <a:gd name="T55" fmla="*/ 21 h 820"/>
                    <a:gd name="T56" fmla="*/ 348 w 485"/>
                    <a:gd name="T57" fmla="*/ 11 h 820"/>
                    <a:gd name="T58" fmla="*/ 367 w 485"/>
                    <a:gd name="T59" fmla="*/ 3 h 820"/>
                    <a:gd name="T60" fmla="*/ 388 w 485"/>
                    <a:gd name="T61" fmla="*/ 0 h 8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85" h="820">
                      <a:moveTo>
                        <a:pt x="388" y="0"/>
                      </a:moveTo>
                      <a:lnTo>
                        <a:pt x="410" y="2"/>
                      </a:lnTo>
                      <a:lnTo>
                        <a:pt x="431" y="9"/>
                      </a:lnTo>
                      <a:lnTo>
                        <a:pt x="450" y="21"/>
                      </a:lnTo>
                      <a:lnTo>
                        <a:pt x="465" y="37"/>
                      </a:lnTo>
                      <a:lnTo>
                        <a:pt x="476" y="54"/>
                      </a:lnTo>
                      <a:lnTo>
                        <a:pt x="483" y="75"/>
                      </a:lnTo>
                      <a:lnTo>
                        <a:pt x="485" y="95"/>
                      </a:lnTo>
                      <a:lnTo>
                        <a:pt x="484" y="116"/>
                      </a:lnTo>
                      <a:lnTo>
                        <a:pt x="477" y="137"/>
                      </a:lnTo>
                      <a:lnTo>
                        <a:pt x="182" y="765"/>
                      </a:lnTo>
                      <a:lnTo>
                        <a:pt x="170" y="783"/>
                      </a:lnTo>
                      <a:lnTo>
                        <a:pt x="154" y="798"/>
                      </a:lnTo>
                      <a:lnTo>
                        <a:pt x="137" y="810"/>
                      </a:lnTo>
                      <a:lnTo>
                        <a:pt x="118" y="817"/>
                      </a:lnTo>
                      <a:lnTo>
                        <a:pt x="97" y="820"/>
                      </a:lnTo>
                      <a:lnTo>
                        <a:pt x="75" y="817"/>
                      </a:lnTo>
                      <a:lnTo>
                        <a:pt x="54" y="810"/>
                      </a:lnTo>
                      <a:lnTo>
                        <a:pt x="35" y="800"/>
                      </a:lnTo>
                      <a:lnTo>
                        <a:pt x="20" y="784"/>
                      </a:lnTo>
                      <a:lnTo>
                        <a:pt x="9" y="766"/>
                      </a:lnTo>
                      <a:lnTo>
                        <a:pt x="2" y="746"/>
                      </a:lnTo>
                      <a:lnTo>
                        <a:pt x="0" y="725"/>
                      </a:lnTo>
                      <a:lnTo>
                        <a:pt x="1" y="704"/>
                      </a:lnTo>
                      <a:lnTo>
                        <a:pt x="8" y="682"/>
                      </a:lnTo>
                      <a:lnTo>
                        <a:pt x="303" y="56"/>
                      </a:lnTo>
                      <a:lnTo>
                        <a:pt x="315" y="37"/>
                      </a:lnTo>
                      <a:lnTo>
                        <a:pt x="329" y="21"/>
                      </a:lnTo>
                      <a:lnTo>
                        <a:pt x="348" y="11"/>
                      </a:lnTo>
                      <a:lnTo>
                        <a:pt x="367" y="3"/>
                      </a:lnTo>
                      <a:lnTo>
                        <a:pt x="388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2756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2983E-6 -7.40741E-7 L 0.19171 -7.40741E-7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6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4" grpId="0"/>
      <p:bldP spid="15" grpId="0"/>
      <p:bldP spid="15" grpId="1"/>
      <p:bldP spid="62" grpId="0"/>
      <p:bldP spid="67" grpId="0"/>
      <p:bldP spid="71" grpId="0"/>
      <p:bldP spid="75" grpId="0"/>
      <p:bldP spid="79" grpId="0"/>
      <p:bldP spid="6" grpId="0" animBg="1"/>
      <p:bldP spid="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6" t="35767" r="36054" b="42433"/>
          <a:stretch/>
        </p:blipFill>
        <p:spPr>
          <a:xfrm>
            <a:off x="4297547" y="2536042"/>
            <a:ext cx="3468914" cy="14949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300362" y="2166960"/>
            <a:ext cx="5588101" cy="221107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891212" y="260648"/>
            <a:ext cx="406400" cy="406400"/>
            <a:chOff x="5891212" y="6188364"/>
            <a:chExt cx="406400" cy="406400"/>
          </a:xfrm>
        </p:grpSpPr>
        <p:sp>
          <p:nvSpPr>
            <p:cNvPr id="5" name="Oval 4"/>
            <p:cNvSpPr/>
            <p:nvPr/>
          </p:nvSpPr>
          <p:spPr bwMode="auto">
            <a:xfrm>
              <a:off x="5891212" y="6188364"/>
              <a:ext cx="406400" cy="406400"/>
            </a:xfrm>
            <a:prstGeom prst="ellipse">
              <a:avLst/>
            </a:prstGeom>
            <a:noFill/>
            <a:ln w="19050" cap="flat" cmpd="sng" algn="ctr">
              <a:solidFill>
                <a:srgbClr val="00FE99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endParaRPr lang="pt-PT" sz="2000" dirty="0">
                <a:solidFill>
                  <a:srgbClr val="003245"/>
                </a:solidFill>
                <a:latin typeface="Trebuchet MS" panose="020B0603020202020204" pitchFamily="34" charset="0"/>
                <a:ea typeface="ヒラギノ角ゴ ProN W3" charset="0"/>
                <a:sym typeface="Gill Sans" charset="0"/>
              </a:endParaRPr>
            </a:p>
          </p:txBody>
        </p:sp>
        <p:grpSp>
          <p:nvGrpSpPr>
            <p:cNvPr id="6" name="Grupo 8878"/>
            <p:cNvGrpSpPr/>
            <p:nvPr/>
          </p:nvGrpSpPr>
          <p:grpSpPr>
            <a:xfrm rot="2700000">
              <a:off x="6012104" y="6308985"/>
              <a:ext cx="164616" cy="165159"/>
              <a:chOff x="640513" y="1459407"/>
              <a:chExt cx="449006" cy="450486"/>
            </a:xfrm>
            <a:solidFill>
              <a:srgbClr val="00FE99"/>
            </a:solidFill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640513" y="1459407"/>
                <a:ext cx="441596" cy="443078"/>
              </a:xfrm>
              <a:custGeom>
                <a:avLst/>
                <a:gdLst>
                  <a:gd name="T0" fmla="*/ 10 w 298"/>
                  <a:gd name="T1" fmla="*/ 0 h 299"/>
                  <a:gd name="T2" fmla="*/ 15 w 298"/>
                  <a:gd name="T3" fmla="*/ 0 h 299"/>
                  <a:gd name="T4" fmla="*/ 18 w 298"/>
                  <a:gd name="T5" fmla="*/ 0 h 299"/>
                  <a:gd name="T6" fmla="*/ 22 w 298"/>
                  <a:gd name="T7" fmla="*/ 3 h 299"/>
                  <a:gd name="T8" fmla="*/ 295 w 298"/>
                  <a:gd name="T9" fmla="*/ 277 h 299"/>
                  <a:gd name="T10" fmla="*/ 297 w 298"/>
                  <a:gd name="T11" fmla="*/ 280 h 299"/>
                  <a:gd name="T12" fmla="*/ 298 w 298"/>
                  <a:gd name="T13" fmla="*/ 284 h 299"/>
                  <a:gd name="T14" fmla="*/ 298 w 298"/>
                  <a:gd name="T15" fmla="*/ 287 h 299"/>
                  <a:gd name="T16" fmla="*/ 297 w 298"/>
                  <a:gd name="T17" fmla="*/ 292 h 299"/>
                  <a:gd name="T18" fmla="*/ 295 w 298"/>
                  <a:gd name="T19" fmla="*/ 295 h 299"/>
                  <a:gd name="T20" fmla="*/ 292 w 298"/>
                  <a:gd name="T21" fmla="*/ 296 h 299"/>
                  <a:gd name="T22" fmla="*/ 289 w 298"/>
                  <a:gd name="T23" fmla="*/ 298 h 299"/>
                  <a:gd name="T24" fmla="*/ 286 w 298"/>
                  <a:gd name="T25" fmla="*/ 299 h 299"/>
                  <a:gd name="T26" fmla="*/ 282 w 298"/>
                  <a:gd name="T27" fmla="*/ 298 h 299"/>
                  <a:gd name="T28" fmla="*/ 279 w 298"/>
                  <a:gd name="T29" fmla="*/ 296 h 299"/>
                  <a:gd name="T30" fmla="*/ 277 w 298"/>
                  <a:gd name="T31" fmla="*/ 295 h 299"/>
                  <a:gd name="T32" fmla="*/ 4 w 298"/>
                  <a:gd name="T33" fmla="*/ 22 h 299"/>
                  <a:gd name="T34" fmla="*/ 1 w 298"/>
                  <a:gd name="T35" fmla="*/ 19 h 299"/>
                  <a:gd name="T36" fmla="*/ 0 w 298"/>
                  <a:gd name="T37" fmla="*/ 14 h 299"/>
                  <a:gd name="T38" fmla="*/ 0 w 298"/>
                  <a:gd name="T39" fmla="*/ 11 h 299"/>
                  <a:gd name="T40" fmla="*/ 1 w 298"/>
                  <a:gd name="T41" fmla="*/ 6 h 299"/>
                  <a:gd name="T42" fmla="*/ 4 w 298"/>
                  <a:gd name="T43" fmla="*/ 3 h 299"/>
                  <a:gd name="T44" fmla="*/ 7 w 298"/>
                  <a:gd name="T45" fmla="*/ 0 h 299"/>
                  <a:gd name="T46" fmla="*/ 10 w 298"/>
                  <a:gd name="T47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8" h="299">
                    <a:moveTo>
                      <a:pt x="10" y="0"/>
                    </a:moveTo>
                    <a:lnTo>
                      <a:pt x="15" y="0"/>
                    </a:lnTo>
                    <a:lnTo>
                      <a:pt x="18" y="0"/>
                    </a:lnTo>
                    <a:lnTo>
                      <a:pt x="22" y="3"/>
                    </a:lnTo>
                    <a:lnTo>
                      <a:pt x="295" y="277"/>
                    </a:lnTo>
                    <a:lnTo>
                      <a:pt x="297" y="280"/>
                    </a:lnTo>
                    <a:lnTo>
                      <a:pt x="298" y="284"/>
                    </a:lnTo>
                    <a:lnTo>
                      <a:pt x="298" y="287"/>
                    </a:lnTo>
                    <a:lnTo>
                      <a:pt x="297" y="292"/>
                    </a:lnTo>
                    <a:lnTo>
                      <a:pt x="295" y="295"/>
                    </a:lnTo>
                    <a:lnTo>
                      <a:pt x="292" y="296"/>
                    </a:lnTo>
                    <a:lnTo>
                      <a:pt x="289" y="298"/>
                    </a:lnTo>
                    <a:lnTo>
                      <a:pt x="286" y="299"/>
                    </a:lnTo>
                    <a:lnTo>
                      <a:pt x="282" y="298"/>
                    </a:lnTo>
                    <a:lnTo>
                      <a:pt x="279" y="296"/>
                    </a:lnTo>
                    <a:lnTo>
                      <a:pt x="277" y="295"/>
                    </a:lnTo>
                    <a:lnTo>
                      <a:pt x="4" y="22"/>
                    </a:lnTo>
                    <a:lnTo>
                      <a:pt x="1" y="19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1" y="6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pt-B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593725" indent="-136525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1189038" indent="-27463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784350" indent="-41275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2379663" indent="-550863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pPr algn="r"/>
                <a:endParaRPr lang="pt-BR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684969" y="1506826"/>
                <a:ext cx="404550" cy="403067"/>
              </a:xfrm>
              <a:custGeom>
                <a:avLst/>
                <a:gdLst>
                  <a:gd name="T0" fmla="*/ 259 w 273"/>
                  <a:gd name="T1" fmla="*/ 0 h 272"/>
                  <a:gd name="T2" fmla="*/ 264 w 273"/>
                  <a:gd name="T3" fmla="*/ 2 h 272"/>
                  <a:gd name="T4" fmla="*/ 268 w 273"/>
                  <a:gd name="T5" fmla="*/ 5 h 272"/>
                  <a:gd name="T6" fmla="*/ 271 w 273"/>
                  <a:gd name="T7" fmla="*/ 8 h 272"/>
                  <a:gd name="T8" fmla="*/ 273 w 273"/>
                  <a:gd name="T9" fmla="*/ 14 h 272"/>
                  <a:gd name="T10" fmla="*/ 273 w 273"/>
                  <a:gd name="T11" fmla="*/ 260 h 272"/>
                  <a:gd name="T12" fmla="*/ 271 w 273"/>
                  <a:gd name="T13" fmla="*/ 264 h 272"/>
                  <a:gd name="T14" fmla="*/ 268 w 273"/>
                  <a:gd name="T15" fmla="*/ 269 h 272"/>
                  <a:gd name="T16" fmla="*/ 264 w 273"/>
                  <a:gd name="T17" fmla="*/ 272 h 272"/>
                  <a:gd name="T18" fmla="*/ 259 w 273"/>
                  <a:gd name="T19" fmla="*/ 272 h 272"/>
                  <a:gd name="T20" fmla="*/ 13 w 273"/>
                  <a:gd name="T21" fmla="*/ 272 h 272"/>
                  <a:gd name="T22" fmla="*/ 7 w 273"/>
                  <a:gd name="T23" fmla="*/ 272 h 272"/>
                  <a:gd name="T24" fmla="*/ 4 w 273"/>
                  <a:gd name="T25" fmla="*/ 269 h 272"/>
                  <a:gd name="T26" fmla="*/ 1 w 273"/>
                  <a:gd name="T27" fmla="*/ 264 h 272"/>
                  <a:gd name="T28" fmla="*/ 0 w 273"/>
                  <a:gd name="T29" fmla="*/ 260 h 272"/>
                  <a:gd name="T30" fmla="*/ 1 w 273"/>
                  <a:gd name="T31" fmla="*/ 255 h 272"/>
                  <a:gd name="T32" fmla="*/ 4 w 273"/>
                  <a:gd name="T33" fmla="*/ 251 h 272"/>
                  <a:gd name="T34" fmla="*/ 7 w 273"/>
                  <a:gd name="T35" fmla="*/ 248 h 272"/>
                  <a:gd name="T36" fmla="*/ 13 w 273"/>
                  <a:gd name="T37" fmla="*/ 246 h 272"/>
                  <a:gd name="T38" fmla="*/ 247 w 273"/>
                  <a:gd name="T39" fmla="*/ 246 h 272"/>
                  <a:gd name="T40" fmla="*/ 247 w 273"/>
                  <a:gd name="T41" fmla="*/ 14 h 272"/>
                  <a:gd name="T42" fmla="*/ 247 w 273"/>
                  <a:gd name="T43" fmla="*/ 8 h 272"/>
                  <a:gd name="T44" fmla="*/ 250 w 273"/>
                  <a:gd name="T45" fmla="*/ 5 h 272"/>
                  <a:gd name="T46" fmla="*/ 255 w 273"/>
                  <a:gd name="T47" fmla="*/ 2 h 272"/>
                  <a:gd name="T48" fmla="*/ 259 w 273"/>
                  <a:gd name="T49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73" h="272">
                    <a:moveTo>
                      <a:pt x="259" y="0"/>
                    </a:moveTo>
                    <a:lnTo>
                      <a:pt x="264" y="2"/>
                    </a:lnTo>
                    <a:lnTo>
                      <a:pt x="268" y="5"/>
                    </a:lnTo>
                    <a:lnTo>
                      <a:pt x="271" y="8"/>
                    </a:lnTo>
                    <a:lnTo>
                      <a:pt x="273" y="14"/>
                    </a:lnTo>
                    <a:lnTo>
                      <a:pt x="273" y="260"/>
                    </a:lnTo>
                    <a:lnTo>
                      <a:pt x="271" y="264"/>
                    </a:lnTo>
                    <a:lnTo>
                      <a:pt x="268" y="269"/>
                    </a:lnTo>
                    <a:lnTo>
                      <a:pt x="264" y="272"/>
                    </a:lnTo>
                    <a:lnTo>
                      <a:pt x="259" y="272"/>
                    </a:lnTo>
                    <a:lnTo>
                      <a:pt x="13" y="272"/>
                    </a:lnTo>
                    <a:lnTo>
                      <a:pt x="7" y="272"/>
                    </a:lnTo>
                    <a:lnTo>
                      <a:pt x="4" y="269"/>
                    </a:lnTo>
                    <a:lnTo>
                      <a:pt x="1" y="264"/>
                    </a:lnTo>
                    <a:lnTo>
                      <a:pt x="0" y="260"/>
                    </a:lnTo>
                    <a:lnTo>
                      <a:pt x="1" y="255"/>
                    </a:lnTo>
                    <a:lnTo>
                      <a:pt x="4" y="251"/>
                    </a:lnTo>
                    <a:lnTo>
                      <a:pt x="7" y="248"/>
                    </a:lnTo>
                    <a:lnTo>
                      <a:pt x="13" y="246"/>
                    </a:lnTo>
                    <a:lnTo>
                      <a:pt x="247" y="246"/>
                    </a:lnTo>
                    <a:lnTo>
                      <a:pt x="247" y="14"/>
                    </a:lnTo>
                    <a:lnTo>
                      <a:pt x="247" y="8"/>
                    </a:lnTo>
                    <a:lnTo>
                      <a:pt x="250" y="5"/>
                    </a:lnTo>
                    <a:lnTo>
                      <a:pt x="255" y="2"/>
                    </a:lnTo>
                    <a:lnTo>
                      <a:pt x="2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pt-BR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1pPr>
                <a:lvl2pPr marL="593725" indent="-136525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2pPr>
                <a:lvl3pPr marL="1189038" indent="-274638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3pPr>
                <a:lvl4pPr marL="1784350" indent="-41275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4pPr>
                <a:lvl5pPr marL="2379663" indent="-550863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  <a:cs typeface="+mn-cs"/>
                  </a:defRPr>
                </a:lvl9pPr>
              </a:lstStyle>
              <a:p>
                <a:pPr algn="r"/>
                <a:endParaRPr lang="pt-BR" sz="1800">
                  <a:solidFill>
                    <a:srgbClr val="FFFFF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67640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6" name="Imagem 33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3327" name="Imagem 3326"/>
          <p:cNvPicPr>
            <a:picLocks noChangeAspect="1"/>
          </p:cNvPicPr>
          <p:nvPr/>
        </p:nvPicPr>
        <p:blipFill rotWithShape="1">
          <a:blip r:embed="rId4"/>
          <a:srcRect l="39957" b="61550"/>
          <a:stretch/>
        </p:blipFill>
        <p:spPr>
          <a:xfrm>
            <a:off x="4870276" y="0"/>
            <a:ext cx="7318700" cy="2636912"/>
          </a:xfrm>
          <a:prstGeom prst="rect">
            <a:avLst/>
          </a:prstGeom>
        </p:spPr>
      </p:pic>
      <p:sp>
        <p:nvSpPr>
          <p:cNvPr id="28" name="1 CuadroTexto"/>
          <p:cNvSpPr txBox="1">
            <a:spLocks noChangeArrowheads="1"/>
          </p:cNvSpPr>
          <p:nvPr/>
        </p:nvSpPr>
        <p:spPr bwMode="auto">
          <a:xfrm>
            <a:off x="7464028" y="5859219"/>
            <a:ext cx="4258219" cy="48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9pPr>
          </a:lstStyle>
          <a:p>
            <a:pPr algn="ctr" eaLnBrk="1" hangingPunct="1">
              <a:lnSpc>
                <a:spcPct val="85000"/>
              </a:lnSpc>
            </a:pPr>
            <a:r>
              <a:rPr lang="en-US" altLang="es-ES" dirty="0" err="1" smtClean="0">
                <a:solidFill>
                  <a:srgbClr val="003245"/>
                </a:solidFill>
                <a:latin typeface="Segoe UI Light" panose="020B0502040204020203" pitchFamily="34" charset="0"/>
              </a:rPr>
              <a:t>Ingeniería</a:t>
            </a:r>
            <a:r>
              <a:rPr lang="en-US" altLang="es-ES" dirty="0" smtClean="0">
                <a:solidFill>
                  <a:srgbClr val="003245"/>
                </a:solidFill>
                <a:latin typeface="Segoe UI Light" panose="020B0502040204020203" pitchFamily="34" charset="0"/>
              </a:rPr>
              <a:t> de </a:t>
            </a:r>
            <a:r>
              <a:rPr lang="en-US" altLang="es-ES" dirty="0" err="1" smtClean="0">
                <a:solidFill>
                  <a:srgbClr val="003245"/>
                </a:solidFill>
                <a:latin typeface="Segoe UI Light" panose="020B0502040204020203" pitchFamily="34" charset="0"/>
              </a:rPr>
              <a:t>Seguridad</a:t>
            </a:r>
            <a:endParaRPr lang="en-US" altLang="es-ES" dirty="0">
              <a:solidFill>
                <a:srgbClr val="003245"/>
              </a:solidFill>
              <a:latin typeface="Segoe UI Light" panose="020B0502040204020203" pitchFamily="34" charset="0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8319247" y="6381328"/>
            <a:ext cx="2547781" cy="30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86" tIns="60943" rIns="121886" bIns="60943">
            <a:spAutoFit/>
          </a:bodyPr>
          <a:lstStyle>
            <a:lvl1pPr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9pPr>
          </a:lstStyle>
          <a:p>
            <a:pPr algn="ctr" eaLnBrk="1" hangingPunct="1"/>
            <a:r>
              <a:rPr lang="en-US" altLang="en-US" sz="1200" dirty="0" smtClean="0">
                <a:solidFill>
                  <a:srgbClr val="003245"/>
                </a:solidFill>
                <a:latin typeface="Segoe UI Light" panose="020B0502040204020203" pitchFamily="34" charset="0"/>
              </a:rPr>
              <a:t>24.05.2016</a:t>
            </a:r>
            <a:endParaRPr lang="en-US" altLang="en-US" sz="1200" dirty="0">
              <a:solidFill>
                <a:srgbClr val="003245"/>
              </a:solidFill>
              <a:latin typeface="Segoe UI Light" panose="020B0502040204020203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7462564" y="6348549"/>
            <a:ext cx="4261146" cy="0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 cap="flat" cmpd="sng" algn="ctr">
            <a:solidFill>
              <a:srgbClr val="00728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0" name="Rectangle 9"/>
          <p:cNvSpPr/>
          <p:nvPr/>
        </p:nvSpPr>
        <p:spPr>
          <a:xfrm>
            <a:off x="6360111" y="614879"/>
            <a:ext cx="540059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5000"/>
              </a:lnSpc>
            </a:pPr>
            <a:r>
              <a:rPr lang="es-ES" sz="4000" dirty="0">
                <a:solidFill>
                  <a:srgbClr val="FFFFFF"/>
                </a:solidFill>
                <a:latin typeface="Segoe UI Light" panose="020B0502040204020203" pitchFamily="34" charset="0"/>
                <a:ea typeface="MS PGothic" panose="020B0600070205080204" pitchFamily="34" charset="-128"/>
                <a:sym typeface="Gill Sans" charset="0"/>
              </a:rPr>
              <a:t>Las nuevas </a:t>
            </a:r>
            <a:r>
              <a:rPr lang="es-ES" sz="4000" dirty="0" smtClean="0">
                <a:solidFill>
                  <a:srgbClr val="FFFFFF"/>
                </a:solidFill>
                <a:latin typeface="Segoe UI Light" panose="020B0502040204020203" pitchFamily="34" charset="0"/>
                <a:ea typeface="MS PGothic" panose="020B0600070205080204" pitchFamily="34" charset="-128"/>
                <a:sym typeface="Gill Sans" charset="0"/>
              </a:rPr>
              <a:t>tecnologías </a:t>
            </a:r>
            <a:r>
              <a:rPr lang="es-ES" sz="4000" dirty="0">
                <a:solidFill>
                  <a:srgbClr val="FFFFFF"/>
                </a:solidFill>
                <a:latin typeface="Segoe UI Light" panose="020B0502040204020203" pitchFamily="34" charset="0"/>
                <a:ea typeface="MS PGothic" panose="020B0600070205080204" pitchFamily="34" charset="-128"/>
                <a:sym typeface="Gill Sans" charset="0"/>
              </a:rPr>
              <a:t>en el ámbito de la Violencia de Género</a:t>
            </a:r>
            <a:endParaRPr lang="pt-PT" sz="4000" dirty="0">
              <a:solidFill>
                <a:srgbClr val="FFFFFF"/>
              </a:solidFill>
              <a:latin typeface="Segoe UI Light" panose="020B0502040204020203" pitchFamily="34" charset="0"/>
              <a:ea typeface="MS PGothic" panose="020B0600070205080204" pitchFamily="34" charset="-128"/>
              <a:sym typeface="Gill Sans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51334" y="5142966"/>
            <a:ext cx="925136" cy="489778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6579" y="5142015"/>
            <a:ext cx="2394671" cy="491681"/>
          </a:xfrm>
          <a:prstGeom prst="rect">
            <a:avLst/>
          </a:prstGeom>
        </p:spPr>
      </p:pic>
      <p:grpSp>
        <p:nvGrpSpPr>
          <p:cNvPr id="119" name="Grupo 118"/>
          <p:cNvGrpSpPr/>
          <p:nvPr/>
        </p:nvGrpSpPr>
        <p:grpSpPr>
          <a:xfrm>
            <a:off x="315171" y="411719"/>
            <a:ext cx="3219044" cy="478909"/>
            <a:chOff x="-1681161" y="-1107504"/>
            <a:chExt cx="3948112" cy="587375"/>
          </a:xfrm>
          <a:solidFill>
            <a:srgbClr val="003245"/>
          </a:solidFill>
        </p:grpSpPr>
        <p:sp>
          <p:nvSpPr>
            <p:cNvPr id="35" name="AutoShape 3"/>
            <p:cNvSpPr>
              <a:spLocks noChangeAspect="1" noChangeArrowheads="1" noTextEdit="1"/>
            </p:cNvSpPr>
            <p:nvPr/>
          </p:nvSpPr>
          <p:spPr bwMode="auto">
            <a:xfrm>
              <a:off x="-1679574" y="-1107504"/>
              <a:ext cx="3946525" cy="5873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-1681161" y="-1104329"/>
              <a:ext cx="174625" cy="185738"/>
            </a:xfrm>
            <a:custGeom>
              <a:avLst/>
              <a:gdLst>
                <a:gd name="T0" fmla="*/ 54 w 110"/>
                <a:gd name="T1" fmla="*/ 46 h 117"/>
                <a:gd name="T2" fmla="*/ 55 w 110"/>
                <a:gd name="T3" fmla="*/ 46 h 117"/>
                <a:gd name="T4" fmla="*/ 83 w 110"/>
                <a:gd name="T5" fmla="*/ 0 h 117"/>
                <a:gd name="T6" fmla="*/ 109 w 110"/>
                <a:gd name="T7" fmla="*/ 0 h 117"/>
                <a:gd name="T8" fmla="*/ 67 w 110"/>
                <a:gd name="T9" fmla="*/ 58 h 117"/>
                <a:gd name="T10" fmla="*/ 110 w 110"/>
                <a:gd name="T11" fmla="*/ 117 h 117"/>
                <a:gd name="T12" fmla="*/ 84 w 110"/>
                <a:gd name="T13" fmla="*/ 117 h 117"/>
                <a:gd name="T14" fmla="*/ 55 w 110"/>
                <a:gd name="T15" fmla="*/ 69 h 117"/>
                <a:gd name="T16" fmla="*/ 55 w 110"/>
                <a:gd name="T17" fmla="*/ 69 h 117"/>
                <a:gd name="T18" fmla="*/ 26 w 110"/>
                <a:gd name="T19" fmla="*/ 117 h 117"/>
                <a:gd name="T20" fmla="*/ 0 w 110"/>
                <a:gd name="T21" fmla="*/ 117 h 117"/>
                <a:gd name="T22" fmla="*/ 41 w 110"/>
                <a:gd name="T23" fmla="*/ 58 h 117"/>
                <a:gd name="T24" fmla="*/ 1 w 110"/>
                <a:gd name="T25" fmla="*/ 0 h 117"/>
                <a:gd name="T26" fmla="*/ 26 w 110"/>
                <a:gd name="T27" fmla="*/ 0 h 117"/>
                <a:gd name="T28" fmla="*/ 54 w 110"/>
                <a:gd name="T2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7">
                  <a:moveTo>
                    <a:pt x="54" y="46"/>
                  </a:moveTo>
                  <a:lnTo>
                    <a:pt x="55" y="46"/>
                  </a:lnTo>
                  <a:lnTo>
                    <a:pt x="83" y="0"/>
                  </a:lnTo>
                  <a:lnTo>
                    <a:pt x="109" y="0"/>
                  </a:lnTo>
                  <a:lnTo>
                    <a:pt x="67" y="58"/>
                  </a:lnTo>
                  <a:lnTo>
                    <a:pt x="110" y="117"/>
                  </a:lnTo>
                  <a:lnTo>
                    <a:pt x="84" y="117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26" y="117"/>
                  </a:lnTo>
                  <a:lnTo>
                    <a:pt x="0" y="117"/>
                  </a:lnTo>
                  <a:lnTo>
                    <a:pt x="41" y="58"/>
                  </a:lnTo>
                  <a:lnTo>
                    <a:pt x="1" y="0"/>
                  </a:lnTo>
                  <a:lnTo>
                    <a:pt x="26" y="0"/>
                  </a:lnTo>
                  <a:lnTo>
                    <a:pt x="5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6"/>
            <p:cNvSpPr>
              <a:spLocks/>
            </p:cNvSpPr>
            <p:nvPr/>
          </p:nvSpPr>
          <p:spPr bwMode="auto">
            <a:xfrm>
              <a:off x="-1490661" y="-1104329"/>
              <a:ext cx="176213" cy="185738"/>
            </a:xfrm>
            <a:custGeom>
              <a:avLst/>
              <a:gdLst>
                <a:gd name="T0" fmla="*/ 54 w 111"/>
                <a:gd name="T1" fmla="*/ 46 h 117"/>
                <a:gd name="T2" fmla="*/ 55 w 111"/>
                <a:gd name="T3" fmla="*/ 46 h 117"/>
                <a:gd name="T4" fmla="*/ 83 w 111"/>
                <a:gd name="T5" fmla="*/ 0 h 117"/>
                <a:gd name="T6" fmla="*/ 109 w 111"/>
                <a:gd name="T7" fmla="*/ 0 h 117"/>
                <a:gd name="T8" fmla="*/ 68 w 111"/>
                <a:gd name="T9" fmla="*/ 58 h 117"/>
                <a:gd name="T10" fmla="*/ 111 w 111"/>
                <a:gd name="T11" fmla="*/ 117 h 117"/>
                <a:gd name="T12" fmla="*/ 84 w 111"/>
                <a:gd name="T13" fmla="*/ 117 h 117"/>
                <a:gd name="T14" fmla="*/ 55 w 111"/>
                <a:gd name="T15" fmla="*/ 69 h 117"/>
                <a:gd name="T16" fmla="*/ 55 w 111"/>
                <a:gd name="T17" fmla="*/ 69 h 117"/>
                <a:gd name="T18" fmla="*/ 26 w 111"/>
                <a:gd name="T19" fmla="*/ 117 h 117"/>
                <a:gd name="T20" fmla="*/ 0 w 111"/>
                <a:gd name="T21" fmla="*/ 117 h 117"/>
                <a:gd name="T22" fmla="*/ 41 w 111"/>
                <a:gd name="T23" fmla="*/ 58 h 117"/>
                <a:gd name="T24" fmla="*/ 1 w 111"/>
                <a:gd name="T25" fmla="*/ 0 h 117"/>
                <a:gd name="T26" fmla="*/ 27 w 111"/>
                <a:gd name="T27" fmla="*/ 0 h 117"/>
                <a:gd name="T28" fmla="*/ 54 w 111"/>
                <a:gd name="T2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17">
                  <a:moveTo>
                    <a:pt x="54" y="46"/>
                  </a:moveTo>
                  <a:lnTo>
                    <a:pt x="55" y="46"/>
                  </a:lnTo>
                  <a:lnTo>
                    <a:pt x="83" y="0"/>
                  </a:lnTo>
                  <a:lnTo>
                    <a:pt x="109" y="0"/>
                  </a:lnTo>
                  <a:lnTo>
                    <a:pt x="68" y="58"/>
                  </a:lnTo>
                  <a:lnTo>
                    <a:pt x="111" y="117"/>
                  </a:lnTo>
                  <a:lnTo>
                    <a:pt x="84" y="117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26" y="117"/>
                  </a:lnTo>
                  <a:lnTo>
                    <a:pt x="0" y="117"/>
                  </a:lnTo>
                  <a:lnTo>
                    <a:pt x="41" y="58"/>
                  </a:lnTo>
                  <a:lnTo>
                    <a:pt x="1" y="0"/>
                  </a:lnTo>
                  <a:lnTo>
                    <a:pt x="27" y="0"/>
                  </a:lnTo>
                  <a:lnTo>
                    <a:pt x="54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7"/>
            <p:cNvSpPr>
              <a:spLocks/>
            </p:cNvSpPr>
            <p:nvPr/>
          </p:nvSpPr>
          <p:spPr bwMode="auto">
            <a:xfrm>
              <a:off x="-1300161" y="-1104329"/>
              <a:ext cx="176213" cy="185738"/>
            </a:xfrm>
            <a:custGeom>
              <a:avLst/>
              <a:gdLst>
                <a:gd name="T0" fmla="*/ 55 w 111"/>
                <a:gd name="T1" fmla="*/ 46 h 117"/>
                <a:gd name="T2" fmla="*/ 55 w 111"/>
                <a:gd name="T3" fmla="*/ 46 h 117"/>
                <a:gd name="T4" fmla="*/ 83 w 111"/>
                <a:gd name="T5" fmla="*/ 0 h 117"/>
                <a:gd name="T6" fmla="*/ 109 w 111"/>
                <a:gd name="T7" fmla="*/ 0 h 117"/>
                <a:gd name="T8" fmla="*/ 68 w 111"/>
                <a:gd name="T9" fmla="*/ 58 h 117"/>
                <a:gd name="T10" fmla="*/ 111 w 111"/>
                <a:gd name="T11" fmla="*/ 117 h 117"/>
                <a:gd name="T12" fmla="*/ 84 w 111"/>
                <a:gd name="T13" fmla="*/ 117 h 117"/>
                <a:gd name="T14" fmla="*/ 55 w 111"/>
                <a:gd name="T15" fmla="*/ 69 h 117"/>
                <a:gd name="T16" fmla="*/ 55 w 111"/>
                <a:gd name="T17" fmla="*/ 69 h 117"/>
                <a:gd name="T18" fmla="*/ 26 w 111"/>
                <a:gd name="T19" fmla="*/ 117 h 117"/>
                <a:gd name="T20" fmla="*/ 0 w 111"/>
                <a:gd name="T21" fmla="*/ 117 h 117"/>
                <a:gd name="T22" fmla="*/ 41 w 111"/>
                <a:gd name="T23" fmla="*/ 58 h 117"/>
                <a:gd name="T24" fmla="*/ 1 w 111"/>
                <a:gd name="T25" fmla="*/ 0 h 117"/>
                <a:gd name="T26" fmla="*/ 27 w 111"/>
                <a:gd name="T27" fmla="*/ 0 h 117"/>
                <a:gd name="T28" fmla="*/ 55 w 111"/>
                <a:gd name="T2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117">
                  <a:moveTo>
                    <a:pt x="55" y="46"/>
                  </a:moveTo>
                  <a:lnTo>
                    <a:pt x="55" y="46"/>
                  </a:lnTo>
                  <a:lnTo>
                    <a:pt x="83" y="0"/>
                  </a:lnTo>
                  <a:lnTo>
                    <a:pt x="109" y="0"/>
                  </a:lnTo>
                  <a:lnTo>
                    <a:pt x="68" y="58"/>
                  </a:lnTo>
                  <a:lnTo>
                    <a:pt x="111" y="117"/>
                  </a:lnTo>
                  <a:lnTo>
                    <a:pt x="84" y="117"/>
                  </a:lnTo>
                  <a:lnTo>
                    <a:pt x="55" y="69"/>
                  </a:lnTo>
                  <a:lnTo>
                    <a:pt x="55" y="69"/>
                  </a:lnTo>
                  <a:lnTo>
                    <a:pt x="26" y="117"/>
                  </a:lnTo>
                  <a:lnTo>
                    <a:pt x="0" y="117"/>
                  </a:lnTo>
                  <a:lnTo>
                    <a:pt x="41" y="58"/>
                  </a:lnTo>
                  <a:lnTo>
                    <a:pt x="1" y="0"/>
                  </a:lnTo>
                  <a:lnTo>
                    <a:pt x="27" y="0"/>
                  </a:lnTo>
                  <a:lnTo>
                    <a:pt x="55" y="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8"/>
            <p:cNvSpPr>
              <a:spLocks/>
            </p:cNvSpPr>
            <p:nvPr/>
          </p:nvSpPr>
          <p:spPr bwMode="auto">
            <a:xfrm>
              <a:off x="-1112836" y="-1104329"/>
              <a:ext cx="182563" cy="185738"/>
            </a:xfrm>
            <a:custGeom>
              <a:avLst/>
              <a:gdLst>
                <a:gd name="T0" fmla="*/ 55 w 115"/>
                <a:gd name="T1" fmla="*/ 91 h 117"/>
                <a:gd name="T2" fmla="*/ 57 w 115"/>
                <a:gd name="T3" fmla="*/ 98 h 117"/>
                <a:gd name="T4" fmla="*/ 58 w 115"/>
                <a:gd name="T5" fmla="*/ 98 h 117"/>
                <a:gd name="T6" fmla="*/ 60 w 115"/>
                <a:gd name="T7" fmla="*/ 91 h 117"/>
                <a:gd name="T8" fmla="*/ 92 w 115"/>
                <a:gd name="T9" fmla="*/ 0 h 117"/>
                <a:gd name="T10" fmla="*/ 115 w 115"/>
                <a:gd name="T11" fmla="*/ 0 h 117"/>
                <a:gd name="T12" fmla="*/ 68 w 115"/>
                <a:gd name="T13" fmla="*/ 117 h 117"/>
                <a:gd name="T14" fmla="*/ 47 w 115"/>
                <a:gd name="T15" fmla="*/ 117 h 117"/>
                <a:gd name="T16" fmla="*/ 0 w 115"/>
                <a:gd name="T17" fmla="*/ 0 h 117"/>
                <a:gd name="T18" fmla="*/ 23 w 115"/>
                <a:gd name="T19" fmla="*/ 0 h 117"/>
                <a:gd name="T20" fmla="*/ 55 w 115"/>
                <a:gd name="T21" fmla="*/ 9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117">
                  <a:moveTo>
                    <a:pt x="55" y="91"/>
                  </a:moveTo>
                  <a:lnTo>
                    <a:pt x="57" y="98"/>
                  </a:lnTo>
                  <a:lnTo>
                    <a:pt x="58" y="98"/>
                  </a:lnTo>
                  <a:lnTo>
                    <a:pt x="60" y="91"/>
                  </a:lnTo>
                  <a:lnTo>
                    <a:pt x="92" y="0"/>
                  </a:lnTo>
                  <a:lnTo>
                    <a:pt x="115" y="0"/>
                  </a:lnTo>
                  <a:lnTo>
                    <a:pt x="68" y="117"/>
                  </a:lnTo>
                  <a:lnTo>
                    <a:pt x="47" y="117"/>
                  </a:lnTo>
                  <a:lnTo>
                    <a:pt x="0" y="0"/>
                  </a:lnTo>
                  <a:lnTo>
                    <a:pt x="23" y="0"/>
                  </a:lnTo>
                  <a:lnTo>
                    <a:pt x="55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9"/>
            <p:cNvSpPr>
              <a:spLocks noChangeArrowheads="1"/>
            </p:cNvSpPr>
            <p:nvPr/>
          </p:nvSpPr>
          <p:spPr bwMode="auto">
            <a:xfrm>
              <a:off x="-900111" y="-1104329"/>
              <a:ext cx="36513" cy="1857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10"/>
            <p:cNvSpPr>
              <a:spLocks noChangeArrowheads="1"/>
            </p:cNvSpPr>
            <p:nvPr/>
          </p:nvSpPr>
          <p:spPr bwMode="auto">
            <a:xfrm>
              <a:off x="-811211" y="-1104329"/>
              <a:ext cx="34925" cy="1857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1"/>
            <p:cNvSpPr>
              <a:spLocks noEditPoints="1"/>
            </p:cNvSpPr>
            <p:nvPr/>
          </p:nvSpPr>
          <p:spPr bwMode="auto">
            <a:xfrm>
              <a:off x="-555624" y="-1102741"/>
              <a:ext cx="125413" cy="133350"/>
            </a:xfrm>
            <a:custGeom>
              <a:avLst/>
              <a:gdLst>
                <a:gd name="T0" fmla="*/ 60 w 79"/>
                <a:gd name="T1" fmla="*/ 60 h 84"/>
                <a:gd name="T2" fmla="*/ 20 w 79"/>
                <a:gd name="T3" fmla="*/ 60 h 84"/>
                <a:gd name="T4" fmla="*/ 10 w 79"/>
                <a:gd name="T5" fmla="*/ 84 h 84"/>
                <a:gd name="T6" fmla="*/ 0 w 79"/>
                <a:gd name="T7" fmla="*/ 84 h 84"/>
                <a:gd name="T8" fmla="*/ 36 w 79"/>
                <a:gd name="T9" fmla="*/ 0 h 84"/>
                <a:gd name="T10" fmla="*/ 45 w 79"/>
                <a:gd name="T11" fmla="*/ 0 h 84"/>
                <a:gd name="T12" fmla="*/ 79 w 79"/>
                <a:gd name="T13" fmla="*/ 84 h 84"/>
                <a:gd name="T14" fmla="*/ 70 w 79"/>
                <a:gd name="T15" fmla="*/ 84 h 84"/>
                <a:gd name="T16" fmla="*/ 60 w 79"/>
                <a:gd name="T17" fmla="*/ 60 h 84"/>
                <a:gd name="T18" fmla="*/ 22 w 79"/>
                <a:gd name="T19" fmla="*/ 55 h 84"/>
                <a:gd name="T20" fmla="*/ 58 w 79"/>
                <a:gd name="T21" fmla="*/ 55 h 84"/>
                <a:gd name="T22" fmla="*/ 40 w 79"/>
                <a:gd name="T23" fmla="*/ 12 h 84"/>
                <a:gd name="T24" fmla="*/ 40 w 79"/>
                <a:gd name="T25" fmla="*/ 12 h 84"/>
                <a:gd name="T26" fmla="*/ 22 w 79"/>
                <a:gd name="T2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84">
                  <a:moveTo>
                    <a:pt x="60" y="60"/>
                  </a:moveTo>
                  <a:lnTo>
                    <a:pt x="20" y="60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79" y="84"/>
                  </a:lnTo>
                  <a:lnTo>
                    <a:pt x="70" y="84"/>
                  </a:lnTo>
                  <a:lnTo>
                    <a:pt x="60" y="60"/>
                  </a:lnTo>
                  <a:close/>
                  <a:moveTo>
                    <a:pt x="22" y="55"/>
                  </a:moveTo>
                  <a:lnTo>
                    <a:pt x="58" y="55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22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-414336" y="-1104329"/>
              <a:ext cx="109538" cy="136525"/>
            </a:xfrm>
            <a:custGeom>
              <a:avLst/>
              <a:gdLst>
                <a:gd name="T0" fmla="*/ 52 w 61"/>
                <a:gd name="T1" fmla="*/ 57 h 76"/>
                <a:gd name="T2" fmla="*/ 47 w 61"/>
                <a:gd name="T3" fmla="*/ 47 h 76"/>
                <a:gd name="T4" fmla="*/ 31 w 61"/>
                <a:gd name="T5" fmla="*/ 40 h 76"/>
                <a:gd name="T6" fmla="*/ 10 w 61"/>
                <a:gd name="T7" fmla="*/ 32 h 76"/>
                <a:gd name="T8" fmla="*/ 2 w 61"/>
                <a:gd name="T9" fmla="*/ 19 h 76"/>
                <a:gd name="T10" fmla="*/ 10 w 61"/>
                <a:gd name="T11" fmla="*/ 5 h 76"/>
                <a:gd name="T12" fmla="*/ 31 w 61"/>
                <a:gd name="T13" fmla="*/ 0 h 76"/>
                <a:gd name="T14" fmla="*/ 52 w 61"/>
                <a:gd name="T15" fmla="*/ 6 h 76"/>
                <a:gd name="T16" fmla="*/ 60 w 61"/>
                <a:gd name="T17" fmla="*/ 22 h 76"/>
                <a:gd name="T18" fmla="*/ 60 w 61"/>
                <a:gd name="T19" fmla="*/ 22 h 76"/>
                <a:gd name="T20" fmla="*/ 52 w 61"/>
                <a:gd name="T21" fmla="*/ 22 h 76"/>
                <a:gd name="T22" fmla="*/ 46 w 61"/>
                <a:gd name="T23" fmla="*/ 10 h 76"/>
                <a:gd name="T24" fmla="*/ 31 w 61"/>
                <a:gd name="T25" fmla="*/ 5 h 76"/>
                <a:gd name="T26" fmla="*/ 16 w 61"/>
                <a:gd name="T27" fmla="*/ 9 h 76"/>
                <a:gd name="T28" fmla="*/ 11 w 61"/>
                <a:gd name="T29" fmla="*/ 19 h 76"/>
                <a:gd name="T30" fmla="*/ 16 w 61"/>
                <a:gd name="T31" fmla="*/ 28 h 76"/>
                <a:gd name="T32" fmla="*/ 33 w 61"/>
                <a:gd name="T33" fmla="*/ 35 h 76"/>
                <a:gd name="T34" fmla="*/ 54 w 61"/>
                <a:gd name="T35" fmla="*/ 43 h 76"/>
                <a:gd name="T36" fmla="*/ 61 w 61"/>
                <a:gd name="T37" fmla="*/ 57 h 76"/>
                <a:gd name="T38" fmla="*/ 52 w 61"/>
                <a:gd name="T39" fmla="*/ 71 h 76"/>
                <a:gd name="T40" fmla="*/ 31 w 61"/>
                <a:gd name="T41" fmla="*/ 76 h 76"/>
                <a:gd name="T42" fmla="*/ 9 w 61"/>
                <a:gd name="T43" fmla="*/ 70 h 76"/>
                <a:gd name="T44" fmla="*/ 0 w 61"/>
                <a:gd name="T45" fmla="*/ 54 h 76"/>
                <a:gd name="T46" fmla="*/ 0 w 61"/>
                <a:gd name="T47" fmla="*/ 54 h 76"/>
                <a:gd name="T48" fmla="*/ 8 w 61"/>
                <a:gd name="T49" fmla="*/ 54 h 76"/>
                <a:gd name="T50" fmla="*/ 15 w 61"/>
                <a:gd name="T51" fmla="*/ 67 h 76"/>
                <a:gd name="T52" fmla="*/ 31 w 61"/>
                <a:gd name="T53" fmla="*/ 71 h 76"/>
                <a:gd name="T54" fmla="*/ 47 w 61"/>
                <a:gd name="T55" fmla="*/ 67 h 76"/>
                <a:gd name="T56" fmla="*/ 52 w 61"/>
                <a:gd name="T57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76">
                  <a:moveTo>
                    <a:pt x="52" y="57"/>
                  </a:moveTo>
                  <a:cubicBezTo>
                    <a:pt x="52" y="53"/>
                    <a:pt x="51" y="50"/>
                    <a:pt x="47" y="47"/>
                  </a:cubicBezTo>
                  <a:cubicBezTo>
                    <a:pt x="44" y="44"/>
                    <a:pt x="39" y="42"/>
                    <a:pt x="31" y="40"/>
                  </a:cubicBezTo>
                  <a:cubicBezTo>
                    <a:pt x="21" y="38"/>
                    <a:pt x="14" y="36"/>
                    <a:pt x="10" y="32"/>
                  </a:cubicBezTo>
                  <a:cubicBezTo>
                    <a:pt x="5" y="29"/>
                    <a:pt x="2" y="25"/>
                    <a:pt x="2" y="19"/>
                  </a:cubicBezTo>
                  <a:cubicBezTo>
                    <a:pt x="2" y="14"/>
                    <a:pt x="5" y="9"/>
                    <a:pt x="10" y="5"/>
                  </a:cubicBezTo>
                  <a:cubicBezTo>
                    <a:pt x="16" y="2"/>
                    <a:pt x="23" y="0"/>
                    <a:pt x="31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7" y="11"/>
                    <a:pt x="60" y="16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7"/>
                    <a:pt x="50" y="13"/>
                    <a:pt x="46" y="10"/>
                  </a:cubicBezTo>
                  <a:cubicBezTo>
                    <a:pt x="43" y="7"/>
                    <a:pt x="37" y="5"/>
                    <a:pt x="31" y="5"/>
                  </a:cubicBezTo>
                  <a:cubicBezTo>
                    <a:pt x="25" y="5"/>
                    <a:pt x="20" y="7"/>
                    <a:pt x="16" y="9"/>
                  </a:cubicBezTo>
                  <a:cubicBezTo>
                    <a:pt x="13" y="12"/>
                    <a:pt x="11" y="15"/>
                    <a:pt x="11" y="19"/>
                  </a:cubicBezTo>
                  <a:cubicBezTo>
                    <a:pt x="11" y="23"/>
                    <a:pt x="13" y="26"/>
                    <a:pt x="16" y="28"/>
                  </a:cubicBezTo>
                  <a:cubicBezTo>
                    <a:pt x="19" y="31"/>
                    <a:pt x="25" y="33"/>
                    <a:pt x="33" y="35"/>
                  </a:cubicBezTo>
                  <a:cubicBezTo>
                    <a:pt x="42" y="37"/>
                    <a:pt x="49" y="40"/>
                    <a:pt x="54" y="43"/>
                  </a:cubicBezTo>
                  <a:cubicBezTo>
                    <a:pt x="58" y="46"/>
                    <a:pt x="61" y="51"/>
                    <a:pt x="61" y="57"/>
                  </a:cubicBezTo>
                  <a:cubicBezTo>
                    <a:pt x="61" y="63"/>
                    <a:pt x="58" y="67"/>
                    <a:pt x="52" y="71"/>
                  </a:cubicBezTo>
                  <a:cubicBezTo>
                    <a:pt x="47" y="74"/>
                    <a:pt x="40" y="76"/>
                    <a:pt x="31" y="76"/>
                  </a:cubicBezTo>
                  <a:cubicBezTo>
                    <a:pt x="23" y="76"/>
                    <a:pt x="16" y="74"/>
                    <a:pt x="9" y="70"/>
                  </a:cubicBezTo>
                  <a:cubicBezTo>
                    <a:pt x="3" y="67"/>
                    <a:pt x="0" y="61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60"/>
                    <a:pt x="10" y="64"/>
                    <a:pt x="15" y="67"/>
                  </a:cubicBezTo>
                  <a:cubicBezTo>
                    <a:pt x="20" y="69"/>
                    <a:pt x="25" y="71"/>
                    <a:pt x="31" y="71"/>
                  </a:cubicBezTo>
                  <a:cubicBezTo>
                    <a:pt x="38" y="71"/>
                    <a:pt x="43" y="70"/>
                    <a:pt x="47" y="67"/>
                  </a:cubicBezTo>
                  <a:cubicBezTo>
                    <a:pt x="50" y="64"/>
                    <a:pt x="52" y="61"/>
                    <a:pt x="52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-290511" y="-1102741"/>
              <a:ext cx="125413" cy="133350"/>
            </a:xfrm>
            <a:custGeom>
              <a:avLst/>
              <a:gdLst>
                <a:gd name="T0" fmla="*/ 60 w 79"/>
                <a:gd name="T1" fmla="*/ 60 h 84"/>
                <a:gd name="T2" fmla="*/ 19 w 79"/>
                <a:gd name="T3" fmla="*/ 60 h 84"/>
                <a:gd name="T4" fmla="*/ 9 w 79"/>
                <a:gd name="T5" fmla="*/ 84 h 84"/>
                <a:gd name="T6" fmla="*/ 0 w 79"/>
                <a:gd name="T7" fmla="*/ 84 h 84"/>
                <a:gd name="T8" fmla="*/ 36 w 79"/>
                <a:gd name="T9" fmla="*/ 0 h 84"/>
                <a:gd name="T10" fmla="*/ 43 w 79"/>
                <a:gd name="T11" fmla="*/ 0 h 84"/>
                <a:gd name="T12" fmla="*/ 79 w 79"/>
                <a:gd name="T13" fmla="*/ 84 h 84"/>
                <a:gd name="T14" fmla="*/ 69 w 79"/>
                <a:gd name="T15" fmla="*/ 84 h 84"/>
                <a:gd name="T16" fmla="*/ 60 w 79"/>
                <a:gd name="T17" fmla="*/ 60 h 84"/>
                <a:gd name="T18" fmla="*/ 21 w 79"/>
                <a:gd name="T19" fmla="*/ 55 h 84"/>
                <a:gd name="T20" fmla="*/ 57 w 79"/>
                <a:gd name="T21" fmla="*/ 55 h 84"/>
                <a:gd name="T22" fmla="*/ 40 w 79"/>
                <a:gd name="T23" fmla="*/ 12 h 84"/>
                <a:gd name="T24" fmla="*/ 39 w 79"/>
                <a:gd name="T25" fmla="*/ 12 h 84"/>
                <a:gd name="T26" fmla="*/ 21 w 79"/>
                <a:gd name="T2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84">
                  <a:moveTo>
                    <a:pt x="60" y="60"/>
                  </a:moveTo>
                  <a:lnTo>
                    <a:pt x="19" y="60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36" y="0"/>
                  </a:lnTo>
                  <a:lnTo>
                    <a:pt x="43" y="0"/>
                  </a:lnTo>
                  <a:lnTo>
                    <a:pt x="79" y="84"/>
                  </a:lnTo>
                  <a:lnTo>
                    <a:pt x="69" y="84"/>
                  </a:lnTo>
                  <a:lnTo>
                    <a:pt x="60" y="60"/>
                  </a:lnTo>
                  <a:close/>
                  <a:moveTo>
                    <a:pt x="21" y="55"/>
                  </a:moveTo>
                  <a:lnTo>
                    <a:pt x="57" y="55"/>
                  </a:lnTo>
                  <a:lnTo>
                    <a:pt x="40" y="12"/>
                  </a:lnTo>
                  <a:lnTo>
                    <a:pt x="39" y="12"/>
                  </a:lnTo>
                  <a:lnTo>
                    <a:pt x="21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-141286" y="-1102741"/>
              <a:ext cx="138113" cy="133350"/>
            </a:xfrm>
            <a:custGeom>
              <a:avLst/>
              <a:gdLst>
                <a:gd name="T0" fmla="*/ 12 w 87"/>
                <a:gd name="T1" fmla="*/ 0 h 84"/>
                <a:gd name="T2" fmla="*/ 44 w 87"/>
                <a:gd name="T3" fmla="*/ 74 h 84"/>
                <a:gd name="T4" fmla="*/ 44 w 87"/>
                <a:gd name="T5" fmla="*/ 74 h 84"/>
                <a:gd name="T6" fmla="*/ 76 w 87"/>
                <a:gd name="T7" fmla="*/ 0 h 84"/>
                <a:gd name="T8" fmla="*/ 87 w 87"/>
                <a:gd name="T9" fmla="*/ 0 h 84"/>
                <a:gd name="T10" fmla="*/ 87 w 87"/>
                <a:gd name="T11" fmla="*/ 84 h 84"/>
                <a:gd name="T12" fmla="*/ 78 w 87"/>
                <a:gd name="T13" fmla="*/ 84 h 84"/>
                <a:gd name="T14" fmla="*/ 78 w 87"/>
                <a:gd name="T15" fmla="*/ 47 h 84"/>
                <a:gd name="T16" fmla="*/ 80 w 87"/>
                <a:gd name="T17" fmla="*/ 13 h 84"/>
                <a:gd name="T18" fmla="*/ 80 w 87"/>
                <a:gd name="T19" fmla="*/ 13 h 84"/>
                <a:gd name="T20" fmla="*/ 47 w 87"/>
                <a:gd name="T21" fmla="*/ 84 h 84"/>
                <a:gd name="T22" fmla="*/ 40 w 87"/>
                <a:gd name="T23" fmla="*/ 84 h 84"/>
                <a:gd name="T24" fmla="*/ 9 w 87"/>
                <a:gd name="T25" fmla="*/ 13 h 84"/>
                <a:gd name="T26" fmla="*/ 9 w 87"/>
                <a:gd name="T27" fmla="*/ 13 h 84"/>
                <a:gd name="T28" fmla="*/ 9 w 87"/>
                <a:gd name="T29" fmla="*/ 47 h 84"/>
                <a:gd name="T30" fmla="*/ 9 w 87"/>
                <a:gd name="T31" fmla="*/ 84 h 84"/>
                <a:gd name="T32" fmla="*/ 0 w 87"/>
                <a:gd name="T33" fmla="*/ 84 h 84"/>
                <a:gd name="T34" fmla="*/ 0 w 87"/>
                <a:gd name="T35" fmla="*/ 0 h 84"/>
                <a:gd name="T36" fmla="*/ 12 w 87"/>
                <a:gd name="T3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84">
                  <a:moveTo>
                    <a:pt x="12" y="0"/>
                  </a:moveTo>
                  <a:lnTo>
                    <a:pt x="44" y="74"/>
                  </a:lnTo>
                  <a:lnTo>
                    <a:pt x="44" y="74"/>
                  </a:lnTo>
                  <a:lnTo>
                    <a:pt x="76" y="0"/>
                  </a:lnTo>
                  <a:lnTo>
                    <a:pt x="87" y="0"/>
                  </a:lnTo>
                  <a:lnTo>
                    <a:pt x="87" y="84"/>
                  </a:lnTo>
                  <a:lnTo>
                    <a:pt x="78" y="84"/>
                  </a:lnTo>
                  <a:lnTo>
                    <a:pt x="78" y="47"/>
                  </a:lnTo>
                  <a:lnTo>
                    <a:pt x="80" y="13"/>
                  </a:lnTo>
                  <a:lnTo>
                    <a:pt x="80" y="13"/>
                  </a:lnTo>
                  <a:lnTo>
                    <a:pt x="47" y="84"/>
                  </a:lnTo>
                  <a:lnTo>
                    <a:pt x="40" y="84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47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38101" y="-1102741"/>
              <a:ext cx="100013" cy="133350"/>
            </a:xfrm>
            <a:custGeom>
              <a:avLst/>
              <a:gdLst>
                <a:gd name="T0" fmla="*/ 0 w 56"/>
                <a:gd name="T1" fmla="*/ 74 h 74"/>
                <a:gd name="T2" fmla="*/ 0 w 56"/>
                <a:gd name="T3" fmla="*/ 0 h 74"/>
                <a:gd name="T4" fmla="*/ 25 w 56"/>
                <a:gd name="T5" fmla="*/ 0 h 74"/>
                <a:gd name="T6" fmla="*/ 46 w 56"/>
                <a:gd name="T7" fmla="*/ 5 h 74"/>
                <a:gd name="T8" fmla="*/ 53 w 56"/>
                <a:gd name="T9" fmla="*/ 20 h 74"/>
                <a:gd name="T10" fmla="*/ 49 w 56"/>
                <a:gd name="T11" fmla="*/ 29 h 74"/>
                <a:gd name="T12" fmla="*/ 39 w 56"/>
                <a:gd name="T13" fmla="*/ 35 h 74"/>
                <a:gd name="T14" fmla="*/ 52 w 56"/>
                <a:gd name="T15" fmla="*/ 41 h 74"/>
                <a:gd name="T16" fmla="*/ 56 w 56"/>
                <a:gd name="T17" fmla="*/ 53 h 74"/>
                <a:gd name="T18" fmla="*/ 49 w 56"/>
                <a:gd name="T19" fmla="*/ 69 h 74"/>
                <a:gd name="T20" fmla="*/ 29 w 56"/>
                <a:gd name="T21" fmla="*/ 74 h 74"/>
                <a:gd name="T22" fmla="*/ 0 w 56"/>
                <a:gd name="T23" fmla="*/ 74 h 74"/>
                <a:gd name="T24" fmla="*/ 8 w 56"/>
                <a:gd name="T25" fmla="*/ 33 h 74"/>
                <a:gd name="T26" fmla="*/ 28 w 56"/>
                <a:gd name="T27" fmla="*/ 33 h 74"/>
                <a:gd name="T28" fmla="*/ 40 w 56"/>
                <a:gd name="T29" fmla="*/ 29 h 74"/>
                <a:gd name="T30" fmla="*/ 45 w 56"/>
                <a:gd name="T31" fmla="*/ 19 h 74"/>
                <a:gd name="T32" fmla="*/ 40 w 56"/>
                <a:gd name="T33" fmla="*/ 9 h 74"/>
                <a:gd name="T34" fmla="*/ 25 w 56"/>
                <a:gd name="T35" fmla="*/ 5 h 74"/>
                <a:gd name="T36" fmla="*/ 8 w 56"/>
                <a:gd name="T37" fmla="*/ 5 h 74"/>
                <a:gd name="T38" fmla="*/ 8 w 56"/>
                <a:gd name="T39" fmla="*/ 33 h 74"/>
                <a:gd name="T40" fmla="*/ 8 w 56"/>
                <a:gd name="T41" fmla="*/ 38 h 74"/>
                <a:gd name="T42" fmla="*/ 8 w 56"/>
                <a:gd name="T43" fmla="*/ 69 h 74"/>
                <a:gd name="T44" fmla="*/ 29 w 56"/>
                <a:gd name="T45" fmla="*/ 69 h 74"/>
                <a:gd name="T46" fmla="*/ 43 w 56"/>
                <a:gd name="T47" fmla="*/ 65 h 74"/>
                <a:gd name="T48" fmla="*/ 48 w 56"/>
                <a:gd name="T49" fmla="*/ 54 h 74"/>
                <a:gd name="T50" fmla="*/ 44 w 56"/>
                <a:gd name="T51" fmla="*/ 43 h 74"/>
                <a:gd name="T52" fmla="*/ 31 w 56"/>
                <a:gd name="T53" fmla="*/ 38 h 74"/>
                <a:gd name="T54" fmla="*/ 8 w 56"/>
                <a:gd name="T55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74">
                  <a:moveTo>
                    <a:pt x="0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4" y="0"/>
                    <a:pt x="41" y="2"/>
                    <a:pt x="46" y="5"/>
                  </a:cubicBezTo>
                  <a:cubicBezTo>
                    <a:pt x="50" y="8"/>
                    <a:pt x="53" y="13"/>
                    <a:pt x="53" y="20"/>
                  </a:cubicBezTo>
                  <a:cubicBezTo>
                    <a:pt x="53" y="23"/>
                    <a:pt x="52" y="27"/>
                    <a:pt x="49" y="29"/>
                  </a:cubicBezTo>
                  <a:cubicBezTo>
                    <a:pt x="47" y="32"/>
                    <a:pt x="43" y="34"/>
                    <a:pt x="39" y="35"/>
                  </a:cubicBezTo>
                  <a:cubicBezTo>
                    <a:pt x="44" y="36"/>
                    <a:pt x="48" y="38"/>
                    <a:pt x="52" y="41"/>
                  </a:cubicBezTo>
                  <a:cubicBezTo>
                    <a:pt x="55" y="45"/>
                    <a:pt x="56" y="49"/>
                    <a:pt x="56" y="53"/>
                  </a:cubicBezTo>
                  <a:cubicBezTo>
                    <a:pt x="56" y="60"/>
                    <a:pt x="54" y="65"/>
                    <a:pt x="49" y="69"/>
                  </a:cubicBezTo>
                  <a:cubicBezTo>
                    <a:pt x="44" y="72"/>
                    <a:pt x="38" y="74"/>
                    <a:pt x="29" y="74"/>
                  </a:cubicBezTo>
                  <a:lnTo>
                    <a:pt x="0" y="74"/>
                  </a:lnTo>
                  <a:close/>
                  <a:moveTo>
                    <a:pt x="8" y="33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33" y="33"/>
                    <a:pt x="37" y="32"/>
                    <a:pt x="40" y="29"/>
                  </a:cubicBezTo>
                  <a:cubicBezTo>
                    <a:pt x="43" y="27"/>
                    <a:pt x="45" y="24"/>
                    <a:pt x="45" y="19"/>
                  </a:cubicBezTo>
                  <a:cubicBezTo>
                    <a:pt x="45" y="15"/>
                    <a:pt x="43" y="11"/>
                    <a:pt x="40" y="9"/>
                  </a:cubicBezTo>
                  <a:cubicBezTo>
                    <a:pt x="36" y="7"/>
                    <a:pt x="31" y="5"/>
                    <a:pt x="25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33"/>
                  </a:lnTo>
                  <a:close/>
                  <a:moveTo>
                    <a:pt x="8" y="38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5" y="69"/>
                    <a:pt x="40" y="67"/>
                    <a:pt x="43" y="65"/>
                  </a:cubicBezTo>
                  <a:cubicBezTo>
                    <a:pt x="46" y="62"/>
                    <a:pt x="48" y="58"/>
                    <a:pt x="48" y="54"/>
                  </a:cubicBezTo>
                  <a:cubicBezTo>
                    <a:pt x="48" y="49"/>
                    <a:pt x="47" y="45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171451" y="-1102741"/>
              <a:ext cx="87313" cy="133350"/>
            </a:xfrm>
            <a:custGeom>
              <a:avLst/>
              <a:gdLst>
                <a:gd name="T0" fmla="*/ 9 w 55"/>
                <a:gd name="T1" fmla="*/ 78 h 84"/>
                <a:gd name="T2" fmla="*/ 55 w 55"/>
                <a:gd name="T3" fmla="*/ 78 h 84"/>
                <a:gd name="T4" fmla="*/ 55 w 55"/>
                <a:gd name="T5" fmla="*/ 84 h 84"/>
                <a:gd name="T6" fmla="*/ 0 w 55"/>
                <a:gd name="T7" fmla="*/ 84 h 84"/>
                <a:gd name="T8" fmla="*/ 0 w 55"/>
                <a:gd name="T9" fmla="*/ 0 h 84"/>
                <a:gd name="T10" fmla="*/ 9 w 55"/>
                <a:gd name="T11" fmla="*/ 0 h 84"/>
                <a:gd name="T12" fmla="*/ 9 w 55"/>
                <a:gd name="T1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84">
                  <a:moveTo>
                    <a:pt x="9" y="78"/>
                  </a:moveTo>
                  <a:lnTo>
                    <a:pt x="55" y="78"/>
                  </a:lnTo>
                  <a:lnTo>
                    <a:pt x="55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284164" y="-1102741"/>
              <a:ext cx="95250" cy="133350"/>
            </a:xfrm>
            <a:custGeom>
              <a:avLst/>
              <a:gdLst>
                <a:gd name="T0" fmla="*/ 54 w 60"/>
                <a:gd name="T1" fmla="*/ 43 h 84"/>
                <a:gd name="T2" fmla="*/ 10 w 60"/>
                <a:gd name="T3" fmla="*/ 43 h 84"/>
                <a:gd name="T4" fmla="*/ 10 w 60"/>
                <a:gd name="T5" fmla="*/ 78 h 84"/>
                <a:gd name="T6" fmla="*/ 60 w 60"/>
                <a:gd name="T7" fmla="*/ 78 h 84"/>
                <a:gd name="T8" fmla="*/ 60 w 60"/>
                <a:gd name="T9" fmla="*/ 84 h 84"/>
                <a:gd name="T10" fmla="*/ 0 w 60"/>
                <a:gd name="T11" fmla="*/ 84 h 84"/>
                <a:gd name="T12" fmla="*/ 0 w 60"/>
                <a:gd name="T13" fmla="*/ 0 h 84"/>
                <a:gd name="T14" fmla="*/ 60 w 60"/>
                <a:gd name="T15" fmla="*/ 0 h 84"/>
                <a:gd name="T16" fmla="*/ 60 w 60"/>
                <a:gd name="T17" fmla="*/ 6 h 84"/>
                <a:gd name="T18" fmla="*/ 10 w 60"/>
                <a:gd name="T19" fmla="*/ 6 h 84"/>
                <a:gd name="T20" fmla="*/ 10 w 60"/>
                <a:gd name="T21" fmla="*/ 38 h 84"/>
                <a:gd name="T22" fmla="*/ 54 w 60"/>
                <a:gd name="T23" fmla="*/ 38 h 84"/>
                <a:gd name="T24" fmla="*/ 54 w 60"/>
                <a:gd name="T2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4">
                  <a:moveTo>
                    <a:pt x="54" y="43"/>
                  </a:moveTo>
                  <a:lnTo>
                    <a:pt x="10" y="43"/>
                  </a:lnTo>
                  <a:lnTo>
                    <a:pt x="10" y="78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10" y="6"/>
                  </a:lnTo>
                  <a:lnTo>
                    <a:pt x="10" y="38"/>
                  </a:lnTo>
                  <a:lnTo>
                    <a:pt x="54" y="38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/>
            <p:cNvSpPr>
              <a:spLocks noEditPoints="1"/>
            </p:cNvSpPr>
            <p:nvPr/>
          </p:nvSpPr>
          <p:spPr bwMode="auto">
            <a:xfrm>
              <a:off x="392114" y="-1102741"/>
              <a:ext cx="127000" cy="133350"/>
            </a:xfrm>
            <a:custGeom>
              <a:avLst/>
              <a:gdLst>
                <a:gd name="T0" fmla="*/ 61 w 80"/>
                <a:gd name="T1" fmla="*/ 60 h 84"/>
                <a:gd name="T2" fmla="*/ 19 w 80"/>
                <a:gd name="T3" fmla="*/ 60 h 84"/>
                <a:gd name="T4" fmla="*/ 10 w 80"/>
                <a:gd name="T5" fmla="*/ 84 h 84"/>
                <a:gd name="T6" fmla="*/ 0 w 80"/>
                <a:gd name="T7" fmla="*/ 84 h 84"/>
                <a:gd name="T8" fmla="*/ 36 w 80"/>
                <a:gd name="T9" fmla="*/ 0 h 84"/>
                <a:gd name="T10" fmla="*/ 45 w 80"/>
                <a:gd name="T11" fmla="*/ 0 h 84"/>
                <a:gd name="T12" fmla="*/ 80 w 80"/>
                <a:gd name="T13" fmla="*/ 84 h 84"/>
                <a:gd name="T14" fmla="*/ 71 w 80"/>
                <a:gd name="T15" fmla="*/ 84 h 84"/>
                <a:gd name="T16" fmla="*/ 61 w 80"/>
                <a:gd name="T17" fmla="*/ 60 h 84"/>
                <a:gd name="T18" fmla="*/ 23 w 80"/>
                <a:gd name="T19" fmla="*/ 55 h 84"/>
                <a:gd name="T20" fmla="*/ 59 w 80"/>
                <a:gd name="T21" fmla="*/ 55 h 84"/>
                <a:gd name="T22" fmla="*/ 41 w 80"/>
                <a:gd name="T23" fmla="*/ 12 h 84"/>
                <a:gd name="T24" fmla="*/ 40 w 80"/>
                <a:gd name="T25" fmla="*/ 12 h 84"/>
                <a:gd name="T26" fmla="*/ 23 w 80"/>
                <a:gd name="T2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84">
                  <a:moveTo>
                    <a:pt x="61" y="60"/>
                  </a:moveTo>
                  <a:lnTo>
                    <a:pt x="19" y="60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80" y="84"/>
                  </a:lnTo>
                  <a:lnTo>
                    <a:pt x="71" y="84"/>
                  </a:lnTo>
                  <a:lnTo>
                    <a:pt x="61" y="60"/>
                  </a:lnTo>
                  <a:close/>
                  <a:moveTo>
                    <a:pt x="23" y="55"/>
                  </a:moveTo>
                  <a:lnTo>
                    <a:pt x="59" y="55"/>
                  </a:lnTo>
                  <a:lnTo>
                    <a:pt x="41" y="12"/>
                  </a:lnTo>
                  <a:lnTo>
                    <a:pt x="40" y="12"/>
                  </a:lnTo>
                  <a:lnTo>
                    <a:pt x="23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/>
            <p:cNvSpPr>
              <a:spLocks noEditPoints="1"/>
            </p:cNvSpPr>
            <p:nvPr/>
          </p:nvSpPr>
          <p:spPr bwMode="auto">
            <a:xfrm>
              <a:off x="596901" y="-1102741"/>
              <a:ext cx="109538" cy="133350"/>
            </a:xfrm>
            <a:custGeom>
              <a:avLst/>
              <a:gdLst>
                <a:gd name="T0" fmla="*/ 0 w 61"/>
                <a:gd name="T1" fmla="*/ 74 h 74"/>
                <a:gd name="T2" fmla="*/ 0 w 61"/>
                <a:gd name="T3" fmla="*/ 0 h 74"/>
                <a:gd name="T4" fmla="*/ 25 w 61"/>
                <a:gd name="T5" fmla="*/ 0 h 74"/>
                <a:gd name="T6" fmla="*/ 51 w 61"/>
                <a:gd name="T7" fmla="*/ 9 h 74"/>
                <a:gd name="T8" fmla="*/ 61 w 61"/>
                <a:gd name="T9" fmla="*/ 32 h 74"/>
                <a:gd name="T10" fmla="*/ 61 w 61"/>
                <a:gd name="T11" fmla="*/ 42 h 74"/>
                <a:gd name="T12" fmla="*/ 51 w 61"/>
                <a:gd name="T13" fmla="*/ 65 h 74"/>
                <a:gd name="T14" fmla="*/ 25 w 61"/>
                <a:gd name="T15" fmla="*/ 74 h 74"/>
                <a:gd name="T16" fmla="*/ 0 w 61"/>
                <a:gd name="T17" fmla="*/ 74 h 74"/>
                <a:gd name="T18" fmla="*/ 8 w 61"/>
                <a:gd name="T19" fmla="*/ 5 h 74"/>
                <a:gd name="T20" fmla="*/ 8 w 61"/>
                <a:gd name="T21" fmla="*/ 69 h 74"/>
                <a:gd name="T22" fmla="*/ 25 w 61"/>
                <a:gd name="T23" fmla="*/ 69 h 74"/>
                <a:gd name="T24" fmla="*/ 45 w 61"/>
                <a:gd name="T25" fmla="*/ 61 h 74"/>
                <a:gd name="T26" fmla="*/ 52 w 61"/>
                <a:gd name="T27" fmla="*/ 42 h 74"/>
                <a:gd name="T28" fmla="*/ 52 w 61"/>
                <a:gd name="T29" fmla="*/ 32 h 74"/>
                <a:gd name="T30" fmla="*/ 45 w 61"/>
                <a:gd name="T31" fmla="*/ 13 h 74"/>
                <a:gd name="T32" fmla="*/ 25 w 61"/>
                <a:gd name="T33" fmla="*/ 5 h 74"/>
                <a:gd name="T34" fmla="*/ 8 w 61"/>
                <a:gd name="T35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74">
                  <a:moveTo>
                    <a:pt x="0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44" y="3"/>
                    <a:pt x="51" y="9"/>
                  </a:cubicBezTo>
                  <a:cubicBezTo>
                    <a:pt x="57" y="15"/>
                    <a:pt x="61" y="23"/>
                    <a:pt x="61" y="3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51"/>
                    <a:pt x="57" y="59"/>
                    <a:pt x="51" y="65"/>
                  </a:cubicBezTo>
                  <a:cubicBezTo>
                    <a:pt x="44" y="71"/>
                    <a:pt x="35" y="74"/>
                    <a:pt x="25" y="74"/>
                  </a:cubicBezTo>
                  <a:lnTo>
                    <a:pt x="0" y="74"/>
                  </a:lnTo>
                  <a:close/>
                  <a:moveTo>
                    <a:pt x="8" y="5"/>
                  </a:moveTo>
                  <a:cubicBezTo>
                    <a:pt x="8" y="69"/>
                    <a:pt x="8" y="69"/>
                    <a:pt x="8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3" y="69"/>
                    <a:pt x="40" y="66"/>
                    <a:pt x="45" y="61"/>
                  </a:cubicBezTo>
                  <a:cubicBezTo>
                    <a:pt x="50" y="56"/>
                    <a:pt x="52" y="50"/>
                    <a:pt x="52" y="4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24"/>
                    <a:pt x="50" y="18"/>
                    <a:pt x="45" y="13"/>
                  </a:cubicBezTo>
                  <a:cubicBezTo>
                    <a:pt x="40" y="8"/>
                    <a:pt x="33" y="5"/>
                    <a:pt x="25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738189" y="-1102741"/>
              <a:ext cx="95250" cy="133350"/>
            </a:xfrm>
            <a:custGeom>
              <a:avLst/>
              <a:gdLst>
                <a:gd name="T0" fmla="*/ 54 w 60"/>
                <a:gd name="T1" fmla="*/ 43 h 84"/>
                <a:gd name="T2" fmla="*/ 9 w 60"/>
                <a:gd name="T3" fmla="*/ 43 h 84"/>
                <a:gd name="T4" fmla="*/ 9 w 60"/>
                <a:gd name="T5" fmla="*/ 78 h 84"/>
                <a:gd name="T6" fmla="*/ 60 w 60"/>
                <a:gd name="T7" fmla="*/ 78 h 84"/>
                <a:gd name="T8" fmla="*/ 60 w 60"/>
                <a:gd name="T9" fmla="*/ 84 h 84"/>
                <a:gd name="T10" fmla="*/ 0 w 60"/>
                <a:gd name="T11" fmla="*/ 84 h 84"/>
                <a:gd name="T12" fmla="*/ 0 w 60"/>
                <a:gd name="T13" fmla="*/ 0 h 84"/>
                <a:gd name="T14" fmla="*/ 59 w 60"/>
                <a:gd name="T15" fmla="*/ 0 h 84"/>
                <a:gd name="T16" fmla="*/ 59 w 60"/>
                <a:gd name="T17" fmla="*/ 6 h 84"/>
                <a:gd name="T18" fmla="*/ 9 w 60"/>
                <a:gd name="T19" fmla="*/ 6 h 84"/>
                <a:gd name="T20" fmla="*/ 9 w 60"/>
                <a:gd name="T21" fmla="*/ 38 h 84"/>
                <a:gd name="T22" fmla="*/ 54 w 60"/>
                <a:gd name="T23" fmla="*/ 38 h 84"/>
                <a:gd name="T24" fmla="*/ 54 w 60"/>
                <a:gd name="T2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4">
                  <a:moveTo>
                    <a:pt x="54" y="43"/>
                  </a:moveTo>
                  <a:lnTo>
                    <a:pt x="9" y="43"/>
                  </a:lnTo>
                  <a:lnTo>
                    <a:pt x="9" y="78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9" y="6"/>
                  </a:lnTo>
                  <a:lnTo>
                    <a:pt x="9" y="38"/>
                  </a:lnTo>
                  <a:lnTo>
                    <a:pt x="54" y="38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1"/>
            <p:cNvSpPr>
              <a:spLocks noEditPoints="1"/>
            </p:cNvSpPr>
            <p:nvPr/>
          </p:nvSpPr>
          <p:spPr bwMode="auto">
            <a:xfrm>
              <a:off x="968376" y="-1102741"/>
              <a:ext cx="107950" cy="133350"/>
            </a:xfrm>
            <a:custGeom>
              <a:avLst/>
              <a:gdLst>
                <a:gd name="T0" fmla="*/ 0 w 61"/>
                <a:gd name="T1" fmla="*/ 74 h 74"/>
                <a:gd name="T2" fmla="*/ 0 w 61"/>
                <a:gd name="T3" fmla="*/ 0 h 74"/>
                <a:gd name="T4" fmla="*/ 25 w 61"/>
                <a:gd name="T5" fmla="*/ 0 h 74"/>
                <a:gd name="T6" fmla="*/ 51 w 61"/>
                <a:gd name="T7" fmla="*/ 9 h 74"/>
                <a:gd name="T8" fmla="*/ 61 w 61"/>
                <a:gd name="T9" fmla="*/ 32 h 74"/>
                <a:gd name="T10" fmla="*/ 61 w 61"/>
                <a:gd name="T11" fmla="*/ 42 h 74"/>
                <a:gd name="T12" fmla="*/ 51 w 61"/>
                <a:gd name="T13" fmla="*/ 65 h 74"/>
                <a:gd name="T14" fmla="*/ 25 w 61"/>
                <a:gd name="T15" fmla="*/ 74 h 74"/>
                <a:gd name="T16" fmla="*/ 0 w 61"/>
                <a:gd name="T17" fmla="*/ 74 h 74"/>
                <a:gd name="T18" fmla="*/ 9 w 61"/>
                <a:gd name="T19" fmla="*/ 5 h 74"/>
                <a:gd name="T20" fmla="*/ 9 w 61"/>
                <a:gd name="T21" fmla="*/ 69 h 74"/>
                <a:gd name="T22" fmla="*/ 25 w 61"/>
                <a:gd name="T23" fmla="*/ 69 h 74"/>
                <a:gd name="T24" fmla="*/ 45 w 61"/>
                <a:gd name="T25" fmla="*/ 61 h 74"/>
                <a:gd name="T26" fmla="*/ 52 w 61"/>
                <a:gd name="T27" fmla="*/ 42 h 74"/>
                <a:gd name="T28" fmla="*/ 52 w 61"/>
                <a:gd name="T29" fmla="*/ 32 h 74"/>
                <a:gd name="T30" fmla="*/ 45 w 61"/>
                <a:gd name="T31" fmla="*/ 13 h 74"/>
                <a:gd name="T32" fmla="*/ 25 w 61"/>
                <a:gd name="T33" fmla="*/ 5 h 74"/>
                <a:gd name="T34" fmla="*/ 9 w 61"/>
                <a:gd name="T35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74">
                  <a:moveTo>
                    <a:pt x="0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0"/>
                    <a:pt x="44" y="3"/>
                    <a:pt x="51" y="9"/>
                  </a:cubicBezTo>
                  <a:cubicBezTo>
                    <a:pt x="57" y="15"/>
                    <a:pt x="61" y="23"/>
                    <a:pt x="61" y="3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51"/>
                    <a:pt x="57" y="59"/>
                    <a:pt x="51" y="65"/>
                  </a:cubicBezTo>
                  <a:cubicBezTo>
                    <a:pt x="44" y="71"/>
                    <a:pt x="36" y="74"/>
                    <a:pt x="25" y="74"/>
                  </a:cubicBezTo>
                  <a:lnTo>
                    <a:pt x="0" y="74"/>
                  </a:lnTo>
                  <a:close/>
                  <a:moveTo>
                    <a:pt x="9" y="5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3" y="69"/>
                    <a:pt x="40" y="66"/>
                    <a:pt x="45" y="61"/>
                  </a:cubicBezTo>
                  <a:cubicBezTo>
                    <a:pt x="50" y="56"/>
                    <a:pt x="52" y="50"/>
                    <a:pt x="52" y="4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24"/>
                    <a:pt x="50" y="18"/>
                    <a:pt x="45" y="13"/>
                  </a:cubicBezTo>
                  <a:cubicBezTo>
                    <a:pt x="40" y="8"/>
                    <a:pt x="33" y="5"/>
                    <a:pt x="25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1108076" y="-1102741"/>
              <a:ext cx="96838" cy="133350"/>
            </a:xfrm>
            <a:custGeom>
              <a:avLst/>
              <a:gdLst>
                <a:gd name="T0" fmla="*/ 54 w 61"/>
                <a:gd name="T1" fmla="*/ 43 h 84"/>
                <a:gd name="T2" fmla="*/ 9 w 61"/>
                <a:gd name="T3" fmla="*/ 43 h 84"/>
                <a:gd name="T4" fmla="*/ 9 w 61"/>
                <a:gd name="T5" fmla="*/ 78 h 84"/>
                <a:gd name="T6" fmla="*/ 61 w 61"/>
                <a:gd name="T7" fmla="*/ 78 h 84"/>
                <a:gd name="T8" fmla="*/ 61 w 61"/>
                <a:gd name="T9" fmla="*/ 84 h 84"/>
                <a:gd name="T10" fmla="*/ 0 w 61"/>
                <a:gd name="T11" fmla="*/ 84 h 84"/>
                <a:gd name="T12" fmla="*/ 0 w 61"/>
                <a:gd name="T13" fmla="*/ 0 h 84"/>
                <a:gd name="T14" fmla="*/ 60 w 61"/>
                <a:gd name="T15" fmla="*/ 0 h 84"/>
                <a:gd name="T16" fmla="*/ 60 w 61"/>
                <a:gd name="T17" fmla="*/ 6 h 84"/>
                <a:gd name="T18" fmla="*/ 9 w 61"/>
                <a:gd name="T19" fmla="*/ 6 h 84"/>
                <a:gd name="T20" fmla="*/ 9 w 61"/>
                <a:gd name="T21" fmla="*/ 38 h 84"/>
                <a:gd name="T22" fmla="*/ 54 w 61"/>
                <a:gd name="T23" fmla="*/ 38 h 84"/>
                <a:gd name="T24" fmla="*/ 54 w 61"/>
                <a:gd name="T2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4">
                  <a:moveTo>
                    <a:pt x="54" y="43"/>
                  </a:moveTo>
                  <a:lnTo>
                    <a:pt x="9" y="43"/>
                  </a:lnTo>
                  <a:lnTo>
                    <a:pt x="9" y="78"/>
                  </a:lnTo>
                  <a:lnTo>
                    <a:pt x="61" y="78"/>
                  </a:lnTo>
                  <a:lnTo>
                    <a:pt x="61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9" y="6"/>
                  </a:lnTo>
                  <a:lnTo>
                    <a:pt x="9" y="38"/>
                  </a:lnTo>
                  <a:lnTo>
                    <a:pt x="54" y="38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1230314" y="-1102741"/>
              <a:ext cx="90488" cy="133350"/>
            </a:xfrm>
            <a:custGeom>
              <a:avLst/>
              <a:gdLst>
                <a:gd name="T0" fmla="*/ 11 w 57"/>
                <a:gd name="T1" fmla="*/ 78 h 84"/>
                <a:gd name="T2" fmla="*/ 57 w 57"/>
                <a:gd name="T3" fmla="*/ 78 h 84"/>
                <a:gd name="T4" fmla="*/ 57 w 57"/>
                <a:gd name="T5" fmla="*/ 84 h 84"/>
                <a:gd name="T6" fmla="*/ 0 w 57"/>
                <a:gd name="T7" fmla="*/ 84 h 84"/>
                <a:gd name="T8" fmla="*/ 0 w 57"/>
                <a:gd name="T9" fmla="*/ 0 h 84"/>
                <a:gd name="T10" fmla="*/ 11 w 57"/>
                <a:gd name="T11" fmla="*/ 0 h 84"/>
                <a:gd name="T12" fmla="*/ 11 w 57"/>
                <a:gd name="T13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84">
                  <a:moveTo>
                    <a:pt x="11" y="78"/>
                  </a:moveTo>
                  <a:lnTo>
                    <a:pt x="57" y="78"/>
                  </a:lnTo>
                  <a:lnTo>
                    <a:pt x="57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1" y="0"/>
                  </a:lnTo>
                  <a:lnTo>
                    <a:pt x="11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1344614" y="-1102741"/>
              <a:ext cx="96838" cy="133350"/>
            </a:xfrm>
            <a:custGeom>
              <a:avLst/>
              <a:gdLst>
                <a:gd name="T0" fmla="*/ 54 w 61"/>
                <a:gd name="T1" fmla="*/ 43 h 84"/>
                <a:gd name="T2" fmla="*/ 10 w 61"/>
                <a:gd name="T3" fmla="*/ 43 h 84"/>
                <a:gd name="T4" fmla="*/ 10 w 61"/>
                <a:gd name="T5" fmla="*/ 78 h 84"/>
                <a:gd name="T6" fmla="*/ 61 w 61"/>
                <a:gd name="T7" fmla="*/ 78 h 84"/>
                <a:gd name="T8" fmla="*/ 61 w 61"/>
                <a:gd name="T9" fmla="*/ 84 h 84"/>
                <a:gd name="T10" fmla="*/ 0 w 61"/>
                <a:gd name="T11" fmla="*/ 84 h 84"/>
                <a:gd name="T12" fmla="*/ 0 w 61"/>
                <a:gd name="T13" fmla="*/ 0 h 84"/>
                <a:gd name="T14" fmla="*/ 61 w 61"/>
                <a:gd name="T15" fmla="*/ 0 h 84"/>
                <a:gd name="T16" fmla="*/ 61 w 61"/>
                <a:gd name="T17" fmla="*/ 6 h 84"/>
                <a:gd name="T18" fmla="*/ 10 w 61"/>
                <a:gd name="T19" fmla="*/ 6 h 84"/>
                <a:gd name="T20" fmla="*/ 10 w 61"/>
                <a:gd name="T21" fmla="*/ 38 h 84"/>
                <a:gd name="T22" fmla="*/ 54 w 61"/>
                <a:gd name="T23" fmla="*/ 38 h 84"/>
                <a:gd name="T24" fmla="*/ 54 w 61"/>
                <a:gd name="T2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4">
                  <a:moveTo>
                    <a:pt x="54" y="43"/>
                  </a:moveTo>
                  <a:lnTo>
                    <a:pt x="10" y="43"/>
                  </a:lnTo>
                  <a:lnTo>
                    <a:pt x="10" y="78"/>
                  </a:lnTo>
                  <a:lnTo>
                    <a:pt x="61" y="78"/>
                  </a:lnTo>
                  <a:lnTo>
                    <a:pt x="61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61" y="0"/>
                  </a:lnTo>
                  <a:lnTo>
                    <a:pt x="61" y="6"/>
                  </a:lnTo>
                  <a:lnTo>
                    <a:pt x="10" y="6"/>
                  </a:lnTo>
                  <a:lnTo>
                    <a:pt x="10" y="38"/>
                  </a:lnTo>
                  <a:lnTo>
                    <a:pt x="54" y="38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1463676" y="-1104329"/>
              <a:ext cx="112713" cy="136525"/>
            </a:xfrm>
            <a:custGeom>
              <a:avLst/>
              <a:gdLst>
                <a:gd name="T0" fmla="*/ 63 w 63"/>
                <a:gd name="T1" fmla="*/ 65 h 76"/>
                <a:gd name="T2" fmla="*/ 52 w 63"/>
                <a:gd name="T3" fmla="*/ 73 h 76"/>
                <a:gd name="T4" fmla="*/ 33 w 63"/>
                <a:gd name="T5" fmla="*/ 76 h 76"/>
                <a:gd name="T6" fmla="*/ 9 w 63"/>
                <a:gd name="T7" fmla="*/ 69 h 76"/>
                <a:gd name="T8" fmla="*/ 0 w 63"/>
                <a:gd name="T9" fmla="*/ 49 h 76"/>
                <a:gd name="T10" fmla="*/ 0 w 63"/>
                <a:gd name="T11" fmla="*/ 27 h 76"/>
                <a:gd name="T12" fmla="*/ 9 w 63"/>
                <a:gd name="T13" fmla="*/ 7 h 76"/>
                <a:gd name="T14" fmla="*/ 32 w 63"/>
                <a:gd name="T15" fmla="*/ 0 h 76"/>
                <a:gd name="T16" fmla="*/ 54 w 63"/>
                <a:gd name="T17" fmla="*/ 5 h 76"/>
                <a:gd name="T18" fmla="*/ 62 w 63"/>
                <a:gd name="T19" fmla="*/ 21 h 76"/>
                <a:gd name="T20" fmla="*/ 62 w 63"/>
                <a:gd name="T21" fmla="*/ 21 h 76"/>
                <a:gd name="T22" fmla="*/ 54 w 63"/>
                <a:gd name="T23" fmla="*/ 21 h 76"/>
                <a:gd name="T24" fmla="*/ 48 w 63"/>
                <a:gd name="T25" fmla="*/ 9 h 76"/>
                <a:gd name="T26" fmla="*/ 32 w 63"/>
                <a:gd name="T27" fmla="*/ 5 h 76"/>
                <a:gd name="T28" fmla="*/ 14 w 63"/>
                <a:gd name="T29" fmla="*/ 11 h 76"/>
                <a:gd name="T30" fmla="*/ 8 w 63"/>
                <a:gd name="T31" fmla="*/ 27 h 76"/>
                <a:gd name="T32" fmla="*/ 8 w 63"/>
                <a:gd name="T33" fmla="*/ 49 h 76"/>
                <a:gd name="T34" fmla="*/ 15 w 63"/>
                <a:gd name="T35" fmla="*/ 65 h 76"/>
                <a:gd name="T36" fmla="*/ 33 w 63"/>
                <a:gd name="T37" fmla="*/ 71 h 76"/>
                <a:gd name="T38" fmla="*/ 47 w 63"/>
                <a:gd name="T39" fmla="*/ 69 h 76"/>
                <a:gd name="T40" fmla="*/ 54 w 63"/>
                <a:gd name="T41" fmla="*/ 63 h 76"/>
                <a:gd name="T42" fmla="*/ 54 w 63"/>
                <a:gd name="T43" fmla="*/ 44 h 76"/>
                <a:gd name="T44" fmla="*/ 33 w 63"/>
                <a:gd name="T45" fmla="*/ 44 h 76"/>
                <a:gd name="T46" fmla="*/ 33 w 63"/>
                <a:gd name="T47" fmla="*/ 39 h 76"/>
                <a:gd name="T48" fmla="*/ 63 w 63"/>
                <a:gd name="T49" fmla="*/ 39 h 76"/>
                <a:gd name="T50" fmla="*/ 63 w 63"/>
                <a:gd name="T51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76">
                  <a:moveTo>
                    <a:pt x="63" y="65"/>
                  </a:moveTo>
                  <a:cubicBezTo>
                    <a:pt x="61" y="68"/>
                    <a:pt x="57" y="70"/>
                    <a:pt x="52" y="73"/>
                  </a:cubicBezTo>
                  <a:cubicBezTo>
                    <a:pt x="47" y="75"/>
                    <a:pt x="41" y="76"/>
                    <a:pt x="33" y="76"/>
                  </a:cubicBezTo>
                  <a:cubicBezTo>
                    <a:pt x="23" y="76"/>
                    <a:pt x="15" y="74"/>
                    <a:pt x="9" y="69"/>
                  </a:cubicBezTo>
                  <a:cubicBezTo>
                    <a:pt x="3" y="64"/>
                    <a:pt x="0" y="57"/>
                    <a:pt x="0" y="4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3" y="11"/>
                    <a:pt x="9" y="7"/>
                  </a:cubicBezTo>
                  <a:cubicBezTo>
                    <a:pt x="14" y="2"/>
                    <a:pt x="22" y="0"/>
                    <a:pt x="32" y="0"/>
                  </a:cubicBezTo>
                  <a:cubicBezTo>
                    <a:pt x="41" y="0"/>
                    <a:pt x="49" y="2"/>
                    <a:pt x="54" y="5"/>
                  </a:cubicBezTo>
                  <a:cubicBezTo>
                    <a:pt x="59" y="9"/>
                    <a:pt x="62" y="14"/>
                    <a:pt x="62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6"/>
                    <a:pt x="52" y="12"/>
                    <a:pt x="48" y="9"/>
                  </a:cubicBezTo>
                  <a:cubicBezTo>
                    <a:pt x="45" y="7"/>
                    <a:pt x="39" y="5"/>
                    <a:pt x="32" y="5"/>
                  </a:cubicBezTo>
                  <a:cubicBezTo>
                    <a:pt x="25" y="5"/>
                    <a:pt x="19" y="7"/>
                    <a:pt x="14" y="11"/>
                  </a:cubicBezTo>
                  <a:cubicBezTo>
                    <a:pt x="10" y="14"/>
                    <a:pt x="8" y="20"/>
                    <a:pt x="8" y="2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6"/>
                    <a:pt x="10" y="61"/>
                    <a:pt x="15" y="65"/>
                  </a:cubicBezTo>
                  <a:cubicBezTo>
                    <a:pt x="20" y="69"/>
                    <a:pt x="26" y="71"/>
                    <a:pt x="33" y="71"/>
                  </a:cubicBezTo>
                  <a:cubicBezTo>
                    <a:pt x="39" y="71"/>
                    <a:pt x="44" y="70"/>
                    <a:pt x="47" y="69"/>
                  </a:cubicBezTo>
                  <a:cubicBezTo>
                    <a:pt x="51" y="67"/>
                    <a:pt x="53" y="65"/>
                    <a:pt x="54" y="63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63" y="39"/>
                    <a:pt x="63" y="39"/>
                    <a:pt x="63" y="39"/>
                  </a:cubicBezTo>
                  <a:lnTo>
                    <a:pt x="63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6"/>
            <p:cNvSpPr>
              <a:spLocks noEditPoints="1"/>
            </p:cNvSpPr>
            <p:nvPr/>
          </p:nvSpPr>
          <p:spPr bwMode="auto">
            <a:xfrm>
              <a:off x="1600201" y="-1102741"/>
              <a:ext cx="125413" cy="133350"/>
            </a:xfrm>
            <a:custGeom>
              <a:avLst/>
              <a:gdLst>
                <a:gd name="T0" fmla="*/ 60 w 79"/>
                <a:gd name="T1" fmla="*/ 60 h 84"/>
                <a:gd name="T2" fmla="*/ 20 w 79"/>
                <a:gd name="T3" fmla="*/ 60 h 84"/>
                <a:gd name="T4" fmla="*/ 10 w 79"/>
                <a:gd name="T5" fmla="*/ 84 h 84"/>
                <a:gd name="T6" fmla="*/ 0 w 79"/>
                <a:gd name="T7" fmla="*/ 84 h 84"/>
                <a:gd name="T8" fmla="*/ 35 w 79"/>
                <a:gd name="T9" fmla="*/ 0 h 84"/>
                <a:gd name="T10" fmla="*/ 44 w 79"/>
                <a:gd name="T11" fmla="*/ 0 h 84"/>
                <a:gd name="T12" fmla="*/ 79 w 79"/>
                <a:gd name="T13" fmla="*/ 84 h 84"/>
                <a:gd name="T14" fmla="*/ 70 w 79"/>
                <a:gd name="T15" fmla="*/ 84 h 84"/>
                <a:gd name="T16" fmla="*/ 60 w 79"/>
                <a:gd name="T17" fmla="*/ 60 h 84"/>
                <a:gd name="T18" fmla="*/ 22 w 79"/>
                <a:gd name="T19" fmla="*/ 55 h 84"/>
                <a:gd name="T20" fmla="*/ 58 w 79"/>
                <a:gd name="T21" fmla="*/ 55 h 84"/>
                <a:gd name="T22" fmla="*/ 40 w 79"/>
                <a:gd name="T23" fmla="*/ 12 h 84"/>
                <a:gd name="T24" fmla="*/ 40 w 79"/>
                <a:gd name="T25" fmla="*/ 12 h 84"/>
                <a:gd name="T26" fmla="*/ 22 w 79"/>
                <a:gd name="T2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84">
                  <a:moveTo>
                    <a:pt x="60" y="60"/>
                  </a:moveTo>
                  <a:lnTo>
                    <a:pt x="20" y="60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79" y="84"/>
                  </a:lnTo>
                  <a:lnTo>
                    <a:pt x="70" y="84"/>
                  </a:lnTo>
                  <a:lnTo>
                    <a:pt x="60" y="60"/>
                  </a:lnTo>
                  <a:close/>
                  <a:moveTo>
                    <a:pt x="22" y="55"/>
                  </a:moveTo>
                  <a:lnTo>
                    <a:pt x="58" y="55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22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1751014" y="-1102741"/>
              <a:ext cx="107950" cy="133350"/>
            </a:xfrm>
            <a:custGeom>
              <a:avLst/>
              <a:gdLst>
                <a:gd name="T0" fmla="*/ 0 w 61"/>
                <a:gd name="T1" fmla="*/ 74 h 74"/>
                <a:gd name="T2" fmla="*/ 0 w 61"/>
                <a:gd name="T3" fmla="*/ 0 h 74"/>
                <a:gd name="T4" fmla="*/ 25 w 61"/>
                <a:gd name="T5" fmla="*/ 0 h 74"/>
                <a:gd name="T6" fmla="*/ 51 w 61"/>
                <a:gd name="T7" fmla="*/ 9 h 74"/>
                <a:gd name="T8" fmla="*/ 61 w 61"/>
                <a:gd name="T9" fmla="*/ 32 h 74"/>
                <a:gd name="T10" fmla="*/ 61 w 61"/>
                <a:gd name="T11" fmla="*/ 42 h 74"/>
                <a:gd name="T12" fmla="*/ 51 w 61"/>
                <a:gd name="T13" fmla="*/ 65 h 74"/>
                <a:gd name="T14" fmla="*/ 25 w 61"/>
                <a:gd name="T15" fmla="*/ 74 h 74"/>
                <a:gd name="T16" fmla="*/ 0 w 61"/>
                <a:gd name="T17" fmla="*/ 74 h 74"/>
                <a:gd name="T18" fmla="*/ 9 w 61"/>
                <a:gd name="T19" fmla="*/ 5 h 74"/>
                <a:gd name="T20" fmla="*/ 9 w 61"/>
                <a:gd name="T21" fmla="*/ 69 h 74"/>
                <a:gd name="T22" fmla="*/ 25 w 61"/>
                <a:gd name="T23" fmla="*/ 69 h 74"/>
                <a:gd name="T24" fmla="*/ 45 w 61"/>
                <a:gd name="T25" fmla="*/ 61 h 74"/>
                <a:gd name="T26" fmla="*/ 52 w 61"/>
                <a:gd name="T27" fmla="*/ 42 h 74"/>
                <a:gd name="T28" fmla="*/ 52 w 61"/>
                <a:gd name="T29" fmla="*/ 32 h 74"/>
                <a:gd name="T30" fmla="*/ 45 w 61"/>
                <a:gd name="T31" fmla="*/ 13 h 74"/>
                <a:gd name="T32" fmla="*/ 25 w 61"/>
                <a:gd name="T33" fmla="*/ 5 h 74"/>
                <a:gd name="T34" fmla="*/ 9 w 61"/>
                <a:gd name="T35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74">
                  <a:moveTo>
                    <a:pt x="0" y="7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0"/>
                    <a:pt x="44" y="3"/>
                    <a:pt x="51" y="9"/>
                  </a:cubicBezTo>
                  <a:cubicBezTo>
                    <a:pt x="57" y="15"/>
                    <a:pt x="61" y="23"/>
                    <a:pt x="61" y="3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1" y="51"/>
                    <a:pt x="57" y="59"/>
                    <a:pt x="51" y="65"/>
                  </a:cubicBezTo>
                  <a:cubicBezTo>
                    <a:pt x="44" y="71"/>
                    <a:pt x="36" y="74"/>
                    <a:pt x="25" y="74"/>
                  </a:cubicBezTo>
                  <a:lnTo>
                    <a:pt x="0" y="74"/>
                  </a:lnTo>
                  <a:close/>
                  <a:moveTo>
                    <a:pt x="9" y="5"/>
                  </a:moveTo>
                  <a:cubicBezTo>
                    <a:pt x="9" y="69"/>
                    <a:pt x="9" y="69"/>
                    <a:pt x="9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33" y="69"/>
                    <a:pt x="40" y="66"/>
                    <a:pt x="45" y="61"/>
                  </a:cubicBezTo>
                  <a:cubicBezTo>
                    <a:pt x="50" y="56"/>
                    <a:pt x="52" y="50"/>
                    <a:pt x="52" y="4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24"/>
                    <a:pt x="50" y="18"/>
                    <a:pt x="45" y="13"/>
                  </a:cubicBezTo>
                  <a:cubicBezTo>
                    <a:pt x="40" y="8"/>
                    <a:pt x="33" y="5"/>
                    <a:pt x="25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1874839" y="-1102741"/>
              <a:ext cx="127000" cy="133350"/>
            </a:xfrm>
            <a:custGeom>
              <a:avLst/>
              <a:gdLst>
                <a:gd name="T0" fmla="*/ 61 w 80"/>
                <a:gd name="T1" fmla="*/ 60 h 84"/>
                <a:gd name="T2" fmla="*/ 19 w 80"/>
                <a:gd name="T3" fmla="*/ 60 h 84"/>
                <a:gd name="T4" fmla="*/ 10 w 80"/>
                <a:gd name="T5" fmla="*/ 84 h 84"/>
                <a:gd name="T6" fmla="*/ 0 w 80"/>
                <a:gd name="T7" fmla="*/ 84 h 84"/>
                <a:gd name="T8" fmla="*/ 36 w 80"/>
                <a:gd name="T9" fmla="*/ 0 h 84"/>
                <a:gd name="T10" fmla="*/ 45 w 80"/>
                <a:gd name="T11" fmla="*/ 0 h 84"/>
                <a:gd name="T12" fmla="*/ 80 w 80"/>
                <a:gd name="T13" fmla="*/ 84 h 84"/>
                <a:gd name="T14" fmla="*/ 71 w 80"/>
                <a:gd name="T15" fmla="*/ 84 h 84"/>
                <a:gd name="T16" fmla="*/ 61 w 80"/>
                <a:gd name="T17" fmla="*/ 60 h 84"/>
                <a:gd name="T18" fmla="*/ 23 w 80"/>
                <a:gd name="T19" fmla="*/ 55 h 84"/>
                <a:gd name="T20" fmla="*/ 59 w 80"/>
                <a:gd name="T21" fmla="*/ 55 h 84"/>
                <a:gd name="T22" fmla="*/ 41 w 80"/>
                <a:gd name="T23" fmla="*/ 12 h 84"/>
                <a:gd name="T24" fmla="*/ 41 w 80"/>
                <a:gd name="T25" fmla="*/ 12 h 84"/>
                <a:gd name="T26" fmla="*/ 23 w 80"/>
                <a:gd name="T27" fmla="*/ 5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84">
                  <a:moveTo>
                    <a:pt x="61" y="60"/>
                  </a:moveTo>
                  <a:lnTo>
                    <a:pt x="19" y="60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80" y="84"/>
                  </a:lnTo>
                  <a:lnTo>
                    <a:pt x="71" y="84"/>
                  </a:lnTo>
                  <a:lnTo>
                    <a:pt x="61" y="60"/>
                  </a:lnTo>
                  <a:close/>
                  <a:moveTo>
                    <a:pt x="23" y="55"/>
                  </a:moveTo>
                  <a:lnTo>
                    <a:pt x="59" y="55"/>
                  </a:lnTo>
                  <a:lnTo>
                    <a:pt x="41" y="12"/>
                  </a:lnTo>
                  <a:lnTo>
                    <a:pt x="41" y="12"/>
                  </a:lnTo>
                  <a:lnTo>
                    <a:pt x="23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9"/>
            <p:cNvSpPr>
              <a:spLocks/>
            </p:cNvSpPr>
            <p:nvPr/>
          </p:nvSpPr>
          <p:spPr bwMode="auto">
            <a:xfrm>
              <a:off x="2017714" y="-1104329"/>
              <a:ext cx="106363" cy="136525"/>
            </a:xfrm>
            <a:custGeom>
              <a:avLst/>
              <a:gdLst>
                <a:gd name="T0" fmla="*/ 52 w 60"/>
                <a:gd name="T1" fmla="*/ 57 h 76"/>
                <a:gd name="T2" fmla="*/ 47 w 60"/>
                <a:gd name="T3" fmla="*/ 47 h 76"/>
                <a:gd name="T4" fmla="*/ 30 w 60"/>
                <a:gd name="T5" fmla="*/ 40 h 76"/>
                <a:gd name="T6" fmla="*/ 9 w 60"/>
                <a:gd name="T7" fmla="*/ 32 h 76"/>
                <a:gd name="T8" fmla="*/ 2 w 60"/>
                <a:gd name="T9" fmla="*/ 19 h 76"/>
                <a:gd name="T10" fmla="*/ 10 w 60"/>
                <a:gd name="T11" fmla="*/ 5 h 76"/>
                <a:gd name="T12" fmla="*/ 31 w 60"/>
                <a:gd name="T13" fmla="*/ 0 h 76"/>
                <a:gd name="T14" fmla="*/ 52 w 60"/>
                <a:gd name="T15" fmla="*/ 6 h 76"/>
                <a:gd name="T16" fmla="*/ 60 w 60"/>
                <a:gd name="T17" fmla="*/ 22 h 76"/>
                <a:gd name="T18" fmla="*/ 59 w 60"/>
                <a:gd name="T19" fmla="*/ 22 h 76"/>
                <a:gd name="T20" fmla="*/ 52 w 60"/>
                <a:gd name="T21" fmla="*/ 22 h 76"/>
                <a:gd name="T22" fmla="*/ 46 w 60"/>
                <a:gd name="T23" fmla="*/ 10 h 76"/>
                <a:gd name="T24" fmla="*/ 31 w 60"/>
                <a:gd name="T25" fmla="*/ 5 h 76"/>
                <a:gd name="T26" fmla="*/ 16 w 60"/>
                <a:gd name="T27" fmla="*/ 9 h 76"/>
                <a:gd name="T28" fmla="*/ 11 w 60"/>
                <a:gd name="T29" fmla="*/ 19 h 76"/>
                <a:gd name="T30" fmla="*/ 16 w 60"/>
                <a:gd name="T31" fmla="*/ 28 h 76"/>
                <a:gd name="T32" fmla="*/ 33 w 60"/>
                <a:gd name="T33" fmla="*/ 35 h 76"/>
                <a:gd name="T34" fmla="*/ 53 w 60"/>
                <a:gd name="T35" fmla="*/ 43 h 76"/>
                <a:gd name="T36" fmla="*/ 60 w 60"/>
                <a:gd name="T37" fmla="*/ 57 h 76"/>
                <a:gd name="T38" fmla="*/ 52 w 60"/>
                <a:gd name="T39" fmla="*/ 71 h 76"/>
                <a:gd name="T40" fmla="*/ 31 w 60"/>
                <a:gd name="T41" fmla="*/ 76 h 76"/>
                <a:gd name="T42" fmla="*/ 9 w 60"/>
                <a:gd name="T43" fmla="*/ 70 h 76"/>
                <a:gd name="T44" fmla="*/ 0 w 60"/>
                <a:gd name="T45" fmla="*/ 54 h 76"/>
                <a:gd name="T46" fmla="*/ 0 w 60"/>
                <a:gd name="T47" fmla="*/ 54 h 76"/>
                <a:gd name="T48" fmla="*/ 8 w 60"/>
                <a:gd name="T49" fmla="*/ 54 h 76"/>
                <a:gd name="T50" fmla="*/ 15 w 60"/>
                <a:gd name="T51" fmla="*/ 67 h 76"/>
                <a:gd name="T52" fmla="*/ 31 w 60"/>
                <a:gd name="T53" fmla="*/ 71 h 76"/>
                <a:gd name="T54" fmla="*/ 46 w 60"/>
                <a:gd name="T55" fmla="*/ 67 h 76"/>
                <a:gd name="T56" fmla="*/ 52 w 60"/>
                <a:gd name="T57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76">
                  <a:moveTo>
                    <a:pt x="52" y="57"/>
                  </a:moveTo>
                  <a:cubicBezTo>
                    <a:pt x="52" y="53"/>
                    <a:pt x="50" y="50"/>
                    <a:pt x="47" y="47"/>
                  </a:cubicBezTo>
                  <a:cubicBezTo>
                    <a:pt x="44" y="44"/>
                    <a:pt x="38" y="42"/>
                    <a:pt x="30" y="40"/>
                  </a:cubicBezTo>
                  <a:cubicBezTo>
                    <a:pt x="21" y="38"/>
                    <a:pt x="14" y="36"/>
                    <a:pt x="9" y="32"/>
                  </a:cubicBezTo>
                  <a:cubicBezTo>
                    <a:pt x="5" y="29"/>
                    <a:pt x="2" y="25"/>
                    <a:pt x="2" y="19"/>
                  </a:cubicBezTo>
                  <a:cubicBezTo>
                    <a:pt x="2" y="14"/>
                    <a:pt x="5" y="9"/>
                    <a:pt x="10" y="5"/>
                  </a:cubicBezTo>
                  <a:cubicBezTo>
                    <a:pt x="15" y="2"/>
                    <a:pt x="22" y="0"/>
                    <a:pt x="31" y="0"/>
                  </a:cubicBezTo>
                  <a:cubicBezTo>
                    <a:pt x="39" y="0"/>
                    <a:pt x="46" y="2"/>
                    <a:pt x="52" y="6"/>
                  </a:cubicBezTo>
                  <a:cubicBezTo>
                    <a:pt x="57" y="11"/>
                    <a:pt x="60" y="16"/>
                    <a:pt x="60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7"/>
                    <a:pt x="50" y="13"/>
                    <a:pt x="46" y="10"/>
                  </a:cubicBezTo>
                  <a:cubicBezTo>
                    <a:pt x="42" y="7"/>
                    <a:pt x="37" y="5"/>
                    <a:pt x="31" y="5"/>
                  </a:cubicBezTo>
                  <a:cubicBezTo>
                    <a:pt x="24" y="5"/>
                    <a:pt x="19" y="7"/>
                    <a:pt x="16" y="9"/>
                  </a:cubicBezTo>
                  <a:cubicBezTo>
                    <a:pt x="12" y="12"/>
                    <a:pt x="11" y="15"/>
                    <a:pt x="11" y="19"/>
                  </a:cubicBezTo>
                  <a:cubicBezTo>
                    <a:pt x="11" y="23"/>
                    <a:pt x="12" y="26"/>
                    <a:pt x="16" y="28"/>
                  </a:cubicBezTo>
                  <a:cubicBezTo>
                    <a:pt x="19" y="31"/>
                    <a:pt x="25" y="33"/>
                    <a:pt x="33" y="35"/>
                  </a:cubicBezTo>
                  <a:cubicBezTo>
                    <a:pt x="42" y="37"/>
                    <a:pt x="49" y="40"/>
                    <a:pt x="53" y="43"/>
                  </a:cubicBezTo>
                  <a:cubicBezTo>
                    <a:pt x="58" y="46"/>
                    <a:pt x="60" y="51"/>
                    <a:pt x="60" y="57"/>
                  </a:cubicBezTo>
                  <a:cubicBezTo>
                    <a:pt x="60" y="63"/>
                    <a:pt x="58" y="67"/>
                    <a:pt x="52" y="71"/>
                  </a:cubicBezTo>
                  <a:cubicBezTo>
                    <a:pt x="47" y="74"/>
                    <a:pt x="40" y="76"/>
                    <a:pt x="31" y="76"/>
                  </a:cubicBezTo>
                  <a:cubicBezTo>
                    <a:pt x="23" y="76"/>
                    <a:pt x="15" y="74"/>
                    <a:pt x="9" y="70"/>
                  </a:cubicBezTo>
                  <a:cubicBezTo>
                    <a:pt x="3" y="67"/>
                    <a:pt x="0" y="61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60"/>
                    <a:pt x="10" y="64"/>
                    <a:pt x="15" y="67"/>
                  </a:cubicBezTo>
                  <a:cubicBezTo>
                    <a:pt x="19" y="69"/>
                    <a:pt x="25" y="71"/>
                    <a:pt x="31" y="71"/>
                  </a:cubicBezTo>
                  <a:cubicBezTo>
                    <a:pt x="37" y="71"/>
                    <a:pt x="42" y="70"/>
                    <a:pt x="46" y="67"/>
                  </a:cubicBezTo>
                  <a:cubicBezTo>
                    <a:pt x="50" y="64"/>
                    <a:pt x="52" y="61"/>
                    <a:pt x="52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0"/>
            <p:cNvSpPr>
              <a:spLocks/>
            </p:cNvSpPr>
            <p:nvPr/>
          </p:nvSpPr>
          <p:spPr bwMode="auto">
            <a:xfrm>
              <a:off x="-546099" y="-878904"/>
              <a:ext cx="106363" cy="136525"/>
            </a:xfrm>
            <a:custGeom>
              <a:avLst/>
              <a:gdLst>
                <a:gd name="T0" fmla="*/ 58 w 59"/>
                <a:gd name="T1" fmla="*/ 53 h 76"/>
                <a:gd name="T2" fmla="*/ 59 w 59"/>
                <a:gd name="T3" fmla="*/ 54 h 76"/>
                <a:gd name="T4" fmla="*/ 51 w 59"/>
                <a:gd name="T5" fmla="*/ 70 h 76"/>
                <a:gd name="T6" fmla="*/ 30 w 59"/>
                <a:gd name="T7" fmla="*/ 76 h 76"/>
                <a:gd name="T8" fmla="*/ 8 w 59"/>
                <a:gd name="T9" fmla="*/ 69 h 76"/>
                <a:gd name="T10" fmla="*/ 0 w 59"/>
                <a:gd name="T11" fmla="*/ 48 h 76"/>
                <a:gd name="T12" fmla="*/ 0 w 59"/>
                <a:gd name="T13" fmla="*/ 28 h 76"/>
                <a:gd name="T14" fmla="*/ 8 w 59"/>
                <a:gd name="T15" fmla="*/ 7 h 76"/>
                <a:gd name="T16" fmla="*/ 30 w 59"/>
                <a:gd name="T17" fmla="*/ 0 h 76"/>
                <a:gd name="T18" fmla="*/ 51 w 59"/>
                <a:gd name="T19" fmla="*/ 5 h 76"/>
                <a:gd name="T20" fmla="*/ 59 w 59"/>
                <a:gd name="T21" fmla="*/ 22 h 76"/>
                <a:gd name="T22" fmla="*/ 58 w 59"/>
                <a:gd name="T23" fmla="*/ 22 h 76"/>
                <a:gd name="T24" fmla="*/ 51 w 59"/>
                <a:gd name="T25" fmla="*/ 22 h 76"/>
                <a:gd name="T26" fmla="*/ 45 w 59"/>
                <a:gd name="T27" fmla="*/ 9 h 76"/>
                <a:gd name="T28" fmla="*/ 30 w 59"/>
                <a:gd name="T29" fmla="*/ 5 h 76"/>
                <a:gd name="T30" fmla="*/ 14 w 59"/>
                <a:gd name="T31" fmla="*/ 11 h 76"/>
                <a:gd name="T32" fmla="*/ 8 w 59"/>
                <a:gd name="T33" fmla="*/ 27 h 76"/>
                <a:gd name="T34" fmla="*/ 8 w 59"/>
                <a:gd name="T35" fmla="*/ 48 h 76"/>
                <a:gd name="T36" fmla="*/ 14 w 59"/>
                <a:gd name="T37" fmla="*/ 65 h 76"/>
                <a:gd name="T38" fmla="*/ 30 w 59"/>
                <a:gd name="T39" fmla="*/ 71 h 76"/>
                <a:gd name="T40" fmla="*/ 45 w 59"/>
                <a:gd name="T41" fmla="*/ 66 h 76"/>
                <a:gd name="T42" fmla="*/ 51 w 59"/>
                <a:gd name="T43" fmla="*/ 53 h 76"/>
                <a:gd name="T44" fmla="*/ 58 w 59"/>
                <a:gd name="T4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76">
                  <a:moveTo>
                    <a:pt x="58" y="53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59" y="61"/>
                    <a:pt x="56" y="66"/>
                    <a:pt x="51" y="70"/>
                  </a:cubicBezTo>
                  <a:cubicBezTo>
                    <a:pt x="46" y="74"/>
                    <a:pt x="39" y="76"/>
                    <a:pt x="30" y="76"/>
                  </a:cubicBezTo>
                  <a:cubicBezTo>
                    <a:pt x="21" y="76"/>
                    <a:pt x="13" y="73"/>
                    <a:pt x="8" y="69"/>
                  </a:cubicBezTo>
                  <a:cubicBezTo>
                    <a:pt x="2" y="64"/>
                    <a:pt x="0" y="57"/>
                    <a:pt x="0" y="4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2" y="12"/>
                    <a:pt x="8" y="7"/>
                  </a:cubicBezTo>
                  <a:cubicBezTo>
                    <a:pt x="13" y="2"/>
                    <a:pt x="21" y="0"/>
                    <a:pt x="30" y="0"/>
                  </a:cubicBezTo>
                  <a:cubicBezTo>
                    <a:pt x="39" y="0"/>
                    <a:pt x="46" y="2"/>
                    <a:pt x="51" y="5"/>
                  </a:cubicBezTo>
                  <a:cubicBezTo>
                    <a:pt x="56" y="9"/>
                    <a:pt x="59" y="15"/>
                    <a:pt x="59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16"/>
                    <a:pt x="49" y="12"/>
                    <a:pt x="45" y="9"/>
                  </a:cubicBezTo>
                  <a:cubicBezTo>
                    <a:pt x="42" y="6"/>
                    <a:pt x="37" y="5"/>
                    <a:pt x="30" y="5"/>
                  </a:cubicBezTo>
                  <a:cubicBezTo>
                    <a:pt x="23" y="5"/>
                    <a:pt x="17" y="7"/>
                    <a:pt x="14" y="11"/>
                  </a:cubicBezTo>
                  <a:cubicBezTo>
                    <a:pt x="10" y="15"/>
                    <a:pt x="8" y="20"/>
                    <a:pt x="8" y="2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5"/>
                    <a:pt x="10" y="61"/>
                    <a:pt x="14" y="65"/>
                  </a:cubicBezTo>
                  <a:cubicBezTo>
                    <a:pt x="17" y="69"/>
                    <a:pt x="23" y="71"/>
                    <a:pt x="30" y="71"/>
                  </a:cubicBezTo>
                  <a:cubicBezTo>
                    <a:pt x="37" y="71"/>
                    <a:pt x="42" y="69"/>
                    <a:pt x="45" y="66"/>
                  </a:cubicBezTo>
                  <a:cubicBezTo>
                    <a:pt x="49" y="64"/>
                    <a:pt x="50" y="59"/>
                    <a:pt x="51" y="53"/>
                  </a:cubicBezTo>
                  <a:lnTo>
                    <a:pt x="58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1"/>
            <p:cNvSpPr>
              <a:spLocks noEditPoints="1"/>
            </p:cNvSpPr>
            <p:nvPr/>
          </p:nvSpPr>
          <p:spPr bwMode="auto">
            <a:xfrm>
              <a:off x="-415924" y="-878904"/>
              <a:ext cx="112713" cy="136525"/>
            </a:xfrm>
            <a:custGeom>
              <a:avLst/>
              <a:gdLst>
                <a:gd name="T0" fmla="*/ 63 w 63"/>
                <a:gd name="T1" fmla="*/ 48 h 76"/>
                <a:gd name="T2" fmla="*/ 55 w 63"/>
                <a:gd name="T3" fmla="*/ 69 h 76"/>
                <a:gd name="T4" fmla="*/ 31 w 63"/>
                <a:gd name="T5" fmla="*/ 76 h 76"/>
                <a:gd name="T6" fmla="*/ 8 w 63"/>
                <a:gd name="T7" fmla="*/ 69 h 76"/>
                <a:gd name="T8" fmla="*/ 0 w 63"/>
                <a:gd name="T9" fmla="*/ 48 h 76"/>
                <a:gd name="T10" fmla="*/ 0 w 63"/>
                <a:gd name="T11" fmla="*/ 27 h 76"/>
                <a:gd name="T12" fmla="*/ 8 w 63"/>
                <a:gd name="T13" fmla="*/ 7 h 76"/>
                <a:gd name="T14" fmla="*/ 31 w 63"/>
                <a:gd name="T15" fmla="*/ 0 h 76"/>
                <a:gd name="T16" fmla="*/ 55 w 63"/>
                <a:gd name="T17" fmla="*/ 7 h 76"/>
                <a:gd name="T18" fmla="*/ 63 w 63"/>
                <a:gd name="T19" fmla="*/ 27 h 76"/>
                <a:gd name="T20" fmla="*/ 63 w 63"/>
                <a:gd name="T21" fmla="*/ 48 h 76"/>
                <a:gd name="T22" fmla="*/ 55 w 63"/>
                <a:gd name="T23" fmla="*/ 27 h 76"/>
                <a:gd name="T24" fmla="*/ 49 w 63"/>
                <a:gd name="T25" fmla="*/ 11 h 76"/>
                <a:gd name="T26" fmla="*/ 31 w 63"/>
                <a:gd name="T27" fmla="*/ 5 h 76"/>
                <a:gd name="T28" fmla="*/ 14 w 63"/>
                <a:gd name="T29" fmla="*/ 11 h 76"/>
                <a:gd name="T30" fmla="*/ 8 w 63"/>
                <a:gd name="T31" fmla="*/ 27 h 76"/>
                <a:gd name="T32" fmla="*/ 8 w 63"/>
                <a:gd name="T33" fmla="*/ 48 h 76"/>
                <a:gd name="T34" fmla="*/ 14 w 63"/>
                <a:gd name="T35" fmla="*/ 65 h 76"/>
                <a:gd name="T36" fmla="*/ 31 w 63"/>
                <a:gd name="T37" fmla="*/ 70 h 76"/>
                <a:gd name="T38" fmla="*/ 49 w 63"/>
                <a:gd name="T39" fmla="*/ 65 h 76"/>
                <a:gd name="T40" fmla="*/ 55 w 63"/>
                <a:gd name="T41" fmla="*/ 48 h 76"/>
                <a:gd name="T42" fmla="*/ 55 w 63"/>
                <a:gd name="T43" fmla="*/ 2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76">
                  <a:moveTo>
                    <a:pt x="63" y="48"/>
                  </a:moveTo>
                  <a:cubicBezTo>
                    <a:pt x="63" y="57"/>
                    <a:pt x="60" y="64"/>
                    <a:pt x="55" y="69"/>
                  </a:cubicBezTo>
                  <a:cubicBezTo>
                    <a:pt x="49" y="73"/>
                    <a:pt x="41" y="76"/>
                    <a:pt x="31" y="76"/>
                  </a:cubicBezTo>
                  <a:cubicBezTo>
                    <a:pt x="21" y="76"/>
                    <a:pt x="14" y="73"/>
                    <a:pt x="8" y="69"/>
                  </a:cubicBezTo>
                  <a:cubicBezTo>
                    <a:pt x="3" y="64"/>
                    <a:pt x="0" y="57"/>
                    <a:pt x="0" y="4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8"/>
                    <a:pt x="3" y="12"/>
                    <a:pt x="8" y="7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1" y="0"/>
                    <a:pt x="49" y="2"/>
                    <a:pt x="55" y="7"/>
                  </a:cubicBezTo>
                  <a:cubicBezTo>
                    <a:pt x="60" y="12"/>
                    <a:pt x="63" y="18"/>
                    <a:pt x="63" y="27"/>
                  </a:cubicBezTo>
                  <a:lnTo>
                    <a:pt x="63" y="48"/>
                  </a:lnTo>
                  <a:close/>
                  <a:moveTo>
                    <a:pt x="55" y="27"/>
                  </a:moveTo>
                  <a:cubicBezTo>
                    <a:pt x="55" y="20"/>
                    <a:pt x="53" y="14"/>
                    <a:pt x="49" y="11"/>
                  </a:cubicBezTo>
                  <a:cubicBezTo>
                    <a:pt x="45" y="7"/>
                    <a:pt x="39" y="5"/>
                    <a:pt x="31" y="5"/>
                  </a:cubicBezTo>
                  <a:cubicBezTo>
                    <a:pt x="24" y="5"/>
                    <a:pt x="18" y="7"/>
                    <a:pt x="14" y="11"/>
                  </a:cubicBezTo>
                  <a:cubicBezTo>
                    <a:pt x="10" y="14"/>
                    <a:pt x="8" y="20"/>
                    <a:pt x="8" y="2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6"/>
                    <a:pt x="10" y="61"/>
                    <a:pt x="14" y="65"/>
                  </a:cubicBezTo>
                  <a:cubicBezTo>
                    <a:pt x="18" y="68"/>
                    <a:pt x="24" y="70"/>
                    <a:pt x="31" y="70"/>
                  </a:cubicBezTo>
                  <a:cubicBezTo>
                    <a:pt x="39" y="70"/>
                    <a:pt x="45" y="68"/>
                    <a:pt x="49" y="65"/>
                  </a:cubicBezTo>
                  <a:cubicBezTo>
                    <a:pt x="53" y="61"/>
                    <a:pt x="55" y="56"/>
                    <a:pt x="55" y="48"/>
                  </a:cubicBezTo>
                  <a:lnTo>
                    <a:pt x="55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-271461" y="-877316"/>
              <a:ext cx="141288" cy="133350"/>
            </a:xfrm>
            <a:custGeom>
              <a:avLst/>
              <a:gdLst>
                <a:gd name="T0" fmla="*/ 12 w 89"/>
                <a:gd name="T1" fmla="*/ 0 h 84"/>
                <a:gd name="T2" fmla="*/ 44 w 89"/>
                <a:gd name="T3" fmla="*/ 72 h 84"/>
                <a:gd name="T4" fmla="*/ 45 w 89"/>
                <a:gd name="T5" fmla="*/ 72 h 84"/>
                <a:gd name="T6" fmla="*/ 76 w 89"/>
                <a:gd name="T7" fmla="*/ 0 h 84"/>
                <a:gd name="T8" fmla="*/ 89 w 89"/>
                <a:gd name="T9" fmla="*/ 0 h 84"/>
                <a:gd name="T10" fmla="*/ 89 w 89"/>
                <a:gd name="T11" fmla="*/ 84 h 84"/>
                <a:gd name="T12" fmla="*/ 79 w 89"/>
                <a:gd name="T13" fmla="*/ 84 h 84"/>
                <a:gd name="T14" fmla="*/ 79 w 89"/>
                <a:gd name="T15" fmla="*/ 46 h 84"/>
                <a:gd name="T16" fmla="*/ 80 w 89"/>
                <a:gd name="T17" fmla="*/ 12 h 84"/>
                <a:gd name="T18" fmla="*/ 80 w 89"/>
                <a:gd name="T19" fmla="*/ 12 h 84"/>
                <a:gd name="T20" fmla="*/ 47 w 89"/>
                <a:gd name="T21" fmla="*/ 84 h 84"/>
                <a:gd name="T22" fmla="*/ 42 w 89"/>
                <a:gd name="T23" fmla="*/ 84 h 84"/>
                <a:gd name="T24" fmla="*/ 9 w 89"/>
                <a:gd name="T25" fmla="*/ 12 h 84"/>
                <a:gd name="T26" fmla="*/ 9 w 89"/>
                <a:gd name="T27" fmla="*/ 12 h 84"/>
                <a:gd name="T28" fmla="*/ 10 w 89"/>
                <a:gd name="T29" fmla="*/ 46 h 84"/>
                <a:gd name="T30" fmla="*/ 10 w 89"/>
                <a:gd name="T31" fmla="*/ 84 h 84"/>
                <a:gd name="T32" fmla="*/ 0 w 89"/>
                <a:gd name="T33" fmla="*/ 84 h 84"/>
                <a:gd name="T34" fmla="*/ 0 w 89"/>
                <a:gd name="T35" fmla="*/ 0 h 84"/>
                <a:gd name="T36" fmla="*/ 12 w 89"/>
                <a:gd name="T3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9" h="84">
                  <a:moveTo>
                    <a:pt x="12" y="0"/>
                  </a:moveTo>
                  <a:lnTo>
                    <a:pt x="44" y="72"/>
                  </a:lnTo>
                  <a:lnTo>
                    <a:pt x="45" y="72"/>
                  </a:lnTo>
                  <a:lnTo>
                    <a:pt x="76" y="0"/>
                  </a:lnTo>
                  <a:lnTo>
                    <a:pt x="89" y="0"/>
                  </a:lnTo>
                  <a:lnTo>
                    <a:pt x="89" y="84"/>
                  </a:lnTo>
                  <a:lnTo>
                    <a:pt x="79" y="84"/>
                  </a:lnTo>
                  <a:lnTo>
                    <a:pt x="79" y="46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47" y="84"/>
                  </a:lnTo>
                  <a:lnTo>
                    <a:pt x="42" y="84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10" y="46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33"/>
            <p:cNvSpPr>
              <a:spLocks noChangeArrowheads="1"/>
            </p:cNvSpPr>
            <p:nvPr/>
          </p:nvSpPr>
          <p:spPr bwMode="auto">
            <a:xfrm>
              <a:off x="-90486" y="-877316"/>
              <a:ext cx="17463" cy="1333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-41274" y="-878904"/>
              <a:ext cx="107950" cy="136525"/>
            </a:xfrm>
            <a:custGeom>
              <a:avLst/>
              <a:gdLst>
                <a:gd name="T0" fmla="*/ 53 w 61"/>
                <a:gd name="T1" fmla="*/ 57 h 76"/>
                <a:gd name="T2" fmla="*/ 48 w 61"/>
                <a:gd name="T3" fmla="*/ 47 h 76"/>
                <a:gd name="T4" fmla="*/ 31 w 61"/>
                <a:gd name="T5" fmla="*/ 40 h 76"/>
                <a:gd name="T6" fmla="*/ 10 w 61"/>
                <a:gd name="T7" fmla="*/ 32 h 76"/>
                <a:gd name="T8" fmla="*/ 3 w 61"/>
                <a:gd name="T9" fmla="*/ 19 h 76"/>
                <a:gd name="T10" fmla="*/ 11 w 61"/>
                <a:gd name="T11" fmla="*/ 5 h 76"/>
                <a:gd name="T12" fmla="*/ 31 w 61"/>
                <a:gd name="T13" fmla="*/ 0 h 76"/>
                <a:gd name="T14" fmla="*/ 52 w 61"/>
                <a:gd name="T15" fmla="*/ 6 h 76"/>
                <a:gd name="T16" fmla="*/ 60 w 61"/>
                <a:gd name="T17" fmla="*/ 22 h 76"/>
                <a:gd name="T18" fmla="*/ 60 w 61"/>
                <a:gd name="T19" fmla="*/ 22 h 76"/>
                <a:gd name="T20" fmla="*/ 52 w 61"/>
                <a:gd name="T21" fmla="*/ 22 h 76"/>
                <a:gd name="T22" fmla="*/ 47 w 61"/>
                <a:gd name="T23" fmla="*/ 10 h 76"/>
                <a:gd name="T24" fmla="*/ 31 w 61"/>
                <a:gd name="T25" fmla="*/ 5 h 76"/>
                <a:gd name="T26" fmla="*/ 16 w 61"/>
                <a:gd name="T27" fmla="*/ 9 h 76"/>
                <a:gd name="T28" fmla="*/ 11 w 61"/>
                <a:gd name="T29" fmla="*/ 19 h 76"/>
                <a:gd name="T30" fmla="*/ 16 w 61"/>
                <a:gd name="T31" fmla="*/ 28 h 76"/>
                <a:gd name="T32" fmla="*/ 34 w 61"/>
                <a:gd name="T33" fmla="*/ 35 h 76"/>
                <a:gd name="T34" fmla="*/ 54 w 61"/>
                <a:gd name="T35" fmla="*/ 43 h 76"/>
                <a:gd name="T36" fmla="*/ 61 w 61"/>
                <a:gd name="T37" fmla="*/ 56 h 76"/>
                <a:gd name="T38" fmla="*/ 53 w 61"/>
                <a:gd name="T39" fmla="*/ 71 h 76"/>
                <a:gd name="T40" fmla="*/ 32 w 61"/>
                <a:gd name="T41" fmla="*/ 76 h 76"/>
                <a:gd name="T42" fmla="*/ 10 w 61"/>
                <a:gd name="T43" fmla="*/ 70 h 76"/>
                <a:gd name="T44" fmla="*/ 0 w 61"/>
                <a:gd name="T45" fmla="*/ 54 h 76"/>
                <a:gd name="T46" fmla="*/ 1 w 61"/>
                <a:gd name="T47" fmla="*/ 54 h 76"/>
                <a:gd name="T48" fmla="*/ 8 w 61"/>
                <a:gd name="T49" fmla="*/ 54 h 76"/>
                <a:gd name="T50" fmla="*/ 15 w 61"/>
                <a:gd name="T51" fmla="*/ 66 h 76"/>
                <a:gd name="T52" fmla="*/ 32 w 61"/>
                <a:gd name="T53" fmla="*/ 71 h 76"/>
                <a:gd name="T54" fmla="*/ 47 w 61"/>
                <a:gd name="T55" fmla="*/ 67 h 76"/>
                <a:gd name="T56" fmla="*/ 53 w 61"/>
                <a:gd name="T57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76">
                  <a:moveTo>
                    <a:pt x="53" y="57"/>
                  </a:moveTo>
                  <a:cubicBezTo>
                    <a:pt x="53" y="53"/>
                    <a:pt x="51" y="49"/>
                    <a:pt x="48" y="47"/>
                  </a:cubicBezTo>
                  <a:cubicBezTo>
                    <a:pt x="45" y="44"/>
                    <a:pt x="39" y="42"/>
                    <a:pt x="31" y="40"/>
                  </a:cubicBezTo>
                  <a:cubicBezTo>
                    <a:pt x="22" y="38"/>
                    <a:pt x="15" y="35"/>
                    <a:pt x="10" y="32"/>
                  </a:cubicBezTo>
                  <a:cubicBezTo>
                    <a:pt x="5" y="29"/>
                    <a:pt x="3" y="24"/>
                    <a:pt x="3" y="19"/>
                  </a:cubicBezTo>
                  <a:cubicBezTo>
                    <a:pt x="3" y="13"/>
                    <a:pt x="5" y="9"/>
                    <a:pt x="11" y="5"/>
                  </a:cubicBezTo>
                  <a:cubicBezTo>
                    <a:pt x="16" y="1"/>
                    <a:pt x="23" y="0"/>
                    <a:pt x="31" y="0"/>
                  </a:cubicBezTo>
                  <a:cubicBezTo>
                    <a:pt x="40" y="0"/>
                    <a:pt x="47" y="2"/>
                    <a:pt x="52" y="6"/>
                  </a:cubicBezTo>
                  <a:cubicBezTo>
                    <a:pt x="58" y="10"/>
                    <a:pt x="60" y="15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17"/>
                    <a:pt x="50" y="13"/>
                    <a:pt x="47" y="10"/>
                  </a:cubicBezTo>
                  <a:cubicBezTo>
                    <a:pt x="43" y="7"/>
                    <a:pt x="38" y="5"/>
                    <a:pt x="31" y="5"/>
                  </a:cubicBezTo>
                  <a:cubicBezTo>
                    <a:pt x="25" y="5"/>
                    <a:pt x="20" y="6"/>
                    <a:pt x="16" y="9"/>
                  </a:cubicBezTo>
                  <a:cubicBezTo>
                    <a:pt x="13" y="12"/>
                    <a:pt x="11" y="15"/>
                    <a:pt x="11" y="19"/>
                  </a:cubicBezTo>
                  <a:cubicBezTo>
                    <a:pt x="11" y="22"/>
                    <a:pt x="13" y="26"/>
                    <a:pt x="16" y="28"/>
                  </a:cubicBezTo>
                  <a:cubicBezTo>
                    <a:pt x="20" y="30"/>
                    <a:pt x="25" y="33"/>
                    <a:pt x="34" y="35"/>
                  </a:cubicBezTo>
                  <a:cubicBezTo>
                    <a:pt x="43" y="37"/>
                    <a:pt x="49" y="39"/>
                    <a:pt x="54" y="43"/>
                  </a:cubicBezTo>
                  <a:cubicBezTo>
                    <a:pt x="59" y="46"/>
                    <a:pt x="61" y="51"/>
                    <a:pt x="61" y="56"/>
                  </a:cubicBezTo>
                  <a:cubicBezTo>
                    <a:pt x="61" y="62"/>
                    <a:pt x="58" y="67"/>
                    <a:pt x="53" y="71"/>
                  </a:cubicBezTo>
                  <a:cubicBezTo>
                    <a:pt x="47" y="74"/>
                    <a:pt x="40" y="76"/>
                    <a:pt x="32" y="76"/>
                  </a:cubicBezTo>
                  <a:cubicBezTo>
                    <a:pt x="23" y="76"/>
                    <a:pt x="16" y="74"/>
                    <a:pt x="10" y="70"/>
                  </a:cubicBezTo>
                  <a:cubicBezTo>
                    <a:pt x="3" y="66"/>
                    <a:pt x="0" y="61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9"/>
                    <a:pt x="11" y="64"/>
                    <a:pt x="15" y="66"/>
                  </a:cubicBezTo>
                  <a:cubicBezTo>
                    <a:pt x="20" y="69"/>
                    <a:pt x="25" y="71"/>
                    <a:pt x="32" y="71"/>
                  </a:cubicBezTo>
                  <a:cubicBezTo>
                    <a:pt x="38" y="71"/>
                    <a:pt x="43" y="69"/>
                    <a:pt x="47" y="67"/>
                  </a:cubicBezTo>
                  <a:cubicBezTo>
                    <a:pt x="51" y="64"/>
                    <a:pt x="53" y="61"/>
                    <a:pt x="53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35"/>
            <p:cNvSpPr>
              <a:spLocks noChangeArrowheads="1"/>
            </p:cNvSpPr>
            <p:nvPr/>
          </p:nvSpPr>
          <p:spPr bwMode="auto">
            <a:xfrm>
              <a:off x="98426" y="-877316"/>
              <a:ext cx="14288" cy="1333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149226" y="-913829"/>
              <a:ext cx="112713" cy="171450"/>
            </a:xfrm>
            <a:custGeom>
              <a:avLst/>
              <a:gdLst>
                <a:gd name="T0" fmla="*/ 64 w 64"/>
                <a:gd name="T1" fmla="*/ 67 h 95"/>
                <a:gd name="T2" fmla="*/ 55 w 64"/>
                <a:gd name="T3" fmla="*/ 88 h 95"/>
                <a:gd name="T4" fmla="*/ 32 w 64"/>
                <a:gd name="T5" fmla="*/ 95 h 95"/>
                <a:gd name="T6" fmla="*/ 9 w 64"/>
                <a:gd name="T7" fmla="*/ 88 h 95"/>
                <a:gd name="T8" fmla="*/ 0 w 64"/>
                <a:gd name="T9" fmla="*/ 67 h 95"/>
                <a:gd name="T10" fmla="*/ 0 w 64"/>
                <a:gd name="T11" fmla="*/ 46 h 95"/>
                <a:gd name="T12" fmla="*/ 9 w 64"/>
                <a:gd name="T13" fmla="*/ 26 h 95"/>
                <a:gd name="T14" fmla="*/ 32 w 64"/>
                <a:gd name="T15" fmla="*/ 19 h 95"/>
                <a:gd name="T16" fmla="*/ 55 w 64"/>
                <a:gd name="T17" fmla="*/ 26 h 95"/>
                <a:gd name="T18" fmla="*/ 64 w 64"/>
                <a:gd name="T19" fmla="*/ 46 h 95"/>
                <a:gd name="T20" fmla="*/ 64 w 64"/>
                <a:gd name="T21" fmla="*/ 67 h 95"/>
                <a:gd name="T22" fmla="*/ 56 w 64"/>
                <a:gd name="T23" fmla="*/ 46 h 95"/>
                <a:gd name="T24" fmla="*/ 49 w 64"/>
                <a:gd name="T25" fmla="*/ 30 h 95"/>
                <a:gd name="T26" fmla="*/ 32 w 64"/>
                <a:gd name="T27" fmla="*/ 24 h 95"/>
                <a:gd name="T28" fmla="*/ 15 w 64"/>
                <a:gd name="T29" fmla="*/ 30 h 95"/>
                <a:gd name="T30" fmla="*/ 9 w 64"/>
                <a:gd name="T31" fmla="*/ 46 h 95"/>
                <a:gd name="T32" fmla="*/ 9 w 64"/>
                <a:gd name="T33" fmla="*/ 67 h 95"/>
                <a:gd name="T34" fmla="*/ 15 w 64"/>
                <a:gd name="T35" fmla="*/ 84 h 95"/>
                <a:gd name="T36" fmla="*/ 32 w 64"/>
                <a:gd name="T37" fmla="*/ 89 h 95"/>
                <a:gd name="T38" fmla="*/ 49 w 64"/>
                <a:gd name="T39" fmla="*/ 84 h 95"/>
                <a:gd name="T40" fmla="*/ 56 w 64"/>
                <a:gd name="T41" fmla="*/ 67 h 95"/>
                <a:gd name="T42" fmla="*/ 56 w 64"/>
                <a:gd name="T43" fmla="*/ 46 h 95"/>
                <a:gd name="T44" fmla="*/ 39 w 64"/>
                <a:gd name="T45" fmla="*/ 0 h 95"/>
                <a:gd name="T46" fmla="*/ 50 w 64"/>
                <a:gd name="T47" fmla="*/ 0 h 95"/>
                <a:gd name="T48" fmla="*/ 50 w 64"/>
                <a:gd name="T49" fmla="*/ 0 h 95"/>
                <a:gd name="T50" fmla="*/ 34 w 64"/>
                <a:gd name="T51" fmla="*/ 14 h 95"/>
                <a:gd name="T52" fmla="*/ 27 w 64"/>
                <a:gd name="T53" fmla="*/ 14 h 95"/>
                <a:gd name="T54" fmla="*/ 39 w 64"/>
                <a:gd name="T5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95">
                  <a:moveTo>
                    <a:pt x="64" y="67"/>
                  </a:moveTo>
                  <a:cubicBezTo>
                    <a:pt x="64" y="76"/>
                    <a:pt x="61" y="83"/>
                    <a:pt x="55" y="88"/>
                  </a:cubicBezTo>
                  <a:cubicBezTo>
                    <a:pt x="50" y="92"/>
                    <a:pt x="42" y="95"/>
                    <a:pt x="32" y="95"/>
                  </a:cubicBezTo>
                  <a:cubicBezTo>
                    <a:pt x="22" y="95"/>
                    <a:pt x="14" y="92"/>
                    <a:pt x="9" y="88"/>
                  </a:cubicBezTo>
                  <a:cubicBezTo>
                    <a:pt x="3" y="83"/>
                    <a:pt x="0" y="76"/>
                    <a:pt x="0" y="6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7"/>
                    <a:pt x="3" y="31"/>
                    <a:pt x="9" y="26"/>
                  </a:cubicBezTo>
                  <a:cubicBezTo>
                    <a:pt x="14" y="21"/>
                    <a:pt x="22" y="19"/>
                    <a:pt x="32" y="19"/>
                  </a:cubicBezTo>
                  <a:cubicBezTo>
                    <a:pt x="42" y="19"/>
                    <a:pt x="49" y="21"/>
                    <a:pt x="55" y="26"/>
                  </a:cubicBezTo>
                  <a:cubicBezTo>
                    <a:pt x="61" y="31"/>
                    <a:pt x="64" y="37"/>
                    <a:pt x="64" y="46"/>
                  </a:cubicBezTo>
                  <a:lnTo>
                    <a:pt x="64" y="67"/>
                  </a:lnTo>
                  <a:close/>
                  <a:moveTo>
                    <a:pt x="56" y="46"/>
                  </a:moveTo>
                  <a:cubicBezTo>
                    <a:pt x="56" y="39"/>
                    <a:pt x="53" y="33"/>
                    <a:pt x="49" y="30"/>
                  </a:cubicBezTo>
                  <a:cubicBezTo>
                    <a:pt x="45" y="26"/>
                    <a:pt x="39" y="24"/>
                    <a:pt x="32" y="24"/>
                  </a:cubicBezTo>
                  <a:cubicBezTo>
                    <a:pt x="24" y="24"/>
                    <a:pt x="19" y="26"/>
                    <a:pt x="15" y="30"/>
                  </a:cubicBezTo>
                  <a:cubicBezTo>
                    <a:pt x="11" y="33"/>
                    <a:pt x="9" y="39"/>
                    <a:pt x="9" y="46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5"/>
                    <a:pt x="11" y="80"/>
                    <a:pt x="15" y="84"/>
                  </a:cubicBezTo>
                  <a:cubicBezTo>
                    <a:pt x="19" y="87"/>
                    <a:pt x="24" y="89"/>
                    <a:pt x="32" y="89"/>
                  </a:cubicBezTo>
                  <a:cubicBezTo>
                    <a:pt x="39" y="89"/>
                    <a:pt x="45" y="87"/>
                    <a:pt x="49" y="84"/>
                  </a:cubicBezTo>
                  <a:cubicBezTo>
                    <a:pt x="53" y="80"/>
                    <a:pt x="56" y="75"/>
                    <a:pt x="56" y="67"/>
                  </a:cubicBezTo>
                  <a:lnTo>
                    <a:pt x="56" y="46"/>
                  </a:lnTo>
                  <a:close/>
                  <a:moveTo>
                    <a:pt x="39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27" y="14"/>
                    <a:pt x="27" y="14"/>
                    <a:pt x="27" y="14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7"/>
            <p:cNvSpPr>
              <a:spLocks/>
            </p:cNvSpPr>
            <p:nvPr/>
          </p:nvSpPr>
          <p:spPr bwMode="auto">
            <a:xfrm>
              <a:off x="295276" y="-877316"/>
              <a:ext cx="111125" cy="133350"/>
            </a:xfrm>
            <a:custGeom>
              <a:avLst/>
              <a:gdLst>
                <a:gd name="T0" fmla="*/ 70 w 70"/>
                <a:gd name="T1" fmla="*/ 84 h 84"/>
                <a:gd name="T2" fmla="*/ 60 w 70"/>
                <a:gd name="T3" fmla="*/ 84 h 84"/>
                <a:gd name="T4" fmla="*/ 10 w 70"/>
                <a:gd name="T5" fmla="*/ 13 h 84"/>
                <a:gd name="T6" fmla="*/ 10 w 70"/>
                <a:gd name="T7" fmla="*/ 13 h 84"/>
                <a:gd name="T8" fmla="*/ 10 w 70"/>
                <a:gd name="T9" fmla="*/ 84 h 84"/>
                <a:gd name="T10" fmla="*/ 0 w 70"/>
                <a:gd name="T11" fmla="*/ 84 h 84"/>
                <a:gd name="T12" fmla="*/ 0 w 70"/>
                <a:gd name="T13" fmla="*/ 0 h 84"/>
                <a:gd name="T14" fmla="*/ 10 w 70"/>
                <a:gd name="T15" fmla="*/ 0 h 84"/>
                <a:gd name="T16" fmla="*/ 60 w 70"/>
                <a:gd name="T17" fmla="*/ 70 h 84"/>
                <a:gd name="T18" fmla="*/ 60 w 70"/>
                <a:gd name="T19" fmla="*/ 70 h 84"/>
                <a:gd name="T20" fmla="*/ 60 w 70"/>
                <a:gd name="T21" fmla="*/ 0 h 84"/>
                <a:gd name="T22" fmla="*/ 70 w 70"/>
                <a:gd name="T23" fmla="*/ 0 h 84"/>
                <a:gd name="T24" fmla="*/ 70 w 70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84">
                  <a:moveTo>
                    <a:pt x="70" y="84"/>
                  </a:moveTo>
                  <a:lnTo>
                    <a:pt x="60" y="84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70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Rectangle 38"/>
            <p:cNvSpPr>
              <a:spLocks noChangeArrowheads="1"/>
            </p:cNvSpPr>
            <p:nvPr/>
          </p:nvSpPr>
          <p:spPr bwMode="auto">
            <a:xfrm>
              <a:off x="503239" y="-877316"/>
              <a:ext cx="14288" cy="1333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9"/>
            <p:cNvSpPr>
              <a:spLocks/>
            </p:cNvSpPr>
            <p:nvPr/>
          </p:nvSpPr>
          <p:spPr bwMode="auto">
            <a:xfrm>
              <a:off x="560389" y="-877316"/>
              <a:ext cx="109538" cy="133350"/>
            </a:xfrm>
            <a:custGeom>
              <a:avLst/>
              <a:gdLst>
                <a:gd name="T0" fmla="*/ 69 w 69"/>
                <a:gd name="T1" fmla="*/ 84 h 84"/>
                <a:gd name="T2" fmla="*/ 60 w 69"/>
                <a:gd name="T3" fmla="*/ 84 h 84"/>
                <a:gd name="T4" fmla="*/ 10 w 69"/>
                <a:gd name="T5" fmla="*/ 13 h 84"/>
                <a:gd name="T6" fmla="*/ 9 w 69"/>
                <a:gd name="T7" fmla="*/ 13 h 84"/>
                <a:gd name="T8" fmla="*/ 9 w 69"/>
                <a:gd name="T9" fmla="*/ 84 h 84"/>
                <a:gd name="T10" fmla="*/ 0 w 69"/>
                <a:gd name="T11" fmla="*/ 84 h 84"/>
                <a:gd name="T12" fmla="*/ 0 w 69"/>
                <a:gd name="T13" fmla="*/ 0 h 84"/>
                <a:gd name="T14" fmla="*/ 9 w 69"/>
                <a:gd name="T15" fmla="*/ 0 h 84"/>
                <a:gd name="T16" fmla="*/ 60 w 69"/>
                <a:gd name="T17" fmla="*/ 70 h 84"/>
                <a:gd name="T18" fmla="*/ 60 w 69"/>
                <a:gd name="T19" fmla="*/ 70 h 84"/>
                <a:gd name="T20" fmla="*/ 60 w 69"/>
                <a:gd name="T21" fmla="*/ 0 h 84"/>
                <a:gd name="T22" fmla="*/ 69 w 69"/>
                <a:gd name="T23" fmla="*/ 0 h 84"/>
                <a:gd name="T24" fmla="*/ 69 w 69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84">
                  <a:moveTo>
                    <a:pt x="69" y="84"/>
                  </a:moveTo>
                  <a:lnTo>
                    <a:pt x="60" y="84"/>
                  </a:lnTo>
                  <a:lnTo>
                    <a:pt x="10" y="13"/>
                  </a:lnTo>
                  <a:lnTo>
                    <a:pt x="9" y="13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9" y="0"/>
                  </a:lnTo>
                  <a:lnTo>
                    <a:pt x="60" y="70"/>
                  </a:lnTo>
                  <a:lnTo>
                    <a:pt x="60" y="70"/>
                  </a:lnTo>
                  <a:lnTo>
                    <a:pt x="60" y="0"/>
                  </a:lnTo>
                  <a:lnTo>
                    <a:pt x="69" y="0"/>
                  </a:lnTo>
                  <a:lnTo>
                    <a:pt x="69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0"/>
            <p:cNvSpPr>
              <a:spLocks/>
            </p:cNvSpPr>
            <p:nvPr/>
          </p:nvSpPr>
          <p:spPr bwMode="auto">
            <a:xfrm>
              <a:off x="696914" y="-877316"/>
              <a:ext cx="114300" cy="133350"/>
            </a:xfrm>
            <a:custGeom>
              <a:avLst/>
              <a:gdLst>
                <a:gd name="T0" fmla="*/ 72 w 72"/>
                <a:gd name="T1" fmla="*/ 5 h 84"/>
                <a:gd name="T2" fmla="*/ 40 w 72"/>
                <a:gd name="T3" fmla="*/ 5 h 84"/>
                <a:gd name="T4" fmla="*/ 40 w 72"/>
                <a:gd name="T5" fmla="*/ 84 h 84"/>
                <a:gd name="T6" fmla="*/ 31 w 72"/>
                <a:gd name="T7" fmla="*/ 84 h 84"/>
                <a:gd name="T8" fmla="*/ 31 w 72"/>
                <a:gd name="T9" fmla="*/ 5 h 84"/>
                <a:gd name="T10" fmla="*/ 0 w 72"/>
                <a:gd name="T11" fmla="*/ 5 h 84"/>
                <a:gd name="T12" fmla="*/ 0 w 72"/>
                <a:gd name="T13" fmla="*/ 0 h 84"/>
                <a:gd name="T14" fmla="*/ 72 w 72"/>
                <a:gd name="T15" fmla="*/ 0 h 84"/>
                <a:gd name="T16" fmla="*/ 72 w 72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84">
                  <a:moveTo>
                    <a:pt x="72" y="5"/>
                  </a:moveTo>
                  <a:lnTo>
                    <a:pt x="40" y="5"/>
                  </a:lnTo>
                  <a:lnTo>
                    <a:pt x="40" y="84"/>
                  </a:lnTo>
                  <a:lnTo>
                    <a:pt x="31" y="84"/>
                  </a:lnTo>
                  <a:lnTo>
                    <a:pt x="31" y="5"/>
                  </a:lnTo>
                  <a:lnTo>
                    <a:pt x="0" y="5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1"/>
            <p:cNvSpPr>
              <a:spLocks/>
            </p:cNvSpPr>
            <p:nvPr/>
          </p:nvSpPr>
          <p:spPr bwMode="auto">
            <a:xfrm>
              <a:off x="838201" y="-877316"/>
              <a:ext cx="95250" cy="133350"/>
            </a:xfrm>
            <a:custGeom>
              <a:avLst/>
              <a:gdLst>
                <a:gd name="T0" fmla="*/ 53 w 60"/>
                <a:gd name="T1" fmla="*/ 43 h 84"/>
                <a:gd name="T2" fmla="*/ 9 w 60"/>
                <a:gd name="T3" fmla="*/ 43 h 84"/>
                <a:gd name="T4" fmla="*/ 9 w 60"/>
                <a:gd name="T5" fmla="*/ 77 h 84"/>
                <a:gd name="T6" fmla="*/ 60 w 60"/>
                <a:gd name="T7" fmla="*/ 77 h 84"/>
                <a:gd name="T8" fmla="*/ 60 w 60"/>
                <a:gd name="T9" fmla="*/ 84 h 84"/>
                <a:gd name="T10" fmla="*/ 0 w 60"/>
                <a:gd name="T11" fmla="*/ 84 h 84"/>
                <a:gd name="T12" fmla="*/ 0 w 60"/>
                <a:gd name="T13" fmla="*/ 0 h 84"/>
                <a:gd name="T14" fmla="*/ 59 w 60"/>
                <a:gd name="T15" fmla="*/ 0 h 84"/>
                <a:gd name="T16" fmla="*/ 59 w 60"/>
                <a:gd name="T17" fmla="*/ 5 h 84"/>
                <a:gd name="T18" fmla="*/ 9 w 60"/>
                <a:gd name="T19" fmla="*/ 5 h 84"/>
                <a:gd name="T20" fmla="*/ 9 w 60"/>
                <a:gd name="T21" fmla="*/ 37 h 84"/>
                <a:gd name="T22" fmla="*/ 53 w 60"/>
                <a:gd name="T23" fmla="*/ 37 h 84"/>
                <a:gd name="T24" fmla="*/ 53 w 60"/>
                <a:gd name="T2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4">
                  <a:moveTo>
                    <a:pt x="53" y="43"/>
                  </a:moveTo>
                  <a:lnTo>
                    <a:pt x="9" y="43"/>
                  </a:lnTo>
                  <a:lnTo>
                    <a:pt x="9" y="77"/>
                  </a:lnTo>
                  <a:lnTo>
                    <a:pt x="60" y="77"/>
                  </a:lnTo>
                  <a:lnTo>
                    <a:pt x="6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5"/>
                  </a:lnTo>
                  <a:lnTo>
                    <a:pt x="9" y="5"/>
                  </a:lnTo>
                  <a:lnTo>
                    <a:pt x="9" y="37"/>
                  </a:lnTo>
                  <a:lnTo>
                    <a:pt x="53" y="37"/>
                  </a:lnTo>
                  <a:lnTo>
                    <a:pt x="53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2"/>
            <p:cNvSpPr>
              <a:spLocks noEditPoints="1"/>
            </p:cNvSpPr>
            <p:nvPr/>
          </p:nvSpPr>
          <p:spPr bwMode="auto">
            <a:xfrm>
              <a:off x="960439" y="-877316"/>
              <a:ext cx="107950" cy="133350"/>
            </a:xfrm>
            <a:custGeom>
              <a:avLst/>
              <a:gdLst>
                <a:gd name="T0" fmla="*/ 8 w 61"/>
                <a:gd name="T1" fmla="*/ 40 h 74"/>
                <a:gd name="T2" fmla="*/ 8 w 61"/>
                <a:gd name="T3" fmla="*/ 74 h 74"/>
                <a:gd name="T4" fmla="*/ 0 w 61"/>
                <a:gd name="T5" fmla="*/ 74 h 74"/>
                <a:gd name="T6" fmla="*/ 0 w 61"/>
                <a:gd name="T7" fmla="*/ 0 h 74"/>
                <a:gd name="T8" fmla="*/ 29 w 61"/>
                <a:gd name="T9" fmla="*/ 0 h 74"/>
                <a:gd name="T10" fmla="*/ 50 w 61"/>
                <a:gd name="T11" fmla="*/ 5 h 74"/>
                <a:gd name="T12" fmla="*/ 57 w 61"/>
                <a:gd name="T13" fmla="*/ 20 h 74"/>
                <a:gd name="T14" fmla="*/ 53 w 61"/>
                <a:gd name="T15" fmla="*/ 31 h 74"/>
                <a:gd name="T16" fmla="*/ 42 w 61"/>
                <a:gd name="T17" fmla="*/ 37 h 74"/>
                <a:gd name="T18" fmla="*/ 54 w 61"/>
                <a:gd name="T19" fmla="*/ 44 h 74"/>
                <a:gd name="T20" fmla="*/ 57 w 61"/>
                <a:gd name="T21" fmla="*/ 55 h 74"/>
                <a:gd name="T22" fmla="*/ 57 w 61"/>
                <a:gd name="T23" fmla="*/ 62 h 74"/>
                <a:gd name="T24" fmla="*/ 58 w 61"/>
                <a:gd name="T25" fmla="*/ 68 h 74"/>
                <a:gd name="T26" fmla="*/ 61 w 61"/>
                <a:gd name="T27" fmla="*/ 72 h 74"/>
                <a:gd name="T28" fmla="*/ 61 w 61"/>
                <a:gd name="T29" fmla="*/ 74 h 74"/>
                <a:gd name="T30" fmla="*/ 52 w 61"/>
                <a:gd name="T31" fmla="*/ 74 h 74"/>
                <a:gd name="T32" fmla="*/ 49 w 61"/>
                <a:gd name="T33" fmla="*/ 69 h 74"/>
                <a:gd name="T34" fmla="*/ 49 w 61"/>
                <a:gd name="T35" fmla="*/ 62 h 74"/>
                <a:gd name="T36" fmla="*/ 49 w 61"/>
                <a:gd name="T37" fmla="*/ 55 h 74"/>
                <a:gd name="T38" fmla="*/ 44 w 61"/>
                <a:gd name="T39" fmla="*/ 44 h 74"/>
                <a:gd name="T40" fmla="*/ 31 w 61"/>
                <a:gd name="T41" fmla="*/ 40 h 74"/>
                <a:gd name="T42" fmla="*/ 8 w 61"/>
                <a:gd name="T43" fmla="*/ 40 h 74"/>
                <a:gd name="T44" fmla="*/ 8 w 61"/>
                <a:gd name="T45" fmla="*/ 35 h 74"/>
                <a:gd name="T46" fmla="*/ 28 w 61"/>
                <a:gd name="T47" fmla="*/ 35 h 74"/>
                <a:gd name="T48" fmla="*/ 44 w 61"/>
                <a:gd name="T49" fmla="*/ 31 h 74"/>
                <a:gd name="T50" fmla="*/ 49 w 61"/>
                <a:gd name="T51" fmla="*/ 20 h 74"/>
                <a:gd name="T52" fmla="*/ 44 w 61"/>
                <a:gd name="T53" fmla="*/ 9 h 74"/>
                <a:gd name="T54" fmla="*/ 29 w 61"/>
                <a:gd name="T55" fmla="*/ 5 h 74"/>
                <a:gd name="T56" fmla="*/ 8 w 61"/>
                <a:gd name="T57" fmla="*/ 5 h 74"/>
                <a:gd name="T58" fmla="*/ 8 w 61"/>
                <a:gd name="T59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74">
                  <a:moveTo>
                    <a:pt x="8" y="40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45" y="2"/>
                    <a:pt x="50" y="5"/>
                  </a:cubicBezTo>
                  <a:cubicBezTo>
                    <a:pt x="55" y="9"/>
                    <a:pt x="57" y="14"/>
                    <a:pt x="57" y="20"/>
                  </a:cubicBezTo>
                  <a:cubicBezTo>
                    <a:pt x="57" y="24"/>
                    <a:pt x="56" y="28"/>
                    <a:pt x="53" y="31"/>
                  </a:cubicBezTo>
                  <a:cubicBezTo>
                    <a:pt x="51" y="34"/>
                    <a:pt x="47" y="36"/>
                    <a:pt x="42" y="37"/>
                  </a:cubicBezTo>
                  <a:cubicBezTo>
                    <a:pt x="48" y="39"/>
                    <a:pt x="51" y="41"/>
                    <a:pt x="54" y="44"/>
                  </a:cubicBezTo>
                  <a:cubicBezTo>
                    <a:pt x="56" y="47"/>
                    <a:pt x="57" y="50"/>
                    <a:pt x="57" y="5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4"/>
                    <a:pt x="57" y="66"/>
                    <a:pt x="58" y="68"/>
                  </a:cubicBezTo>
                  <a:cubicBezTo>
                    <a:pt x="58" y="70"/>
                    <a:pt x="59" y="71"/>
                    <a:pt x="61" y="72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51" y="72"/>
                    <a:pt x="50" y="71"/>
                    <a:pt x="49" y="69"/>
                  </a:cubicBezTo>
                  <a:cubicBezTo>
                    <a:pt x="49" y="66"/>
                    <a:pt x="49" y="64"/>
                    <a:pt x="49" y="62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0"/>
                    <a:pt x="47" y="47"/>
                    <a:pt x="44" y="44"/>
                  </a:cubicBezTo>
                  <a:cubicBezTo>
                    <a:pt x="41" y="42"/>
                    <a:pt x="37" y="40"/>
                    <a:pt x="31" y="40"/>
                  </a:cubicBezTo>
                  <a:lnTo>
                    <a:pt x="8" y="40"/>
                  </a:lnTo>
                  <a:close/>
                  <a:moveTo>
                    <a:pt x="8" y="35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35" y="35"/>
                    <a:pt x="40" y="34"/>
                    <a:pt x="44" y="31"/>
                  </a:cubicBezTo>
                  <a:cubicBezTo>
                    <a:pt x="47" y="28"/>
                    <a:pt x="49" y="25"/>
                    <a:pt x="49" y="20"/>
                  </a:cubicBezTo>
                  <a:cubicBezTo>
                    <a:pt x="49" y="15"/>
                    <a:pt x="47" y="12"/>
                    <a:pt x="44" y="9"/>
                  </a:cubicBezTo>
                  <a:cubicBezTo>
                    <a:pt x="41" y="6"/>
                    <a:pt x="36" y="5"/>
                    <a:pt x="29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3"/>
            <p:cNvSpPr>
              <a:spLocks noEditPoints="1"/>
            </p:cNvSpPr>
            <p:nvPr/>
          </p:nvSpPr>
          <p:spPr bwMode="auto">
            <a:xfrm>
              <a:off x="1085851" y="-877316"/>
              <a:ext cx="125413" cy="133350"/>
            </a:xfrm>
            <a:custGeom>
              <a:avLst/>
              <a:gdLst>
                <a:gd name="T0" fmla="*/ 60 w 79"/>
                <a:gd name="T1" fmla="*/ 60 h 84"/>
                <a:gd name="T2" fmla="*/ 19 w 79"/>
                <a:gd name="T3" fmla="*/ 60 h 84"/>
                <a:gd name="T4" fmla="*/ 10 w 79"/>
                <a:gd name="T5" fmla="*/ 84 h 84"/>
                <a:gd name="T6" fmla="*/ 0 w 79"/>
                <a:gd name="T7" fmla="*/ 84 h 84"/>
                <a:gd name="T8" fmla="*/ 35 w 79"/>
                <a:gd name="T9" fmla="*/ 0 h 84"/>
                <a:gd name="T10" fmla="*/ 44 w 79"/>
                <a:gd name="T11" fmla="*/ 0 h 84"/>
                <a:gd name="T12" fmla="*/ 79 w 79"/>
                <a:gd name="T13" fmla="*/ 84 h 84"/>
                <a:gd name="T14" fmla="*/ 70 w 79"/>
                <a:gd name="T15" fmla="*/ 84 h 84"/>
                <a:gd name="T16" fmla="*/ 60 w 79"/>
                <a:gd name="T17" fmla="*/ 60 h 84"/>
                <a:gd name="T18" fmla="*/ 22 w 79"/>
                <a:gd name="T19" fmla="*/ 54 h 84"/>
                <a:gd name="T20" fmla="*/ 58 w 79"/>
                <a:gd name="T21" fmla="*/ 54 h 84"/>
                <a:gd name="T22" fmla="*/ 40 w 79"/>
                <a:gd name="T23" fmla="*/ 11 h 84"/>
                <a:gd name="T24" fmla="*/ 40 w 79"/>
                <a:gd name="T25" fmla="*/ 11 h 84"/>
                <a:gd name="T26" fmla="*/ 22 w 79"/>
                <a:gd name="T27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9" h="84">
                  <a:moveTo>
                    <a:pt x="60" y="60"/>
                  </a:moveTo>
                  <a:lnTo>
                    <a:pt x="19" y="60"/>
                  </a:lnTo>
                  <a:lnTo>
                    <a:pt x="10" y="84"/>
                  </a:lnTo>
                  <a:lnTo>
                    <a:pt x="0" y="84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79" y="84"/>
                  </a:lnTo>
                  <a:lnTo>
                    <a:pt x="70" y="84"/>
                  </a:lnTo>
                  <a:lnTo>
                    <a:pt x="60" y="60"/>
                  </a:lnTo>
                  <a:close/>
                  <a:moveTo>
                    <a:pt x="22" y="54"/>
                  </a:moveTo>
                  <a:lnTo>
                    <a:pt x="58" y="54"/>
                  </a:lnTo>
                  <a:lnTo>
                    <a:pt x="40" y="11"/>
                  </a:lnTo>
                  <a:lnTo>
                    <a:pt x="40" y="11"/>
                  </a:lnTo>
                  <a:lnTo>
                    <a:pt x="22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4"/>
            <p:cNvSpPr>
              <a:spLocks/>
            </p:cNvSpPr>
            <p:nvPr/>
          </p:nvSpPr>
          <p:spPr bwMode="auto">
            <a:xfrm>
              <a:off x="1236664" y="-877316"/>
              <a:ext cx="138113" cy="133350"/>
            </a:xfrm>
            <a:custGeom>
              <a:avLst/>
              <a:gdLst>
                <a:gd name="T0" fmla="*/ 11 w 87"/>
                <a:gd name="T1" fmla="*/ 0 h 84"/>
                <a:gd name="T2" fmla="*/ 42 w 87"/>
                <a:gd name="T3" fmla="*/ 72 h 84"/>
                <a:gd name="T4" fmla="*/ 44 w 87"/>
                <a:gd name="T5" fmla="*/ 72 h 84"/>
                <a:gd name="T6" fmla="*/ 75 w 87"/>
                <a:gd name="T7" fmla="*/ 0 h 84"/>
                <a:gd name="T8" fmla="*/ 87 w 87"/>
                <a:gd name="T9" fmla="*/ 0 h 84"/>
                <a:gd name="T10" fmla="*/ 87 w 87"/>
                <a:gd name="T11" fmla="*/ 84 h 84"/>
                <a:gd name="T12" fmla="*/ 78 w 87"/>
                <a:gd name="T13" fmla="*/ 84 h 84"/>
                <a:gd name="T14" fmla="*/ 78 w 87"/>
                <a:gd name="T15" fmla="*/ 46 h 84"/>
                <a:gd name="T16" fmla="*/ 78 w 87"/>
                <a:gd name="T17" fmla="*/ 12 h 84"/>
                <a:gd name="T18" fmla="*/ 78 w 87"/>
                <a:gd name="T19" fmla="*/ 12 h 84"/>
                <a:gd name="T20" fmla="*/ 46 w 87"/>
                <a:gd name="T21" fmla="*/ 84 h 84"/>
                <a:gd name="T22" fmla="*/ 40 w 87"/>
                <a:gd name="T23" fmla="*/ 84 h 84"/>
                <a:gd name="T24" fmla="*/ 8 w 87"/>
                <a:gd name="T25" fmla="*/ 12 h 84"/>
                <a:gd name="T26" fmla="*/ 8 w 87"/>
                <a:gd name="T27" fmla="*/ 12 h 84"/>
                <a:gd name="T28" fmla="*/ 9 w 87"/>
                <a:gd name="T29" fmla="*/ 46 h 84"/>
                <a:gd name="T30" fmla="*/ 9 w 87"/>
                <a:gd name="T31" fmla="*/ 84 h 84"/>
                <a:gd name="T32" fmla="*/ 0 w 87"/>
                <a:gd name="T33" fmla="*/ 84 h 84"/>
                <a:gd name="T34" fmla="*/ 0 w 87"/>
                <a:gd name="T35" fmla="*/ 0 h 84"/>
                <a:gd name="T36" fmla="*/ 11 w 87"/>
                <a:gd name="T3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" h="84">
                  <a:moveTo>
                    <a:pt x="11" y="0"/>
                  </a:moveTo>
                  <a:lnTo>
                    <a:pt x="42" y="72"/>
                  </a:lnTo>
                  <a:lnTo>
                    <a:pt x="44" y="72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87" y="84"/>
                  </a:lnTo>
                  <a:lnTo>
                    <a:pt x="78" y="84"/>
                  </a:lnTo>
                  <a:lnTo>
                    <a:pt x="78" y="46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46" y="84"/>
                  </a:lnTo>
                  <a:lnTo>
                    <a:pt x="40" y="84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9" y="46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5"/>
            <p:cNvSpPr>
              <a:spLocks/>
            </p:cNvSpPr>
            <p:nvPr/>
          </p:nvSpPr>
          <p:spPr bwMode="auto">
            <a:xfrm>
              <a:off x="1414464" y="-877316"/>
              <a:ext cx="96838" cy="133350"/>
            </a:xfrm>
            <a:custGeom>
              <a:avLst/>
              <a:gdLst>
                <a:gd name="T0" fmla="*/ 54 w 61"/>
                <a:gd name="T1" fmla="*/ 43 h 84"/>
                <a:gd name="T2" fmla="*/ 9 w 61"/>
                <a:gd name="T3" fmla="*/ 43 h 84"/>
                <a:gd name="T4" fmla="*/ 9 w 61"/>
                <a:gd name="T5" fmla="*/ 77 h 84"/>
                <a:gd name="T6" fmla="*/ 61 w 61"/>
                <a:gd name="T7" fmla="*/ 77 h 84"/>
                <a:gd name="T8" fmla="*/ 61 w 61"/>
                <a:gd name="T9" fmla="*/ 84 h 84"/>
                <a:gd name="T10" fmla="*/ 0 w 61"/>
                <a:gd name="T11" fmla="*/ 84 h 84"/>
                <a:gd name="T12" fmla="*/ 0 w 61"/>
                <a:gd name="T13" fmla="*/ 0 h 84"/>
                <a:gd name="T14" fmla="*/ 61 w 61"/>
                <a:gd name="T15" fmla="*/ 0 h 84"/>
                <a:gd name="T16" fmla="*/ 61 w 61"/>
                <a:gd name="T17" fmla="*/ 5 h 84"/>
                <a:gd name="T18" fmla="*/ 9 w 61"/>
                <a:gd name="T19" fmla="*/ 5 h 84"/>
                <a:gd name="T20" fmla="*/ 9 w 61"/>
                <a:gd name="T21" fmla="*/ 37 h 84"/>
                <a:gd name="T22" fmla="*/ 54 w 61"/>
                <a:gd name="T23" fmla="*/ 37 h 84"/>
                <a:gd name="T24" fmla="*/ 54 w 61"/>
                <a:gd name="T2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4">
                  <a:moveTo>
                    <a:pt x="54" y="43"/>
                  </a:moveTo>
                  <a:lnTo>
                    <a:pt x="9" y="43"/>
                  </a:lnTo>
                  <a:lnTo>
                    <a:pt x="9" y="77"/>
                  </a:lnTo>
                  <a:lnTo>
                    <a:pt x="61" y="77"/>
                  </a:lnTo>
                  <a:lnTo>
                    <a:pt x="61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61" y="0"/>
                  </a:lnTo>
                  <a:lnTo>
                    <a:pt x="61" y="5"/>
                  </a:lnTo>
                  <a:lnTo>
                    <a:pt x="9" y="5"/>
                  </a:lnTo>
                  <a:lnTo>
                    <a:pt x="9" y="37"/>
                  </a:lnTo>
                  <a:lnTo>
                    <a:pt x="54" y="37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6"/>
            <p:cNvSpPr>
              <a:spLocks noEditPoints="1"/>
            </p:cNvSpPr>
            <p:nvPr/>
          </p:nvSpPr>
          <p:spPr bwMode="auto">
            <a:xfrm>
              <a:off x="1536701" y="-877316"/>
              <a:ext cx="109538" cy="133350"/>
            </a:xfrm>
            <a:custGeom>
              <a:avLst/>
              <a:gdLst>
                <a:gd name="T0" fmla="*/ 9 w 61"/>
                <a:gd name="T1" fmla="*/ 40 h 74"/>
                <a:gd name="T2" fmla="*/ 9 w 61"/>
                <a:gd name="T3" fmla="*/ 74 h 74"/>
                <a:gd name="T4" fmla="*/ 0 w 61"/>
                <a:gd name="T5" fmla="*/ 74 h 74"/>
                <a:gd name="T6" fmla="*/ 0 w 61"/>
                <a:gd name="T7" fmla="*/ 0 h 74"/>
                <a:gd name="T8" fmla="*/ 29 w 61"/>
                <a:gd name="T9" fmla="*/ 0 h 74"/>
                <a:gd name="T10" fmla="*/ 50 w 61"/>
                <a:gd name="T11" fmla="*/ 5 h 74"/>
                <a:gd name="T12" fmla="*/ 57 w 61"/>
                <a:gd name="T13" fmla="*/ 20 h 74"/>
                <a:gd name="T14" fmla="*/ 54 w 61"/>
                <a:gd name="T15" fmla="*/ 31 h 74"/>
                <a:gd name="T16" fmla="*/ 43 w 61"/>
                <a:gd name="T17" fmla="*/ 37 h 74"/>
                <a:gd name="T18" fmla="*/ 54 w 61"/>
                <a:gd name="T19" fmla="*/ 44 h 74"/>
                <a:gd name="T20" fmla="*/ 57 w 61"/>
                <a:gd name="T21" fmla="*/ 55 h 74"/>
                <a:gd name="T22" fmla="*/ 57 w 61"/>
                <a:gd name="T23" fmla="*/ 62 h 74"/>
                <a:gd name="T24" fmla="*/ 58 w 61"/>
                <a:gd name="T25" fmla="*/ 68 h 74"/>
                <a:gd name="T26" fmla="*/ 61 w 61"/>
                <a:gd name="T27" fmla="*/ 72 h 74"/>
                <a:gd name="T28" fmla="*/ 61 w 61"/>
                <a:gd name="T29" fmla="*/ 74 h 74"/>
                <a:gd name="T30" fmla="*/ 53 w 61"/>
                <a:gd name="T31" fmla="*/ 74 h 74"/>
                <a:gd name="T32" fmla="*/ 50 w 61"/>
                <a:gd name="T33" fmla="*/ 69 h 74"/>
                <a:gd name="T34" fmla="*/ 49 w 61"/>
                <a:gd name="T35" fmla="*/ 62 h 74"/>
                <a:gd name="T36" fmla="*/ 49 w 61"/>
                <a:gd name="T37" fmla="*/ 55 h 74"/>
                <a:gd name="T38" fmla="*/ 44 w 61"/>
                <a:gd name="T39" fmla="*/ 44 h 74"/>
                <a:gd name="T40" fmla="*/ 32 w 61"/>
                <a:gd name="T41" fmla="*/ 40 h 74"/>
                <a:gd name="T42" fmla="*/ 9 w 61"/>
                <a:gd name="T43" fmla="*/ 40 h 74"/>
                <a:gd name="T44" fmla="*/ 9 w 61"/>
                <a:gd name="T45" fmla="*/ 35 h 74"/>
                <a:gd name="T46" fmla="*/ 28 w 61"/>
                <a:gd name="T47" fmla="*/ 35 h 74"/>
                <a:gd name="T48" fmla="*/ 44 w 61"/>
                <a:gd name="T49" fmla="*/ 31 h 74"/>
                <a:gd name="T50" fmla="*/ 49 w 61"/>
                <a:gd name="T51" fmla="*/ 20 h 74"/>
                <a:gd name="T52" fmla="*/ 44 w 61"/>
                <a:gd name="T53" fmla="*/ 9 h 74"/>
                <a:gd name="T54" fmla="*/ 29 w 61"/>
                <a:gd name="T55" fmla="*/ 5 h 74"/>
                <a:gd name="T56" fmla="*/ 9 w 61"/>
                <a:gd name="T57" fmla="*/ 5 h 74"/>
                <a:gd name="T58" fmla="*/ 9 w 61"/>
                <a:gd name="T59" fmla="*/ 3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1" h="74">
                  <a:moveTo>
                    <a:pt x="9" y="40"/>
                  </a:moveTo>
                  <a:cubicBezTo>
                    <a:pt x="9" y="74"/>
                    <a:pt x="9" y="74"/>
                    <a:pt x="9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8" y="0"/>
                    <a:pt x="45" y="2"/>
                    <a:pt x="50" y="5"/>
                  </a:cubicBezTo>
                  <a:cubicBezTo>
                    <a:pt x="55" y="9"/>
                    <a:pt x="57" y="14"/>
                    <a:pt x="57" y="20"/>
                  </a:cubicBezTo>
                  <a:cubicBezTo>
                    <a:pt x="57" y="24"/>
                    <a:pt x="56" y="28"/>
                    <a:pt x="54" y="31"/>
                  </a:cubicBezTo>
                  <a:cubicBezTo>
                    <a:pt x="51" y="34"/>
                    <a:pt x="47" y="36"/>
                    <a:pt x="43" y="37"/>
                  </a:cubicBezTo>
                  <a:cubicBezTo>
                    <a:pt x="48" y="39"/>
                    <a:pt x="52" y="41"/>
                    <a:pt x="54" y="44"/>
                  </a:cubicBezTo>
                  <a:cubicBezTo>
                    <a:pt x="56" y="47"/>
                    <a:pt x="57" y="50"/>
                    <a:pt x="57" y="5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4"/>
                    <a:pt x="58" y="66"/>
                    <a:pt x="58" y="68"/>
                  </a:cubicBezTo>
                  <a:cubicBezTo>
                    <a:pt x="59" y="70"/>
                    <a:pt x="60" y="71"/>
                    <a:pt x="61" y="72"/>
                  </a:cubicBezTo>
                  <a:cubicBezTo>
                    <a:pt x="61" y="74"/>
                    <a:pt x="61" y="74"/>
                    <a:pt x="61" y="74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1" y="72"/>
                    <a:pt x="50" y="71"/>
                    <a:pt x="50" y="69"/>
                  </a:cubicBezTo>
                  <a:cubicBezTo>
                    <a:pt x="49" y="66"/>
                    <a:pt x="49" y="64"/>
                    <a:pt x="49" y="62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0"/>
                    <a:pt x="47" y="47"/>
                    <a:pt x="44" y="44"/>
                  </a:cubicBezTo>
                  <a:cubicBezTo>
                    <a:pt x="41" y="42"/>
                    <a:pt x="37" y="40"/>
                    <a:pt x="32" y="40"/>
                  </a:cubicBezTo>
                  <a:lnTo>
                    <a:pt x="9" y="40"/>
                  </a:lnTo>
                  <a:close/>
                  <a:moveTo>
                    <a:pt x="9" y="35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36" y="35"/>
                    <a:pt x="41" y="34"/>
                    <a:pt x="44" y="31"/>
                  </a:cubicBezTo>
                  <a:cubicBezTo>
                    <a:pt x="47" y="28"/>
                    <a:pt x="49" y="25"/>
                    <a:pt x="49" y="20"/>
                  </a:cubicBezTo>
                  <a:cubicBezTo>
                    <a:pt x="49" y="15"/>
                    <a:pt x="47" y="12"/>
                    <a:pt x="44" y="9"/>
                  </a:cubicBezTo>
                  <a:cubicBezTo>
                    <a:pt x="41" y="6"/>
                    <a:pt x="36" y="5"/>
                    <a:pt x="29" y="5"/>
                  </a:cubicBezTo>
                  <a:cubicBezTo>
                    <a:pt x="9" y="5"/>
                    <a:pt x="9" y="5"/>
                    <a:pt x="9" y="5"/>
                  </a:cubicBezTo>
                  <a:lnTo>
                    <a:pt x="9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47"/>
            <p:cNvSpPr>
              <a:spLocks noChangeArrowheads="1"/>
            </p:cNvSpPr>
            <p:nvPr/>
          </p:nvSpPr>
          <p:spPr bwMode="auto">
            <a:xfrm>
              <a:off x="1681164" y="-877316"/>
              <a:ext cx="14288" cy="1333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8"/>
            <p:cNvSpPr>
              <a:spLocks/>
            </p:cNvSpPr>
            <p:nvPr/>
          </p:nvSpPr>
          <p:spPr bwMode="auto">
            <a:xfrm>
              <a:off x="1731964" y="-878904"/>
              <a:ext cx="104775" cy="136525"/>
            </a:xfrm>
            <a:custGeom>
              <a:avLst/>
              <a:gdLst>
                <a:gd name="T0" fmla="*/ 59 w 59"/>
                <a:gd name="T1" fmla="*/ 53 h 76"/>
                <a:gd name="T2" fmla="*/ 59 w 59"/>
                <a:gd name="T3" fmla="*/ 54 h 76"/>
                <a:gd name="T4" fmla="*/ 52 w 59"/>
                <a:gd name="T5" fmla="*/ 70 h 76"/>
                <a:gd name="T6" fmla="*/ 31 w 59"/>
                <a:gd name="T7" fmla="*/ 76 h 76"/>
                <a:gd name="T8" fmla="*/ 8 w 59"/>
                <a:gd name="T9" fmla="*/ 69 h 76"/>
                <a:gd name="T10" fmla="*/ 0 w 59"/>
                <a:gd name="T11" fmla="*/ 48 h 76"/>
                <a:gd name="T12" fmla="*/ 0 w 59"/>
                <a:gd name="T13" fmla="*/ 28 h 76"/>
                <a:gd name="T14" fmla="*/ 8 w 59"/>
                <a:gd name="T15" fmla="*/ 7 h 76"/>
                <a:gd name="T16" fmla="*/ 31 w 59"/>
                <a:gd name="T17" fmla="*/ 0 h 76"/>
                <a:gd name="T18" fmla="*/ 52 w 59"/>
                <a:gd name="T19" fmla="*/ 5 h 76"/>
                <a:gd name="T20" fmla="*/ 59 w 59"/>
                <a:gd name="T21" fmla="*/ 22 h 76"/>
                <a:gd name="T22" fmla="*/ 59 w 59"/>
                <a:gd name="T23" fmla="*/ 22 h 76"/>
                <a:gd name="T24" fmla="*/ 51 w 59"/>
                <a:gd name="T25" fmla="*/ 22 h 76"/>
                <a:gd name="T26" fmla="*/ 46 w 59"/>
                <a:gd name="T27" fmla="*/ 9 h 76"/>
                <a:gd name="T28" fmla="*/ 31 w 59"/>
                <a:gd name="T29" fmla="*/ 5 h 76"/>
                <a:gd name="T30" fmla="*/ 14 w 59"/>
                <a:gd name="T31" fmla="*/ 11 h 76"/>
                <a:gd name="T32" fmla="*/ 9 w 59"/>
                <a:gd name="T33" fmla="*/ 27 h 76"/>
                <a:gd name="T34" fmla="*/ 9 w 59"/>
                <a:gd name="T35" fmla="*/ 48 h 76"/>
                <a:gd name="T36" fmla="*/ 14 w 59"/>
                <a:gd name="T37" fmla="*/ 65 h 76"/>
                <a:gd name="T38" fmla="*/ 31 w 59"/>
                <a:gd name="T39" fmla="*/ 71 h 76"/>
                <a:gd name="T40" fmla="*/ 46 w 59"/>
                <a:gd name="T41" fmla="*/ 66 h 76"/>
                <a:gd name="T42" fmla="*/ 51 w 59"/>
                <a:gd name="T43" fmla="*/ 53 h 76"/>
                <a:gd name="T44" fmla="*/ 59 w 59"/>
                <a:gd name="T4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76">
                  <a:moveTo>
                    <a:pt x="59" y="53"/>
                  </a:moveTo>
                  <a:cubicBezTo>
                    <a:pt x="59" y="54"/>
                    <a:pt x="59" y="54"/>
                    <a:pt x="59" y="54"/>
                  </a:cubicBezTo>
                  <a:cubicBezTo>
                    <a:pt x="59" y="61"/>
                    <a:pt x="57" y="66"/>
                    <a:pt x="52" y="70"/>
                  </a:cubicBezTo>
                  <a:cubicBezTo>
                    <a:pt x="47" y="74"/>
                    <a:pt x="39" y="76"/>
                    <a:pt x="31" y="76"/>
                  </a:cubicBezTo>
                  <a:cubicBezTo>
                    <a:pt x="21" y="76"/>
                    <a:pt x="14" y="73"/>
                    <a:pt x="8" y="69"/>
                  </a:cubicBezTo>
                  <a:cubicBezTo>
                    <a:pt x="3" y="64"/>
                    <a:pt x="0" y="57"/>
                    <a:pt x="0" y="4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9"/>
                    <a:pt x="3" y="12"/>
                    <a:pt x="8" y="7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0" y="0"/>
                    <a:pt x="47" y="2"/>
                    <a:pt x="52" y="5"/>
                  </a:cubicBezTo>
                  <a:cubicBezTo>
                    <a:pt x="57" y="9"/>
                    <a:pt x="59" y="15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16"/>
                    <a:pt x="49" y="12"/>
                    <a:pt x="46" y="9"/>
                  </a:cubicBezTo>
                  <a:cubicBezTo>
                    <a:pt x="42" y="6"/>
                    <a:pt x="37" y="5"/>
                    <a:pt x="31" y="5"/>
                  </a:cubicBezTo>
                  <a:cubicBezTo>
                    <a:pt x="24" y="5"/>
                    <a:pt x="18" y="7"/>
                    <a:pt x="14" y="11"/>
                  </a:cubicBezTo>
                  <a:cubicBezTo>
                    <a:pt x="10" y="15"/>
                    <a:pt x="9" y="20"/>
                    <a:pt x="9" y="2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55"/>
                    <a:pt x="10" y="61"/>
                    <a:pt x="14" y="65"/>
                  </a:cubicBezTo>
                  <a:cubicBezTo>
                    <a:pt x="18" y="69"/>
                    <a:pt x="24" y="71"/>
                    <a:pt x="31" y="71"/>
                  </a:cubicBezTo>
                  <a:cubicBezTo>
                    <a:pt x="37" y="71"/>
                    <a:pt x="42" y="69"/>
                    <a:pt x="46" y="66"/>
                  </a:cubicBezTo>
                  <a:cubicBezTo>
                    <a:pt x="49" y="64"/>
                    <a:pt x="51" y="59"/>
                    <a:pt x="51" y="53"/>
                  </a:cubicBezTo>
                  <a:lnTo>
                    <a:pt x="59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9"/>
            <p:cNvSpPr>
              <a:spLocks noEditPoints="1"/>
            </p:cNvSpPr>
            <p:nvPr/>
          </p:nvSpPr>
          <p:spPr bwMode="auto">
            <a:xfrm>
              <a:off x="1854201" y="-877316"/>
              <a:ext cx="127000" cy="133350"/>
            </a:xfrm>
            <a:custGeom>
              <a:avLst/>
              <a:gdLst>
                <a:gd name="T0" fmla="*/ 60 w 80"/>
                <a:gd name="T1" fmla="*/ 60 h 84"/>
                <a:gd name="T2" fmla="*/ 19 w 80"/>
                <a:gd name="T3" fmla="*/ 60 h 84"/>
                <a:gd name="T4" fmla="*/ 9 w 80"/>
                <a:gd name="T5" fmla="*/ 84 h 84"/>
                <a:gd name="T6" fmla="*/ 0 w 80"/>
                <a:gd name="T7" fmla="*/ 84 h 84"/>
                <a:gd name="T8" fmla="*/ 36 w 80"/>
                <a:gd name="T9" fmla="*/ 0 h 84"/>
                <a:gd name="T10" fmla="*/ 44 w 80"/>
                <a:gd name="T11" fmla="*/ 0 h 84"/>
                <a:gd name="T12" fmla="*/ 80 w 80"/>
                <a:gd name="T13" fmla="*/ 84 h 84"/>
                <a:gd name="T14" fmla="*/ 69 w 80"/>
                <a:gd name="T15" fmla="*/ 84 h 84"/>
                <a:gd name="T16" fmla="*/ 60 w 80"/>
                <a:gd name="T17" fmla="*/ 60 h 84"/>
                <a:gd name="T18" fmla="*/ 21 w 80"/>
                <a:gd name="T19" fmla="*/ 54 h 84"/>
                <a:gd name="T20" fmla="*/ 57 w 80"/>
                <a:gd name="T21" fmla="*/ 54 h 84"/>
                <a:gd name="T22" fmla="*/ 40 w 80"/>
                <a:gd name="T23" fmla="*/ 11 h 84"/>
                <a:gd name="T24" fmla="*/ 39 w 80"/>
                <a:gd name="T25" fmla="*/ 11 h 84"/>
                <a:gd name="T26" fmla="*/ 21 w 80"/>
                <a:gd name="T27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84">
                  <a:moveTo>
                    <a:pt x="60" y="60"/>
                  </a:moveTo>
                  <a:lnTo>
                    <a:pt x="19" y="60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80" y="84"/>
                  </a:lnTo>
                  <a:lnTo>
                    <a:pt x="69" y="84"/>
                  </a:lnTo>
                  <a:lnTo>
                    <a:pt x="60" y="60"/>
                  </a:lnTo>
                  <a:close/>
                  <a:moveTo>
                    <a:pt x="21" y="54"/>
                  </a:moveTo>
                  <a:lnTo>
                    <a:pt x="57" y="54"/>
                  </a:lnTo>
                  <a:lnTo>
                    <a:pt x="40" y="11"/>
                  </a:lnTo>
                  <a:lnTo>
                    <a:pt x="39" y="11"/>
                  </a:lnTo>
                  <a:lnTo>
                    <a:pt x="21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0"/>
            <p:cNvSpPr>
              <a:spLocks/>
            </p:cNvSpPr>
            <p:nvPr/>
          </p:nvSpPr>
          <p:spPr bwMode="auto">
            <a:xfrm>
              <a:off x="2005014" y="-877316"/>
              <a:ext cx="111125" cy="133350"/>
            </a:xfrm>
            <a:custGeom>
              <a:avLst/>
              <a:gdLst>
                <a:gd name="T0" fmla="*/ 70 w 70"/>
                <a:gd name="T1" fmla="*/ 84 h 84"/>
                <a:gd name="T2" fmla="*/ 61 w 70"/>
                <a:gd name="T3" fmla="*/ 84 h 84"/>
                <a:gd name="T4" fmla="*/ 9 w 70"/>
                <a:gd name="T5" fmla="*/ 13 h 84"/>
                <a:gd name="T6" fmla="*/ 9 w 70"/>
                <a:gd name="T7" fmla="*/ 13 h 84"/>
                <a:gd name="T8" fmla="*/ 9 w 70"/>
                <a:gd name="T9" fmla="*/ 84 h 84"/>
                <a:gd name="T10" fmla="*/ 0 w 70"/>
                <a:gd name="T11" fmla="*/ 84 h 84"/>
                <a:gd name="T12" fmla="*/ 0 w 70"/>
                <a:gd name="T13" fmla="*/ 0 h 84"/>
                <a:gd name="T14" fmla="*/ 9 w 70"/>
                <a:gd name="T15" fmla="*/ 0 h 84"/>
                <a:gd name="T16" fmla="*/ 60 w 70"/>
                <a:gd name="T17" fmla="*/ 70 h 84"/>
                <a:gd name="T18" fmla="*/ 61 w 70"/>
                <a:gd name="T19" fmla="*/ 70 h 84"/>
                <a:gd name="T20" fmla="*/ 61 w 70"/>
                <a:gd name="T21" fmla="*/ 0 h 84"/>
                <a:gd name="T22" fmla="*/ 70 w 70"/>
                <a:gd name="T23" fmla="*/ 0 h 84"/>
                <a:gd name="T24" fmla="*/ 70 w 70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84">
                  <a:moveTo>
                    <a:pt x="70" y="84"/>
                  </a:moveTo>
                  <a:lnTo>
                    <a:pt x="61" y="84"/>
                  </a:lnTo>
                  <a:lnTo>
                    <a:pt x="9" y="13"/>
                  </a:lnTo>
                  <a:lnTo>
                    <a:pt x="9" y="13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9" y="0"/>
                  </a:lnTo>
                  <a:lnTo>
                    <a:pt x="60" y="70"/>
                  </a:lnTo>
                  <a:lnTo>
                    <a:pt x="61" y="70"/>
                  </a:lnTo>
                  <a:lnTo>
                    <a:pt x="61" y="0"/>
                  </a:lnTo>
                  <a:lnTo>
                    <a:pt x="70" y="0"/>
                  </a:lnTo>
                  <a:lnTo>
                    <a:pt x="70" y="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1"/>
            <p:cNvSpPr>
              <a:spLocks noEditPoints="1"/>
            </p:cNvSpPr>
            <p:nvPr/>
          </p:nvSpPr>
          <p:spPr bwMode="auto">
            <a:xfrm>
              <a:off x="2139951" y="-877316"/>
              <a:ext cx="127000" cy="133350"/>
            </a:xfrm>
            <a:custGeom>
              <a:avLst/>
              <a:gdLst>
                <a:gd name="T0" fmla="*/ 61 w 80"/>
                <a:gd name="T1" fmla="*/ 60 h 84"/>
                <a:gd name="T2" fmla="*/ 19 w 80"/>
                <a:gd name="T3" fmla="*/ 60 h 84"/>
                <a:gd name="T4" fmla="*/ 9 w 80"/>
                <a:gd name="T5" fmla="*/ 84 h 84"/>
                <a:gd name="T6" fmla="*/ 0 w 80"/>
                <a:gd name="T7" fmla="*/ 84 h 84"/>
                <a:gd name="T8" fmla="*/ 36 w 80"/>
                <a:gd name="T9" fmla="*/ 0 h 84"/>
                <a:gd name="T10" fmla="*/ 44 w 80"/>
                <a:gd name="T11" fmla="*/ 0 h 84"/>
                <a:gd name="T12" fmla="*/ 80 w 80"/>
                <a:gd name="T13" fmla="*/ 84 h 84"/>
                <a:gd name="T14" fmla="*/ 70 w 80"/>
                <a:gd name="T15" fmla="*/ 84 h 84"/>
                <a:gd name="T16" fmla="*/ 61 w 80"/>
                <a:gd name="T17" fmla="*/ 60 h 84"/>
                <a:gd name="T18" fmla="*/ 22 w 80"/>
                <a:gd name="T19" fmla="*/ 54 h 84"/>
                <a:gd name="T20" fmla="*/ 58 w 80"/>
                <a:gd name="T21" fmla="*/ 54 h 84"/>
                <a:gd name="T22" fmla="*/ 41 w 80"/>
                <a:gd name="T23" fmla="*/ 11 h 84"/>
                <a:gd name="T24" fmla="*/ 40 w 80"/>
                <a:gd name="T25" fmla="*/ 11 h 84"/>
                <a:gd name="T26" fmla="*/ 22 w 80"/>
                <a:gd name="T27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" h="84">
                  <a:moveTo>
                    <a:pt x="61" y="60"/>
                  </a:moveTo>
                  <a:lnTo>
                    <a:pt x="19" y="60"/>
                  </a:lnTo>
                  <a:lnTo>
                    <a:pt x="9" y="84"/>
                  </a:lnTo>
                  <a:lnTo>
                    <a:pt x="0" y="84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80" y="84"/>
                  </a:lnTo>
                  <a:lnTo>
                    <a:pt x="70" y="84"/>
                  </a:lnTo>
                  <a:lnTo>
                    <a:pt x="61" y="60"/>
                  </a:lnTo>
                  <a:close/>
                  <a:moveTo>
                    <a:pt x="22" y="54"/>
                  </a:moveTo>
                  <a:lnTo>
                    <a:pt x="58" y="54"/>
                  </a:lnTo>
                  <a:lnTo>
                    <a:pt x="41" y="11"/>
                  </a:lnTo>
                  <a:lnTo>
                    <a:pt x="40" y="11"/>
                  </a:lnTo>
                  <a:lnTo>
                    <a:pt x="22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2"/>
            <p:cNvSpPr>
              <a:spLocks noEditPoints="1"/>
            </p:cNvSpPr>
            <p:nvPr/>
          </p:nvSpPr>
          <p:spPr bwMode="auto">
            <a:xfrm>
              <a:off x="-539749" y="-653479"/>
              <a:ext cx="107950" cy="131763"/>
            </a:xfrm>
            <a:custGeom>
              <a:avLst/>
              <a:gdLst>
                <a:gd name="T0" fmla="*/ 0 w 61"/>
                <a:gd name="T1" fmla="*/ 73 h 73"/>
                <a:gd name="T2" fmla="*/ 0 w 61"/>
                <a:gd name="T3" fmla="*/ 0 h 73"/>
                <a:gd name="T4" fmla="*/ 25 w 61"/>
                <a:gd name="T5" fmla="*/ 0 h 73"/>
                <a:gd name="T6" fmla="*/ 51 w 61"/>
                <a:gd name="T7" fmla="*/ 9 h 73"/>
                <a:gd name="T8" fmla="*/ 61 w 61"/>
                <a:gd name="T9" fmla="*/ 32 h 73"/>
                <a:gd name="T10" fmla="*/ 61 w 61"/>
                <a:gd name="T11" fmla="*/ 41 h 73"/>
                <a:gd name="T12" fmla="*/ 51 w 61"/>
                <a:gd name="T13" fmla="*/ 64 h 73"/>
                <a:gd name="T14" fmla="*/ 25 w 61"/>
                <a:gd name="T15" fmla="*/ 73 h 73"/>
                <a:gd name="T16" fmla="*/ 0 w 61"/>
                <a:gd name="T17" fmla="*/ 73 h 73"/>
                <a:gd name="T18" fmla="*/ 9 w 61"/>
                <a:gd name="T19" fmla="*/ 5 h 73"/>
                <a:gd name="T20" fmla="*/ 9 w 61"/>
                <a:gd name="T21" fmla="*/ 68 h 73"/>
                <a:gd name="T22" fmla="*/ 25 w 61"/>
                <a:gd name="T23" fmla="*/ 68 h 73"/>
                <a:gd name="T24" fmla="*/ 45 w 61"/>
                <a:gd name="T25" fmla="*/ 61 h 73"/>
                <a:gd name="T26" fmla="*/ 52 w 61"/>
                <a:gd name="T27" fmla="*/ 41 h 73"/>
                <a:gd name="T28" fmla="*/ 52 w 61"/>
                <a:gd name="T29" fmla="*/ 32 h 73"/>
                <a:gd name="T30" fmla="*/ 45 w 61"/>
                <a:gd name="T31" fmla="*/ 12 h 73"/>
                <a:gd name="T32" fmla="*/ 25 w 61"/>
                <a:gd name="T33" fmla="*/ 5 h 73"/>
                <a:gd name="T34" fmla="*/ 9 w 61"/>
                <a:gd name="T3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0"/>
                    <a:pt x="44" y="3"/>
                    <a:pt x="51" y="9"/>
                  </a:cubicBezTo>
                  <a:cubicBezTo>
                    <a:pt x="57" y="15"/>
                    <a:pt x="61" y="22"/>
                    <a:pt x="61" y="32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1" y="51"/>
                    <a:pt x="57" y="58"/>
                    <a:pt x="51" y="64"/>
                  </a:cubicBezTo>
                  <a:cubicBezTo>
                    <a:pt x="44" y="70"/>
                    <a:pt x="36" y="73"/>
                    <a:pt x="25" y="73"/>
                  </a:cubicBezTo>
                  <a:lnTo>
                    <a:pt x="0" y="73"/>
                  </a:lnTo>
                  <a:close/>
                  <a:moveTo>
                    <a:pt x="9" y="5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68"/>
                    <a:pt x="40" y="66"/>
                    <a:pt x="45" y="61"/>
                  </a:cubicBezTo>
                  <a:cubicBezTo>
                    <a:pt x="50" y="56"/>
                    <a:pt x="52" y="49"/>
                    <a:pt x="52" y="41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24"/>
                    <a:pt x="50" y="17"/>
                    <a:pt x="45" y="12"/>
                  </a:cubicBezTo>
                  <a:cubicBezTo>
                    <a:pt x="40" y="7"/>
                    <a:pt x="33" y="5"/>
                    <a:pt x="25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3"/>
            <p:cNvSpPr>
              <a:spLocks/>
            </p:cNvSpPr>
            <p:nvPr/>
          </p:nvSpPr>
          <p:spPr bwMode="auto">
            <a:xfrm>
              <a:off x="-400049" y="-653479"/>
              <a:ext cx="96838" cy="131763"/>
            </a:xfrm>
            <a:custGeom>
              <a:avLst/>
              <a:gdLst>
                <a:gd name="T0" fmla="*/ 54 w 61"/>
                <a:gd name="T1" fmla="*/ 43 h 83"/>
                <a:gd name="T2" fmla="*/ 9 w 61"/>
                <a:gd name="T3" fmla="*/ 43 h 83"/>
                <a:gd name="T4" fmla="*/ 9 w 61"/>
                <a:gd name="T5" fmla="*/ 77 h 83"/>
                <a:gd name="T6" fmla="*/ 61 w 61"/>
                <a:gd name="T7" fmla="*/ 77 h 83"/>
                <a:gd name="T8" fmla="*/ 61 w 61"/>
                <a:gd name="T9" fmla="*/ 83 h 83"/>
                <a:gd name="T10" fmla="*/ 0 w 61"/>
                <a:gd name="T11" fmla="*/ 83 h 83"/>
                <a:gd name="T12" fmla="*/ 0 w 61"/>
                <a:gd name="T13" fmla="*/ 0 h 83"/>
                <a:gd name="T14" fmla="*/ 60 w 61"/>
                <a:gd name="T15" fmla="*/ 0 h 83"/>
                <a:gd name="T16" fmla="*/ 60 w 61"/>
                <a:gd name="T17" fmla="*/ 6 h 83"/>
                <a:gd name="T18" fmla="*/ 9 w 61"/>
                <a:gd name="T19" fmla="*/ 6 h 83"/>
                <a:gd name="T20" fmla="*/ 9 w 61"/>
                <a:gd name="T21" fmla="*/ 38 h 83"/>
                <a:gd name="T22" fmla="*/ 54 w 61"/>
                <a:gd name="T23" fmla="*/ 38 h 83"/>
                <a:gd name="T24" fmla="*/ 54 w 61"/>
                <a:gd name="T25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83">
                  <a:moveTo>
                    <a:pt x="54" y="43"/>
                  </a:moveTo>
                  <a:lnTo>
                    <a:pt x="9" y="43"/>
                  </a:lnTo>
                  <a:lnTo>
                    <a:pt x="9" y="77"/>
                  </a:lnTo>
                  <a:lnTo>
                    <a:pt x="61" y="77"/>
                  </a:lnTo>
                  <a:lnTo>
                    <a:pt x="61" y="83"/>
                  </a:lnTo>
                  <a:lnTo>
                    <a:pt x="0" y="83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9" y="6"/>
                  </a:lnTo>
                  <a:lnTo>
                    <a:pt x="9" y="38"/>
                  </a:lnTo>
                  <a:lnTo>
                    <a:pt x="54" y="38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4"/>
            <p:cNvSpPr>
              <a:spLocks/>
            </p:cNvSpPr>
            <p:nvPr/>
          </p:nvSpPr>
          <p:spPr bwMode="auto">
            <a:xfrm>
              <a:off x="-223836" y="-653479"/>
              <a:ext cx="139700" cy="131763"/>
            </a:xfrm>
            <a:custGeom>
              <a:avLst/>
              <a:gdLst>
                <a:gd name="T0" fmla="*/ 13 w 88"/>
                <a:gd name="T1" fmla="*/ 0 h 83"/>
                <a:gd name="T2" fmla="*/ 44 w 88"/>
                <a:gd name="T3" fmla="*/ 73 h 83"/>
                <a:gd name="T4" fmla="*/ 44 w 88"/>
                <a:gd name="T5" fmla="*/ 73 h 83"/>
                <a:gd name="T6" fmla="*/ 75 w 88"/>
                <a:gd name="T7" fmla="*/ 0 h 83"/>
                <a:gd name="T8" fmla="*/ 88 w 88"/>
                <a:gd name="T9" fmla="*/ 0 h 83"/>
                <a:gd name="T10" fmla="*/ 88 w 88"/>
                <a:gd name="T11" fmla="*/ 83 h 83"/>
                <a:gd name="T12" fmla="*/ 79 w 88"/>
                <a:gd name="T13" fmla="*/ 83 h 83"/>
                <a:gd name="T14" fmla="*/ 79 w 88"/>
                <a:gd name="T15" fmla="*/ 47 h 83"/>
                <a:gd name="T16" fmla="*/ 80 w 88"/>
                <a:gd name="T17" fmla="*/ 13 h 83"/>
                <a:gd name="T18" fmla="*/ 79 w 88"/>
                <a:gd name="T19" fmla="*/ 13 h 83"/>
                <a:gd name="T20" fmla="*/ 47 w 88"/>
                <a:gd name="T21" fmla="*/ 83 h 83"/>
                <a:gd name="T22" fmla="*/ 41 w 88"/>
                <a:gd name="T23" fmla="*/ 83 h 83"/>
                <a:gd name="T24" fmla="*/ 9 w 88"/>
                <a:gd name="T25" fmla="*/ 13 h 83"/>
                <a:gd name="T26" fmla="*/ 8 w 88"/>
                <a:gd name="T27" fmla="*/ 13 h 83"/>
                <a:gd name="T28" fmla="*/ 9 w 88"/>
                <a:gd name="T29" fmla="*/ 47 h 83"/>
                <a:gd name="T30" fmla="*/ 9 w 88"/>
                <a:gd name="T31" fmla="*/ 83 h 83"/>
                <a:gd name="T32" fmla="*/ 0 w 88"/>
                <a:gd name="T33" fmla="*/ 83 h 83"/>
                <a:gd name="T34" fmla="*/ 0 w 88"/>
                <a:gd name="T35" fmla="*/ 0 h 83"/>
                <a:gd name="T36" fmla="*/ 13 w 88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3">
                  <a:moveTo>
                    <a:pt x="13" y="0"/>
                  </a:moveTo>
                  <a:lnTo>
                    <a:pt x="44" y="73"/>
                  </a:lnTo>
                  <a:lnTo>
                    <a:pt x="44" y="73"/>
                  </a:lnTo>
                  <a:lnTo>
                    <a:pt x="75" y="0"/>
                  </a:lnTo>
                  <a:lnTo>
                    <a:pt x="88" y="0"/>
                  </a:lnTo>
                  <a:lnTo>
                    <a:pt x="88" y="83"/>
                  </a:lnTo>
                  <a:lnTo>
                    <a:pt x="79" y="83"/>
                  </a:lnTo>
                  <a:lnTo>
                    <a:pt x="79" y="47"/>
                  </a:lnTo>
                  <a:lnTo>
                    <a:pt x="80" y="13"/>
                  </a:lnTo>
                  <a:lnTo>
                    <a:pt x="79" y="13"/>
                  </a:lnTo>
                  <a:lnTo>
                    <a:pt x="47" y="83"/>
                  </a:lnTo>
                  <a:lnTo>
                    <a:pt x="41" y="83"/>
                  </a:lnTo>
                  <a:lnTo>
                    <a:pt x="9" y="13"/>
                  </a:lnTo>
                  <a:lnTo>
                    <a:pt x="8" y="13"/>
                  </a:lnTo>
                  <a:lnTo>
                    <a:pt x="9" y="47"/>
                  </a:lnTo>
                  <a:lnTo>
                    <a:pt x="9" y="83"/>
                  </a:lnTo>
                  <a:lnTo>
                    <a:pt x="0" y="83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5"/>
            <p:cNvSpPr>
              <a:spLocks/>
            </p:cNvSpPr>
            <p:nvPr/>
          </p:nvSpPr>
          <p:spPr bwMode="auto">
            <a:xfrm>
              <a:off x="-47624" y="-653479"/>
              <a:ext cx="103188" cy="133350"/>
            </a:xfrm>
            <a:custGeom>
              <a:avLst/>
              <a:gdLst>
                <a:gd name="T0" fmla="*/ 58 w 58"/>
                <a:gd name="T1" fmla="*/ 0 h 74"/>
                <a:gd name="T2" fmla="*/ 58 w 58"/>
                <a:gd name="T3" fmla="*/ 51 h 74"/>
                <a:gd name="T4" fmla="*/ 50 w 58"/>
                <a:gd name="T5" fmla="*/ 69 h 74"/>
                <a:gd name="T6" fmla="*/ 29 w 58"/>
                <a:gd name="T7" fmla="*/ 74 h 74"/>
                <a:gd name="T8" fmla="*/ 8 w 58"/>
                <a:gd name="T9" fmla="*/ 69 h 74"/>
                <a:gd name="T10" fmla="*/ 0 w 58"/>
                <a:gd name="T11" fmla="*/ 51 h 74"/>
                <a:gd name="T12" fmla="*/ 0 w 58"/>
                <a:gd name="T13" fmla="*/ 0 h 74"/>
                <a:gd name="T14" fmla="*/ 8 w 58"/>
                <a:gd name="T15" fmla="*/ 0 h 74"/>
                <a:gd name="T16" fmla="*/ 8 w 58"/>
                <a:gd name="T17" fmla="*/ 51 h 74"/>
                <a:gd name="T18" fmla="*/ 14 w 58"/>
                <a:gd name="T19" fmla="*/ 65 h 74"/>
                <a:gd name="T20" fmla="*/ 29 w 58"/>
                <a:gd name="T21" fmla="*/ 69 h 74"/>
                <a:gd name="T22" fmla="*/ 44 w 58"/>
                <a:gd name="T23" fmla="*/ 65 h 74"/>
                <a:gd name="T24" fmla="*/ 50 w 58"/>
                <a:gd name="T25" fmla="*/ 51 h 74"/>
                <a:gd name="T26" fmla="*/ 50 w 58"/>
                <a:gd name="T27" fmla="*/ 0 h 74"/>
                <a:gd name="T28" fmla="*/ 58 w 58"/>
                <a:gd name="T2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4">
                  <a:moveTo>
                    <a:pt x="58" y="0"/>
                  </a:moveTo>
                  <a:cubicBezTo>
                    <a:pt x="58" y="51"/>
                    <a:pt x="58" y="51"/>
                    <a:pt x="58" y="51"/>
                  </a:cubicBezTo>
                  <a:cubicBezTo>
                    <a:pt x="58" y="59"/>
                    <a:pt x="56" y="65"/>
                    <a:pt x="50" y="69"/>
                  </a:cubicBezTo>
                  <a:cubicBezTo>
                    <a:pt x="45" y="73"/>
                    <a:pt x="38" y="74"/>
                    <a:pt x="29" y="74"/>
                  </a:cubicBezTo>
                  <a:cubicBezTo>
                    <a:pt x="20" y="74"/>
                    <a:pt x="13" y="73"/>
                    <a:pt x="8" y="69"/>
                  </a:cubicBezTo>
                  <a:cubicBezTo>
                    <a:pt x="2" y="65"/>
                    <a:pt x="0" y="59"/>
                    <a:pt x="0" y="5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7"/>
                    <a:pt x="10" y="62"/>
                    <a:pt x="14" y="65"/>
                  </a:cubicBezTo>
                  <a:cubicBezTo>
                    <a:pt x="17" y="68"/>
                    <a:pt x="23" y="69"/>
                    <a:pt x="29" y="69"/>
                  </a:cubicBezTo>
                  <a:cubicBezTo>
                    <a:pt x="35" y="69"/>
                    <a:pt x="40" y="68"/>
                    <a:pt x="44" y="65"/>
                  </a:cubicBezTo>
                  <a:cubicBezTo>
                    <a:pt x="48" y="62"/>
                    <a:pt x="50" y="57"/>
                    <a:pt x="50" y="51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6"/>
            <p:cNvSpPr>
              <a:spLocks/>
            </p:cNvSpPr>
            <p:nvPr/>
          </p:nvSpPr>
          <p:spPr bwMode="auto">
            <a:xfrm>
              <a:off x="82551" y="-653479"/>
              <a:ext cx="88900" cy="133350"/>
            </a:xfrm>
            <a:custGeom>
              <a:avLst/>
              <a:gdLst>
                <a:gd name="T0" fmla="*/ 42 w 50"/>
                <a:gd name="T1" fmla="*/ 0 h 74"/>
                <a:gd name="T2" fmla="*/ 50 w 50"/>
                <a:gd name="T3" fmla="*/ 0 h 74"/>
                <a:gd name="T4" fmla="*/ 50 w 50"/>
                <a:gd name="T5" fmla="*/ 53 h 74"/>
                <a:gd name="T6" fmla="*/ 43 w 50"/>
                <a:gd name="T7" fmla="*/ 69 h 74"/>
                <a:gd name="T8" fmla="*/ 25 w 50"/>
                <a:gd name="T9" fmla="*/ 74 h 74"/>
                <a:gd name="T10" fmla="*/ 6 w 50"/>
                <a:gd name="T11" fmla="*/ 69 h 74"/>
                <a:gd name="T12" fmla="*/ 0 w 50"/>
                <a:gd name="T13" fmla="*/ 53 h 74"/>
                <a:gd name="T14" fmla="*/ 0 w 50"/>
                <a:gd name="T15" fmla="*/ 53 h 74"/>
                <a:gd name="T16" fmla="*/ 8 w 50"/>
                <a:gd name="T17" fmla="*/ 53 h 74"/>
                <a:gd name="T18" fmla="*/ 12 w 50"/>
                <a:gd name="T19" fmla="*/ 65 h 74"/>
                <a:gd name="T20" fmla="*/ 25 w 50"/>
                <a:gd name="T21" fmla="*/ 69 h 74"/>
                <a:gd name="T22" fmla="*/ 37 w 50"/>
                <a:gd name="T23" fmla="*/ 65 h 74"/>
                <a:gd name="T24" fmla="*/ 42 w 50"/>
                <a:gd name="T25" fmla="*/ 53 h 74"/>
                <a:gd name="T26" fmla="*/ 42 w 50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74">
                  <a:moveTo>
                    <a:pt x="4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59"/>
                    <a:pt x="48" y="65"/>
                    <a:pt x="43" y="69"/>
                  </a:cubicBezTo>
                  <a:cubicBezTo>
                    <a:pt x="39" y="73"/>
                    <a:pt x="33" y="74"/>
                    <a:pt x="25" y="74"/>
                  </a:cubicBezTo>
                  <a:cubicBezTo>
                    <a:pt x="17" y="74"/>
                    <a:pt x="11" y="73"/>
                    <a:pt x="6" y="69"/>
                  </a:cubicBezTo>
                  <a:cubicBezTo>
                    <a:pt x="2" y="65"/>
                    <a:pt x="0" y="60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8"/>
                    <a:pt x="9" y="62"/>
                    <a:pt x="12" y="65"/>
                  </a:cubicBezTo>
                  <a:cubicBezTo>
                    <a:pt x="15" y="68"/>
                    <a:pt x="20" y="69"/>
                    <a:pt x="25" y="69"/>
                  </a:cubicBezTo>
                  <a:cubicBezTo>
                    <a:pt x="30" y="69"/>
                    <a:pt x="34" y="68"/>
                    <a:pt x="37" y="65"/>
                  </a:cubicBezTo>
                  <a:cubicBezTo>
                    <a:pt x="40" y="62"/>
                    <a:pt x="42" y="58"/>
                    <a:pt x="42" y="53"/>
                  </a:cubicBezTo>
                  <a:lnTo>
                    <a:pt x="4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7"/>
            <p:cNvSpPr>
              <a:spLocks/>
            </p:cNvSpPr>
            <p:nvPr/>
          </p:nvSpPr>
          <p:spPr bwMode="auto">
            <a:xfrm>
              <a:off x="211139" y="-653479"/>
              <a:ext cx="95250" cy="131763"/>
            </a:xfrm>
            <a:custGeom>
              <a:avLst/>
              <a:gdLst>
                <a:gd name="T0" fmla="*/ 54 w 60"/>
                <a:gd name="T1" fmla="*/ 43 h 83"/>
                <a:gd name="T2" fmla="*/ 10 w 60"/>
                <a:gd name="T3" fmla="*/ 43 h 83"/>
                <a:gd name="T4" fmla="*/ 10 w 60"/>
                <a:gd name="T5" fmla="*/ 77 h 83"/>
                <a:gd name="T6" fmla="*/ 60 w 60"/>
                <a:gd name="T7" fmla="*/ 77 h 83"/>
                <a:gd name="T8" fmla="*/ 60 w 60"/>
                <a:gd name="T9" fmla="*/ 83 h 83"/>
                <a:gd name="T10" fmla="*/ 0 w 60"/>
                <a:gd name="T11" fmla="*/ 83 h 83"/>
                <a:gd name="T12" fmla="*/ 0 w 60"/>
                <a:gd name="T13" fmla="*/ 0 h 83"/>
                <a:gd name="T14" fmla="*/ 60 w 60"/>
                <a:gd name="T15" fmla="*/ 0 h 83"/>
                <a:gd name="T16" fmla="*/ 60 w 60"/>
                <a:gd name="T17" fmla="*/ 6 h 83"/>
                <a:gd name="T18" fmla="*/ 10 w 60"/>
                <a:gd name="T19" fmla="*/ 6 h 83"/>
                <a:gd name="T20" fmla="*/ 10 w 60"/>
                <a:gd name="T21" fmla="*/ 38 h 83"/>
                <a:gd name="T22" fmla="*/ 54 w 60"/>
                <a:gd name="T23" fmla="*/ 38 h 83"/>
                <a:gd name="T24" fmla="*/ 54 w 60"/>
                <a:gd name="T25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3">
                  <a:moveTo>
                    <a:pt x="54" y="43"/>
                  </a:moveTo>
                  <a:lnTo>
                    <a:pt x="10" y="43"/>
                  </a:lnTo>
                  <a:lnTo>
                    <a:pt x="10" y="77"/>
                  </a:lnTo>
                  <a:lnTo>
                    <a:pt x="60" y="77"/>
                  </a:lnTo>
                  <a:lnTo>
                    <a:pt x="60" y="83"/>
                  </a:lnTo>
                  <a:lnTo>
                    <a:pt x="0" y="83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6"/>
                  </a:lnTo>
                  <a:lnTo>
                    <a:pt x="10" y="6"/>
                  </a:lnTo>
                  <a:lnTo>
                    <a:pt x="10" y="38"/>
                  </a:lnTo>
                  <a:lnTo>
                    <a:pt x="54" y="38"/>
                  </a:lnTo>
                  <a:lnTo>
                    <a:pt x="54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8"/>
            <p:cNvSpPr>
              <a:spLocks noEditPoints="1"/>
            </p:cNvSpPr>
            <p:nvPr/>
          </p:nvSpPr>
          <p:spPr bwMode="auto">
            <a:xfrm>
              <a:off x="334964" y="-653479"/>
              <a:ext cx="107950" cy="131763"/>
            </a:xfrm>
            <a:custGeom>
              <a:avLst/>
              <a:gdLst>
                <a:gd name="T0" fmla="*/ 8 w 60"/>
                <a:gd name="T1" fmla="*/ 40 h 73"/>
                <a:gd name="T2" fmla="*/ 8 w 60"/>
                <a:gd name="T3" fmla="*/ 73 h 73"/>
                <a:gd name="T4" fmla="*/ 0 w 60"/>
                <a:gd name="T5" fmla="*/ 73 h 73"/>
                <a:gd name="T6" fmla="*/ 0 w 60"/>
                <a:gd name="T7" fmla="*/ 0 h 73"/>
                <a:gd name="T8" fmla="*/ 28 w 60"/>
                <a:gd name="T9" fmla="*/ 0 h 73"/>
                <a:gd name="T10" fmla="*/ 49 w 60"/>
                <a:gd name="T11" fmla="*/ 5 h 73"/>
                <a:gd name="T12" fmla="*/ 57 w 60"/>
                <a:gd name="T13" fmla="*/ 20 h 73"/>
                <a:gd name="T14" fmla="*/ 53 w 60"/>
                <a:gd name="T15" fmla="*/ 30 h 73"/>
                <a:gd name="T16" fmla="*/ 42 w 60"/>
                <a:gd name="T17" fmla="*/ 37 h 73"/>
                <a:gd name="T18" fmla="*/ 53 w 60"/>
                <a:gd name="T19" fmla="*/ 43 h 73"/>
                <a:gd name="T20" fmla="*/ 56 w 60"/>
                <a:gd name="T21" fmla="*/ 55 h 73"/>
                <a:gd name="T22" fmla="*/ 56 w 60"/>
                <a:gd name="T23" fmla="*/ 62 h 73"/>
                <a:gd name="T24" fmla="*/ 57 w 60"/>
                <a:gd name="T25" fmla="*/ 68 h 73"/>
                <a:gd name="T26" fmla="*/ 60 w 60"/>
                <a:gd name="T27" fmla="*/ 72 h 73"/>
                <a:gd name="T28" fmla="*/ 60 w 60"/>
                <a:gd name="T29" fmla="*/ 73 h 73"/>
                <a:gd name="T30" fmla="*/ 52 w 60"/>
                <a:gd name="T31" fmla="*/ 73 h 73"/>
                <a:gd name="T32" fmla="*/ 49 w 60"/>
                <a:gd name="T33" fmla="*/ 68 h 73"/>
                <a:gd name="T34" fmla="*/ 48 w 60"/>
                <a:gd name="T35" fmla="*/ 61 h 73"/>
                <a:gd name="T36" fmla="*/ 48 w 60"/>
                <a:gd name="T37" fmla="*/ 55 h 73"/>
                <a:gd name="T38" fmla="*/ 43 w 60"/>
                <a:gd name="T39" fmla="*/ 44 h 73"/>
                <a:gd name="T40" fmla="*/ 31 w 60"/>
                <a:gd name="T41" fmla="*/ 40 h 73"/>
                <a:gd name="T42" fmla="*/ 8 w 60"/>
                <a:gd name="T43" fmla="*/ 40 h 73"/>
                <a:gd name="T44" fmla="*/ 8 w 60"/>
                <a:gd name="T45" fmla="*/ 35 h 73"/>
                <a:gd name="T46" fmla="*/ 28 w 60"/>
                <a:gd name="T47" fmla="*/ 35 h 73"/>
                <a:gd name="T48" fmla="*/ 43 w 60"/>
                <a:gd name="T49" fmla="*/ 31 h 73"/>
                <a:gd name="T50" fmla="*/ 48 w 60"/>
                <a:gd name="T51" fmla="*/ 20 h 73"/>
                <a:gd name="T52" fmla="*/ 43 w 60"/>
                <a:gd name="T53" fmla="*/ 9 h 73"/>
                <a:gd name="T54" fmla="*/ 28 w 60"/>
                <a:gd name="T55" fmla="*/ 5 h 73"/>
                <a:gd name="T56" fmla="*/ 8 w 60"/>
                <a:gd name="T57" fmla="*/ 5 h 73"/>
                <a:gd name="T58" fmla="*/ 8 w 60"/>
                <a:gd name="T59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0" h="73">
                  <a:moveTo>
                    <a:pt x="8" y="40"/>
                  </a:moveTo>
                  <a:cubicBezTo>
                    <a:pt x="8" y="73"/>
                    <a:pt x="8" y="73"/>
                    <a:pt x="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8" y="0"/>
                    <a:pt x="44" y="1"/>
                    <a:pt x="49" y="5"/>
                  </a:cubicBezTo>
                  <a:cubicBezTo>
                    <a:pt x="54" y="8"/>
                    <a:pt x="57" y="13"/>
                    <a:pt x="57" y="20"/>
                  </a:cubicBezTo>
                  <a:cubicBezTo>
                    <a:pt x="57" y="24"/>
                    <a:pt x="55" y="27"/>
                    <a:pt x="53" y="30"/>
                  </a:cubicBezTo>
                  <a:cubicBezTo>
                    <a:pt x="50" y="34"/>
                    <a:pt x="47" y="36"/>
                    <a:pt x="42" y="37"/>
                  </a:cubicBezTo>
                  <a:cubicBezTo>
                    <a:pt x="47" y="38"/>
                    <a:pt x="51" y="40"/>
                    <a:pt x="53" y="43"/>
                  </a:cubicBezTo>
                  <a:cubicBezTo>
                    <a:pt x="55" y="46"/>
                    <a:pt x="56" y="50"/>
                    <a:pt x="56" y="55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6" y="64"/>
                    <a:pt x="57" y="66"/>
                    <a:pt x="57" y="68"/>
                  </a:cubicBezTo>
                  <a:cubicBezTo>
                    <a:pt x="58" y="70"/>
                    <a:pt x="59" y="71"/>
                    <a:pt x="60" y="72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0" y="72"/>
                    <a:pt x="49" y="71"/>
                    <a:pt x="49" y="68"/>
                  </a:cubicBezTo>
                  <a:cubicBezTo>
                    <a:pt x="48" y="66"/>
                    <a:pt x="48" y="64"/>
                    <a:pt x="48" y="61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8" y="50"/>
                    <a:pt x="46" y="47"/>
                    <a:pt x="43" y="44"/>
                  </a:cubicBezTo>
                  <a:cubicBezTo>
                    <a:pt x="40" y="41"/>
                    <a:pt x="36" y="40"/>
                    <a:pt x="31" y="40"/>
                  </a:cubicBezTo>
                  <a:lnTo>
                    <a:pt x="8" y="40"/>
                  </a:lnTo>
                  <a:close/>
                  <a:moveTo>
                    <a:pt x="8" y="35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35" y="35"/>
                    <a:pt x="40" y="33"/>
                    <a:pt x="43" y="31"/>
                  </a:cubicBezTo>
                  <a:cubicBezTo>
                    <a:pt x="46" y="28"/>
                    <a:pt x="48" y="25"/>
                    <a:pt x="48" y="20"/>
                  </a:cubicBezTo>
                  <a:cubicBezTo>
                    <a:pt x="48" y="15"/>
                    <a:pt x="47" y="11"/>
                    <a:pt x="43" y="9"/>
                  </a:cubicBezTo>
                  <a:cubicBezTo>
                    <a:pt x="40" y="6"/>
                    <a:pt x="35" y="5"/>
                    <a:pt x="2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9"/>
            <p:cNvSpPr>
              <a:spLocks/>
            </p:cNvSpPr>
            <p:nvPr/>
          </p:nvSpPr>
          <p:spPr bwMode="auto">
            <a:xfrm>
              <a:off x="476251" y="-653479"/>
              <a:ext cx="93663" cy="131763"/>
            </a:xfrm>
            <a:custGeom>
              <a:avLst/>
              <a:gdLst>
                <a:gd name="T0" fmla="*/ 53 w 59"/>
                <a:gd name="T1" fmla="*/ 43 h 83"/>
                <a:gd name="T2" fmla="*/ 9 w 59"/>
                <a:gd name="T3" fmla="*/ 43 h 83"/>
                <a:gd name="T4" fmla="*/ 9 w 59"/>
                <a:gd name="T5" fmla="*/ 77 h 83"/>
                <a:gd name="T6" fmla="*/ 59 w 59"/>
                <a:gd name="T7" fmla="*/ 77 h 83"/>
                <a:gd name="T8" fmla="*/ 59 w 59"/>
                <a:gd name="T9" fmla="*/ 83 h 83"/>
                <a:gd name="T10" fmla="*/ 0 w 59"/>
                <a:gd name="T11" fmla="*/ 83 h 83"/>
                <a:gd name="T12" fmla="*/ 0 w 59"/>
                <a:gd name="T13" fmla="*/ 0 h 83"/>
                <a:gd name="T14" fmla="*/ 59 w 59"/>
                <a:gd name="T15" fmla="*/ 0 h 83"/>
                <a:gd name="T16" fmla="*/ 59 w 59"/>
                <a:gd name="T17" fmla="*/ 6 h 83"/>
                <a:gd name="T18" fmla="*/ 9 w 59"/>
                <a:gd name="T19" fmla="*/ 6 h 83"/>
                <a:gd name="T20" fmla="*/ 9 w 59"/>
                <a:gd name="T21" fmla="*/ 38 h 83"/>
                <a:gd name="T22" fmla="*/ 53 w 59"/>
                <a:gd name="T23" fmla="*/ 38 h 83"/>
                <a:gd name="T24" fmla="*/ 53 w 59"/>
                <a:gd name="T25" fmla="*/ 4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83">
                  <a:moveTo>
                    <a:pt x="53" y="43"/>
                  </a:moveTo>
                  <a:lnTo>
                    <a:pt x="9" y="43"/>
                  </a:lnTo>
                  <a:lnTo>
                    <a:pt x="9" y="77"/>
                  </a:lnTo>
                  <a:lnTo>
                    <a:pt x="59" y="77"/>
                  </a:lnTo>
                  <a:lnTo>
                    <a:pt x="59" y="83"/>
                  </a:lnTo>
                  <a:lnTo>
                    <a:pt x="0" y="83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6"/>
                  </a:lnTo>
                  <a:lnTo>
                    <a:pt x="9" y="6"/>
                  </a:lnTo>
                  <a:lnTo>
                    <a:pt x="9" y="38"/>
                  </a:lnTo>
                  <a:lnTo>
                    <a:pt x="53" y="38"/>
                  </a:lnTo>
                  <a:lnTo>
                    <a:pt x="53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0"/>
            <p:cNvSpPr>
              <a:spLocks/>
            </p:cNvSpPr>
            <p:nvPr/>
          </p:nvSpPr>
          <p:spPr bwMode="auto">
            <a:xfrm>
              <a:off x="590551" y="-656654"/>
              <a:ext cx="106363" cy="136525"/>
            </a:xfrm>
            <a:custGeom>
              <a:avLst/>
              <a:gdLst>
                <a:gd name="T0" fmla="*/ 52 w 60"/>
                <a:gd name="T1" fmla="*/ 57 h 76"/>
                <a:gd name="T2" fmla="*/ 47 w 60"/>
                <a:gd name="T3" fmla="*/ 47 h 76"/>
                <a:gd name="T4" fmla="*/ 30 w 60"/>
                <a:gd name="T5" fmla="*/ 41 h 76"/>
                <a:gd name="T6" fmla="*/ 9 w 60"/>
                <a:gd name="T7" fmla="*/ 33 h 76"/>
                <a:gd name="T8" fmla="*/ 2 w 60"/>
                <a:gd name="T9" fmla="*/ 20 h 76"/>
                <a:gd name="T10" fmla="*/ 10 w 60"/>
                <a:gd name="T11" fmla="*/ 6 h 76"/>
                <a:gd name="T12" fmla="*/ 31 w 60"/>
                <a:gd name="T13" fmla="*/ 0 h 76"/>
                <a:gd name="T14" fmla="*/ 52 w 60"/>
                <a:gd name="T15" fmla="*/ 7 h 76"/>
                <a:gd name="T16" fmla="*/ 60 w 60"/>
                <a:gd name="T17" fmla="*/ 22 h 76"/>
                <a:gd name="T18" fmla="*/ 59 w 60"/>
                <a:gd name="T19" fmla="*/ 23 h 76"/>
                <a:gd name="T20" fmla="*/ 52 w 60"/>
                <a:gd name="T21" fmla="*/ 23 h 76"/>
                <a:gd name="T22" fmla="*/ 46 w 60"/>
                <a:gd name="T23" fmla="*/ 11 h 76"/>
                <a:gd name="T24" fmla="*/ 31 w 60"/>
                <a:gd name="T25" fmla="*/ 6 h 76"/>
                <a:gd name="T26" fmla="*/ 16 w 60"/>
                <a:gd name="T27" fmla="*/ 10 h 76"/>
                <a:gd name="T28" fmla="*/ 11 w 60"/>
                <a:gd name="T29" fmla="*/ 20 h 76"/>
                <a:gd name="T30" fmla="*/ 16 w 60"/>
                <a:gd name="T31" fmla="*/ 29 h 76"/>
                <a:gd name="T32" fmla="*/ 33 w 60"/>
                <a:gd name="T33" fmla="*/ 35 h 76"/>
                <a:gd name="T34" fmla="*/ 53 w 60"/>
                <a:gd name="T35" fmla="*/ 44 h 76"/>
                <a:gd name="T36" fmla="*/ 60 w 60"/>
                <a:gd name="T37" fmla="*/ 57 h 76"/>
                <a:gd name="T38" fmla="*/ 52 w 60"/>
                <a:gd name="T39" fmla="*/ 71 h 76"/>
                <a:gd name="T40" fmla="*/ 31 w 60"/>
                <a:gd name="T41" fmla="*/ 76 h 76"/>
                <a:gd name="T42" fmla="*/ 9 w 60"/>
                <a:gd name="T43" fmla="*/ 71 h 76"/>
                <a:gd name="T44" fmla="*/ 0 w 60"/>
                <a:gd name="T45" fmla="*/ 55 h 76"/>
                <a:gd name="T46" fmla="*/ 0 w 60"/>
                <a:gd name="T47" fmla="*/ 54 h 76"/>
                <a:gd name="T48" fmla="*/ 8 w 60"/>
                <a:gd name="T49" fmla="*/ 54 h 76"/>
                <a:gd name="T50" fmla="*/ 15 w 60"/>
                <a:gd name="T51" fmla="*/ 67 h 76"/>
                <a:gd name="T52" fmla="*/ 31 w 60"/>
                <a:gd name="T53" fmla="*/ 71 h 76"/>
                <a:gd name="T54" fmla="*/ 46 w 60"/>
                <a:gd name="T55" fmla="*/ 67 h 76"/>
                <a:gd name="T56" fmla="*/ 52 w 60"/>
                <a:gd name="T57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0" h="76">
                  <a:moveTo>
                    <a:pt x="52" y="57"/>
                  </a:moveTo>
                  <a:cubicBezTo>
                    <a:pt x="52" y="53"/>
                    <a:pt x="50" y="50"/>
                    <a:pt x="47" y="47"/>
                  </a:cubicBezTo>
                  <a:cubicBezTo>
                    <a:pt x="44" y="45"/>
                    <a:pt x="38" y="43"/>
                    <a:pt x="30" y="41"/>
                  </a:cubicBezTo>
                  <a:cubicBezTo>
                    <a:pt x="21" y="39"/>
                    <a:pt x="14" y="36"/>
                    <a:pt x="9" y="33"/>
                  </a:cubicBezTo>
                  <a:cubicBezTo>
                    <a:pt x="5" y="30"/>
                    <a:pt x="2" y="25"/>
                    <a:pt x="2" y="20"/>
                  </a:cubicBezTo>
                  <a:cubicBezTo>
                    <a:pt x="2" y="14"/>
                    <a:pt x="5" y="9"/>
                    <a:pt x="10" y="6"/>
                  </a:cubicBezTo>
                  <a:cubicBezTo>
                    <a:pt x="15" y="2"/>
                    <a:pt x="22" y="0"/>
                    <a:pt x="31" y="0"/>
                  </a:cubicBezTo>
                  <a:cubicBezTo>
                    <a:pt x="39" y="0"/>
                    <a:pt x="46" y="3"/>
                    <a:pt x="52" y="7"/>
                  </a:cubicBezTo>
                  <a:cubicBezTo>
                    <a:pt x="57" y="11"/>
                    <a:pt x="60" y="16"/>
                    <a:pt x="60" y="22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18"/>
                    <a:pt x="50" y="14"/>
                    <a:pt x="46" y="11"/>
                  </a:cubicBezTo>
                  <a:cubicBezTo>
                    <a:pt x="42" y="7"/>
                    <a:pt x="37" y="6"/>
                    <a:pt x="31" y="6"/>
                  </a:cubicBezTo>
                  <a:cubicBezTo>
                    <a:pt x="24" y="6"/>
                    <a:pt x="19" y="7"/>
                    <a:pt x="16" y="10"/>
                  </a:cubicBezTo>
                  <a:cubicBezTo>
                    <a:pt x="12" y="12"/>
                    <a:pt x="11" y="16"/>
                    <a:pt x="11" y="20"/>
                  </a:cubicBezTo>
                  <a:cubicBezTo>
                    <a:pt x="11" y="23"/>
                    <a:pt x="12" y="26"/>
                    <a:pt x="16" y="29"/>
                  </a:cubicBezTo>
                  <a:cubicBezTo>
                    <a:pt x="19" y="31"/>
                    <a:pt x="25" y="33"/>
                    <a:pt x="33" y="35"/>
                  </a:cubicBezTo>
                  <a:cubicBezTo>
                    <a:pt x="42" y="37"/>
                    <a:pt x="49" y="40"/>
                    <a:pt x="53" y="44"/>
                  </a:cubicBezTo>
                  <a:cubicBezTo>
                    <a:pt x="58" y="47"/>
                    <a:pt x="60" y="52"/>
                    <a:pt x="60" y="57"/>
                  </a:cubicBezTo>
                  <a:cubicBezTo>
                    <a:pt x="60" y="63"/>
                    <a:pt x="58" y="68"/>
                    <a:pt x="52" y="71"/>
                  </a:cubicBezTo>
                  <a:cubicBezTo>
                    <a:pt x="47" y="75"/>
                    <a:pt x="40" y="76"/>
                    <a:pt x="31" y="76"/>
                  </a:cubicBezTo>
                  <a:cubicBezTo>
                    <a:pt x="23" y="76"/>
                    <a:pt x="15" y="75"/>
                    <a:pt x="9" y="71"/>
                  </a:cubicBezTo>
                  <a:cubicBezTo>
                    <a:pt x="3" y="67"/>
                    <a:pt x="0" y="62"/>
                    <a:pt x="0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60"/>
                    <a:pt x="10" y="64"/>
                    <a:pt x="15" y="67"/>
                  </a:cubicBezTo>
                  <a:cubicBezTo>
                    <a:pt x="19" y="70"/>
                    <a:pt x="25" y="71"/>
                    <a:pt x="31" y="71"/>
                  </a:cubicBezTo>
                  <a:cubicBezTo>
                    <a:pt x="37" y="71"/>
                    <a:pt x="42" y="70"/>
                    <a:pt x="46" y="67"/>
                  </a:cubicBezTo>
                  <a:cubicBezTo>
                    <a:pt x="50" y="65"/>
                    <a:pt x="52" y="62"/>
                    <a:pt x="52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1"/>
            <p:cNvSpPr>
              <a:spLocks/>
            </p:cNvSpPr>
            <p:nvPr/>
          </p:nvSpPr>
          <p:spPr bwMode="auto">
            <a:xfrm>
              <a:off x="-1671636" y="-769366"/>
              <a:ext cx="58738" cy="76200"/>
            </a:xfrm>
            <a:custGeom>
              <a:avLst/>
              <a:gdLst>
                <a:gd name="T0" fmla="*/ 33 w 33"/>
                <a:gd name="T1" fmla="*/ 43 h 43"/>
                <a:gd name="T2" fmla="*/ 1 w 33"/>
                <a:gd name="T3" fmla="*/ 43 h 43"/>
                <a:gd name="T4" fmla="*/ 1 w 33"/>
                <a:gd name="T5" fmla="*/ 39 h 43"/>
                <a:gd name="T6" fmla="*/ 17 w 33"/>
                <a:gd name="T7" fmla="*/ 24 h 43"/>
                <a:gd name="T8" fmla="*/ 22 w 33"/>
                <a:gd name="T9" fmla="*/ 17 h 43"/>
                <a:gd name="T10" fmla="*/ 24 w 33"/>
                <a:gd name="T11" fmla="*/ 12 h 43"/>
                <a:gd name="T12" fmla="*/ 22 w 33"/>
                <a:gd name="T13" fmla="*/ 6 h 43"/>
                <a:gd name="T14" fmla="*/ 16 w 33"/>
                <a:gd name="T15" fmla="*/ 4 h 43"/>
                <a:gd name="T16" fmla="*/ 10 w 33"/>
                <a:gd name="T17" fmla="*/ 7 h 43"/>
                <a:gd name="T18" fmla="*/ 8 w 33"/>
                <a:gd name="T19" fmla="*/ 13 h 43"/>
                <a:gd name="T20" fmla="*/ 0 w 33"/>
                <a:gd name="T21" fmla="*/ 13 h 43"/>
                <a:gd name="T22" fmla="*/ 0 w 33"/>
                <a:gd name="T23" fmla="*/ 13 h 43"/>
                <a:gd name="T24" fmla="*/ 4 w 33"/>
                <a:gd name="T25" fmla="*/ 4 h 43"/>
                <a:gd name="T26" fmla="*/ 16 w 33"/>
                <a:gd name="T27" fmla="*/ 0 h 43"/>
                <a:gd name="T28" fmla="*/ 28 w 33"/>
                <a:gd name="T29" fmla="*/ 3 h 43"/>
                <a:gd name="T30" fmla="*/ 32 w 33"/>
                <a:gd name="T31" fmla="*/ 12 h 43"/>
                <a:gd name="T32" fmla="*/ 29 w 33"/>
                <a:gd name="T33" fmla="*/ 19 h 43"/>
                <a:gd name="T34" fmla="*/ 22 w 33"/>
                <a:gd name="T35" fmla="*/ 27 h 43"/>
                <a:gd name="T36" fmla="*/ 11 w 33"/>
                <a:gd name="T37" fmla="*/ 38 h 43"/>
                <a:gd name="T38" fmla="*/ 33 w 33"/>
                <a:gd name="T39" fmla="*/ 38 h 43"/>
                <a:gd name="T40" fmla="*/ 33 w 33"/>
                <a:gd name="T4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3">
                  <a:moveTo>
                    <a:pt x="33" y="43"/>
                  </a:moveTo>
                  <a:cubicBezTo>
                    <a:pt x="1" y="43"/>
                    <a:pt x="1" y="43"/>
                    <a:pt x="1" y="43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9" y="21"/>
                    <a:pt x="21" y="19"/>
                    <a:pt x="22" y="17"/>
                  </a:cubicBezTo>
                  <a:cubicBezTo>
                    <a:pt x="23" y="15"/>
                    <a:pt x="24" y="14"/>
                    <a:pt x="24" y="12"/>
                  </a:cubicBezTo>
                  <a:cubicBezTo>
                    <a:pt x="24" y="10"/>
                    <a:pt x="23" y="8"/>
                    <a:pt x="22" y="6"/>
                  </a:cubicBezTo>
                  <a:cubicBezTo>
                    <a:pt x="20" y="5"/>
                    <a:pt x="19" y="4"/>
                    <a:pt x="16" y="4"/>
                  </a:cubicBezTo>
                  <a:cubicBezTo>
                    <a:pt x="14" y="4"/>
                    <a:pt x="11" y="5"/>
                    <a:pt x="10" y="7"/>
                  </a:cubicBezTo>
                  <a:cubicBezTo>
                    <a:pt x="9" y="8"/>
                    <a:pt x="8" y="10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6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1" y="0"/>
                    <a:pt x="25" y="1"/>
                    <a:pt x="28" y="3"/>
                  </a:cubicBezTo>
                  <a:cubicBezTo>
                    <a:pt x="30" y="5"/>
                    <a:pt x="32" y="8"/>
                    <a:pt x="32" y="12"/>
                  </a:cubicBezTo>
                  <a:cubicBezTo>
                    <a:pt x="32" y="14"/>
                    <a:pt x="31" y="17"/>
                    <a:pt x="29" y="19"/>
                  </a:cubicBezTo>
                  <a:cubicBezTo>
                    <a:pt x="28" y="21"/>
                    <a:pt x="25" y="24"/>
                    <a:pt x="22" y="2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33" y="38"/>
                    <a:pt x="33" y="38"/>
                    <a:pt x="33" y="38"/>
                  </a:cubicBezTo>
                  <a:lnTo>
                    <a:pt x="33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62"/>
            <p:cNvSpPr>
              <a:spLocks noEditPoints="1"/>
            </p:cNvSpPr>
            <p:nvPr/>
          </p:nvSpPr>
          <p:spPr bwMode="auto">
            <a:xfrm>
              <a:off x="-1603374" y="-769366"/>
              <a:ext cx="63500" cy="76200"/>
            </a:xfrm>
            <a:custGeom>
              <a:avLst/>
              <a:gdLst>
                <a:gd name="T0" fmla="*/ 33 w 40"/>
                <a:gd name="T1" fmla="*/ 31 h 48"/>
                <a:gd name="T2" fmla="*/ 40 w 40"/>
                <a:gd name="T3" fmla="*/ 31 h 48"/>
                <a:gd name="T4" fmla="*/ 40 w 40"/>
                <a:gd name="T5" fmla="*/ 37 h 48"/>
                <a:gd name="T6" fmla="*/ 33 w 40"/>
                <a:gd name="T7" fmla="*/ 37 h 48"/>
                <a:gd name="T8" fmla="*/ 33 w 40"/>
                <a:gd name="T9" fmla="*/ 48 h 48"/>
                <a:gd name="T10" fmla="*/ 24 w 40"/>
                <a:gd name="T11" fmla="*/ 48 h 48"/>
                <a:gd name="T12" fmla="*/ 24 w 40"/>
                <a:gd name="T13" fmla="*/ 37 h 48"/>
                <a:gd name="T14" fmla="*/ 0 w 40"/>
                <a:gd name="T15" fmla="*/ 37 h 48"/>
                <a:gd name="T16" fmla="*/ 0 w 40"/>
                <a:gd name="T17" fmla="*/ 34 h 48"/>
                <a:gd name="T18" fmla="*/ 24 w 40"/>
                <a:gd name="T19" fmla="*/ 0 h 48"/>
                <a:gd name="T20" fmla="*/ 33 w 40"/>
                <a:gd name="T21" fmla="*/ 0 h 48"/>
                <a:gd name="T22" fmla="*/ 33 w 40"/>
                <a:gd name="T23" fmla="*/ 31 h 48"/>
                <a:gd name="T24" fmla="*/ 9 w 40"/>
                <a:gd name="T25" fmla="*/ 31 h 48"/>
                <a:gd name="T26" fmla="*/ 24 w 40"/>
                <a:gd name="T27" fmla="*/ 31 h 48"/>
                <a:gd name="T28" fmla="*/ 24 w 40"/>
                <a:gd name="T29" fmla="*/ 10 h 48"/>
                <a:gd name="T30" fmla="*/ 24 w 40"/>
                <a:gd name="T31" fmla="*/ 10 h 48"/>
                <a:gd name="T32" fmla="*/ 23 w 40"/>
                <a:gd name="T33" fmla="*/ 11 h 48"/>
                <a:gd name="T34" fmla="*/ 9 w 40"/>
                <a:gd name="T35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48">
                  <a:moveTo>
                    <a:pt x="33" y="31"/>
                  </a:moveTo>
                  <a:lnTo>
                    <a:pt x="40" y="31"/>
                  </a:lnTo>
                  <a:lnTo>
                    <a:pt x="40" y="37"/>
                  </a:lnTo>
                  <a:lnTo>
                    <a:pt x="33" y="37"/>
                  </a:lnTo>
                  <a:lnTo>
                    <a:pt x="33" y="48"/>
                  </a:lnTo>
                  <a:lnTo>
                    <a:pt x="24" y="48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0" y="34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33" y="31"/>
                  </a:lnTo>
                  <a:close/>
                  <a:moveTo>
                    <a:pt x="9" y="31"/>
                  </a:moveTo>
                  <a:lnTo>
                    <a:pt x="24" y="31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3" y="11"/>
                  </a:lnTo>
                  <a:lnTo>
                    <a:pt x="9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-1503361" y="-750316"/>
              <a:ext cx="60325" cy="80963"/>
            </a:xfrm>
            <a:custGeom>
              <a:avLst/>
              <a:gdLst>
                <a:gd name="T0" fmla="*/ 16 w 34"/>
                <a:gd name="T1" fmla="*/ 21 h 45"/>
                <a:gd name="T2" fmla="*/ 16 w 34"/>
                <a:gd name="T3" fmla="*/ 23 h 45"/>
                <a:gd name="T4" fmla="*/ 17 w 34"/>
                <a:gd name="T5" fmla="*/ 23 h 45"/>
                <a:gd name="T6" fmla="*/ 25 w 34"/>
                <a:gd name="T7" fmla="*/ 0 h 45"/>
                <a:gd name="T8" fmla="*/ 34 w 34"/>
                <a:gd name="T9" fmla="*/ 0 h 45"/>
                <a:gd name="T10" fmla="*/ 19 w 34"/>
                <a:gd name="T11" fmla="*/ 37 h 45"/>
                <a:gd name="T12" fmla="*/ 15 w 34"/>
                <a:gd name="T13" fmla="*/ 42 h 45"/>
                <a:gd name="T14" fmla="*/ 7 w 34"/>
                <a:gd name="T15" fmla="*/ 45 h 45"/>
                <a:gd name="T16" fmla="*/ 5 w 34"/>
                <a:gd name="T17" fmla="*/ 44 h 45"/>
                <a:gd name="T18" fmla="*/ 3 w 34"/>
                <a:gd name="T19" fmla="*/ 44 h 45"/>
                <a:gd name="T20" fmla="*/ 4 w 34"/>
                <a:gd name="T21" fmla="*/ 40 h 45"/>
                <a:gd name="T22" fmla="*/ 5 w 34"/>
                <a:gd name="T23" fmla="*/ 40 h 45"/>
                <a:gd name="T24" fmla="*/ 6 w 34"/>
                <a:gd name="T25" fmla="*/ 40 h 45"/>
                <a:gd name="T26" fmla="*/ 10 w 34"/>
                <a:gd name="T27" fmla="*/ 38 h 45"/>
                <a:gd name="T28" fmla="*/ 12 w 34"/>
                <a:gd name="T29" fmla="*/ 35 h 45"/>
                <a:gd name="T30" fmla="*/ 13 w 34"/>
                <a:gd name="T31" fmla="*/ 32 h 45"/>
                <a:gd name="T32" fmla="*/ 0 w 34"/>
                <a:gd name="T33" fmla="*/ 0 h 45"/>
                <a:gd name="T34" fmla="*/ 9 w 34"/>
                <a:gd name="T35" fmla="*/ 0 h 45"/>
                <a:gd name="T36" fmla="*/ 16 w 34"/>
                <a:gd name="T3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45">
                  <a:moveTo>
                    <a:pt x="16" y="21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9"/>
                    <a:pt x="16" y="41"/>
                    <a:pt x="15" y="42"/>
                  </a:cubicBezTo>
                  <a:cubicBezTo>
                    <a:pt x="13" y="44"/>
                    <a:pt x="10" y="45"/>
                    <a:pt x="7" y="45"/>
                  </a:cubicBezTo>
                  <a:cubicBezTo>
                    <a:pt x="6" y="45"/>
                    <a:pt x="6" y="45"/>
                    <a:pt x="5" y="44"/>
                  </a:cubicBezTo>
                  <a:cubicBezTo>
                    <a:pt x="4" y="44"/>
                    <a:pt x="3" y="44"/>
                    <a:pt x="3" y="44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6" y="40"/>
                    <a:pt x="6" y="40"/>
                  </a:cubicBezTo>
                  <a:cubicBezTo>
                    <a:pt x="8" y="40"/>
                    <a:pt x="9" y="39"/>
                    <a:pt x="10" y="38"/>
                  </a:cubicBezTo>
                  <a:cubicBezTo>
                    <a:pt x="11" y="37"/>
                    <a:pt x="11" y="36"/>
                    <a:pt x="12" y="3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6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4"/>
            <p:cNvSpPr>
              <a:spLocks/>
            </p:cNvSpPr>
            <p:nvPr/>
          </p:nvSpPr>
          <p:spPr bwMode="auto">
            <a:xfrm>
              <a:off x="-1403349" y="-769366"/>
              <a:ext cx="58738" cy="76200"/>
            </a:xfrm>
            <a:custGeom>
              <a:avLst/>
              <a:gdLst>
                <a:gd name="T0" fmla="*/ 33 w 33"/>
                <a:gd name="T1" fmla="*/ 43 h 43"/>
                <a:gd name="T2" fmla="*/ 0 w 33"/>
                <a:gd name="T3" fmla="*/ 43 h 43"/>
                <a:gd name="T4" fmla="*/ 0 w 33"/>
                <a:gd name="T5" fmla="*/ 39 h 43"/>
                <a:gd name="T6" fmla="*/ 16 w 33"/>
                <a:gd name="T7" fmla="*/ 24 h 43"/>
                <a:gd name="T8" fmla="*/ 22 w 33"/>
                <a:gd name="T9" fmla="*/ 17 h 43"/>
                <a:gd name="T10" fmla="*/ 23 w 33"/>
                <a:gd name="T11" fmla="*/ 12 h 43"/>
                <a:gd name="T12" fmla="*/ 21 w 33"/>
                <a:gd name="T13" fmla="*/ 6 h 43"/>
                <a:gd name="T14" fmla="*/ 16 w 33"/>
                <a:gd name="T15" fmla="*/ 4 h 43"/>
                <a:gd name="T16" fmla="*/ 10 w 33"/>
                <a:gd name="T17" fmla="*/ 7 h 43"/>
                <a:gd name="T18" fmla="*/ 7 w 33"/>
                <a:gd name="T19" fmla="*/ 13 h 43"/>
                <a:gd name="T20" fmla="*/ 0 w 33"/>
                <a:gd name="T21" fmla="*/ 13 h 43"/>
                <a:gd name="T22" fmla="*/ 0 w 33"/>
                <a:gd name="T23" fmla="*/ 13 h 43"/>
                <a:gd name="T24" fmla="*/ 4 w 33"/>
                <a:gd name="T25" fmla="*/ 4 h 43"/>
                <a:gd name="T26" fmla="*/ 16 w 33"/>
                <a:gd name="T27" fmla="*/ 0 h 43"/>
                <a:gd name="T28" fmla="*/ 27 w 33"/>
                <a:gd name="T29" fmla="*/ 3 h 43"/>
                <a:gd name="T30" fmla="*/ 31 w 33"/>
                <a:gd name="T31" fmla="*/ 12 h 43"/>
                <a:gd name="T32" fmla="*/ 29 w 33"/>
                <a:gd name="T33" fmla="*/ 19 h 43"/>
                <a:gd name="T34" fmla="*/ 21 w 33"/>
                <a:gd name="T35" fmla="*/ 27 h 43"/>
                <a:gd name="T36" fmla="*/ 11 w 33"/>
                <a:gd name="T37" fmla="*/ 38 h 43"/>
                <a:gd name="T38" fmla="*/ 33 w 33"/>
                <a:gd name="T39" fmla="*/ 38 h 43"/>
                <a:gd name="T40" fmla="*/ 33 w 33"/>
                <a:gd name="T4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43">
                  <a:moveTo>
                    <a:pt x="33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9" y="21"/>
                    <a:pt x="21" y="19"/>
                    <a:pt x="22" y="17"/>
                  </a:cubicBezTo>
                  <a:cubicBezTo>
                    <a:pt x="23" y="15"/>
                    <a:pt x="23" y="14"/>
                    <a:pt x="23" y="12"/>
                  </a:cubicBezTo>
                  <a:cubicBezTo>
                    <a:pt x="23" y="10"/>
                    <a:pt x="23" y="8"/>
                    <a:pt x="21" y="6"/>
                  </a:cubicBezTo>
                  <a:cubicBezTo>
                    <a:pt x="20" y="5"/>
                    <a:pt x="18" y="4"/>
                    <a:pt x="16" y="4"/>
                  </a:cubicBezTo>
                  <a:cubicBezTo>
                    <a:pt x="13" y="4"/>
                    <a:pt x="11" y="5"/>
                    <a:pt x="10" y="7"/>
                  </a:cubicBezTo>
                  <a:cubicBezTo>
                    <a:pt x="8" y="8"/>
                    <a:pt x="7" y="10"/>
                    <a:pt x="7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1" y="6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30" y="5"/>
                    <a:pt x="31" y="8"/>
                    <a:pt x="31" y="12"/>
                  </a:cubicBezTo>
                  <a:cubicBezTo>
                    <a:pt x="31" y="14"/>
                    <a:pt x="30" y="17"/>
                    <a:pt x="29" y="19"/>
                  </a:cubicBezTo>
                  <a:cubicBezTo>
                    <a:pt x="27" y="21"/>
                    <a:pt x="25" y="24"/>
                    <a:pt x="21" y="2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33" y="38"/>
                    <a:pt x="33" y="38"/>
                    <a:pt x="33" y="38"/>
                  </a:cubicBezTo>
                  <a:lnTo>
                    <a:pt x="33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-1330324" y="-769366"/>
              <a:ext cx="55563" cy="76200"/>
            </a:xfrm>
            <a:custGeom>
              <a:avLst/>
              <a:gdLst>
                <a:gd name="T0" fmla="*/ 1 w 31"/>
                <a:gd name="T1" fmla="*/ 24 h 43"/>
                <a:gd name="T2" fmla="*/ 4 w 31"/>
                <a:gd name="T3" fmla="*/ 0 h 43"/>
                <a:gd name="T4" fmla="*/ 30 w 31"/>
                <a:gd name="T5" fmla="*/ 0 h 43"/>
                <a:gd name="T6" fmla="*/ 30 w 31"/>
                <a:gd name="T7" fmla="*/ 5 h 43"/>
                <a:gd name="T8" fmla="*/ 10 w 31"/>
                <a:gd name="T9" fmla="*/ 5 h 43"/>
                <a:gd name="T10" fmla="*/ 9 w 31"/>
                <a:gd name="T11" fmla="*/ 18 h 43"/>
                <a:gd name="T12" fmla="*/ 12 w 31"/>
                <a:gd name="T13" fmla="*/ 16 h 43"/>
                <a:gd name="T14" fmla="*/ 17 w 31"/>
                <a:gd name="T15" fmla="*/ 15 h 43"/>
                <a:gd name="T16" fmla="*/ 27 w 31"/>
                <a:gd name="T17" fmla="*/ 19 h 43"/>
                <a:gd name="T18" fmla="*/ 31 w 31"/>
                <a:gd name="T19" fmla="*/ 29 h 43"/>
                <a:gd name="T20" fmla="*/ 27 w 31"/>
                <a:gd name="T21" fmla="*/ 40 h 43"/>
                <a:gd name="T22" fmla="*/ 15 w 31"/>
                <a:gd name="T23" fmla="*/ 43 h 43"/>
                <a:gd name="T24" fmla="*/ 4 w 31"/>
                <a:gd name="T25" fmla="*/ 40 h 43"/>
                <a:gd name="T26" fmla="*/ 0 w 31"/>
                <a:gd name="T27" fmla="*/ 32 h 43"/>
                <a:gd name="T28" fmla="*/ 0 w 31"/>
                <a:gd name="T29" fmla="*/ 32 h 43"/>
                <a:gd name="T30" fmla="*/ 8 w 31"/>
                <a:gd name="T31" fmla="*/ 31 h 43"/>
                <a:gd name="T32" fmla="*/ 10 w 31"/>
                <a:gd name="T33" fmla="*/ 37 h 43"/>
                <a:gd name="T34" fmla="*/ 15 w 31"/>
                <a:gd name="T35" fmla="*/ 39 h 43"/>
                <a:gd name="T36" fmla="*/ 21 w 31"/>
                <a:gd name="T37" fmla="*/ 36 h 43"/>
                <a:gd name="T38" fmla="*/ 23 w 31"/>
                <a:gd name="T39" fmla="*/ 29 h 43"/>
                <a:gd name="T40" fmla="*/ 21 w 31"/>
                <a:gd name="T41" fmla="*/ 23 h 43"/>
                <a:gd name="T42" fmla="*/ 15 w 31"/>
                <a:gd name="T43" fmla="*/ 20 h 43"/>
                <a:gd name="T44" fmla="*/ 10 w 31"/>
                <a:gd name="T45" fmla="*/ 21 h 43"/>
                <a:gd name="T46" fmla="*/ 8 w 31"/>
                <a:gd name="T47" fmla="*/ 24 h 43"/>
                <a:gd name="T48" fmla="*/ 1 w 31"/>
                <a:gd name="T49" fmla="*/ 2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43">
                  <a:moveTo>
                    <a:pt x="1" y="24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1" y="17"/>
                    <a:pt x="12" y="16"/>
                  </a:cubicBezTo>
                  <a:cubicBezTo>
                    <a:pt x="13" y="16"/>
                    <a:pt x="15" y="15"/>
                    <a:pt x="17" y="15"/>
                  </a:cubicBezTo>
                  <a:cubicBezTo>
                    <a:pt x="21" y="15"/>
                    <a:pt x="25" y="17"/>
                    <a:pt x="27" y="19"/>
                  </a:cubicBezTo>
                  <a:cubicBezTo>
                    <a:pt x="30" y="22"/>
                    <a:pt x="31" y="25"/>
                    <a:pt x="31" y="29"/>
                  </a:cubicBezTo>
                  <a:cubicBezTo>
                    <a:pt x="31" y="34"/>
                    <a:pt x="30" y="37"/>
                    <a:pt x="27" y="40"/>
                  </a:cubicBezTo>
                  <a:cubicBezTo>
                    <a:pt x="24" y="42"/>
                    <a:pt x="21" y="43"/>
                    <a:pt x="15" y="43"/>
                  </a:cubicBezTo>
                  <a:cubicBezTo>
                    <a:pt x="11" y="43"/>
                    <a:pt x="7" y="42"/>
                    <a:pt x="4" y="40"/>
                  </a:cubicBezTo>
                  <a:cubicBezTo>
                    <a:pt x="1" y="38"/>
                    <a:pt x="0" y="36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4"/>
                    <a:pt x="8" y="36"/>
                    <a:pt x="10" y="37"/>
                  </a:cubicBezTo>
                  <a:cubicBezTo>
                    <a:pt x="11" y="38"/>
                    <a:pt x="13" y="39"/>
                    <a:pt x="15" y="39"/>
                  </a:cubicBezTo>
                  <a:cubicBezTo>
                    <a:pt x="18" y="39"/>
                    <a:pt x="20" y="38"/>
                    <a:pt x="21" y="36"/>
                  </a:cubicBezTo>
                  <a:cubicBezTo>
                    <a:pt x="23" y="35"/>
                    <a:pt x="23" y="32"/>
                    <a:pt x="23" y="29"/>
                  </a:cubicBezTo>
                  <a:cubicBezTo>
                    <a:pt x="23" y="27"/>
                    <a:pt x="23" y="24"/>
                    <a:pt x="21" y="23"/>
                  </a:cubicBezTo>
                  <a:cubicBezTo>
                    <a:pt x="20" y="21"/>
                    <a:pt x="18" y="20"/>
                    <a:pt x="15" y="20"/>
                  </a:cubicBezTo>
                  <a:cubicBezTo>
                    <a:pt x="13" y="20"/>
                    <a:pt x="11" y="20"/>
                    <a:pt x="10" y="21"/>
                  </a:cubicBezTo>
                  <a:cubicBezTo>
                    <a:pt x="9" y="22"/>
                    <a:pt x="8" y="23"/>
                    <a:pt x="8" y="24"/>
                  </a:cubicBezTo>
                  <a:lnTo>
                    <a:pt x="1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6"/>
            <p:cNvSpPr>
              <a:spLocks noEditPoints="1"/>
            </p:cNvSpPr>
            <p:nvPr/>
          </p:nvSpPr>
          <p:spPr bwMode="auto">
            <a:xfrm>
              <a:off x="-1230311" y="-775716"/>
              <a:ext cx="57150" cy="82550"/>
            </a:xfrm>
            <a:custGeom>
              <a:avLst/>
              <a:gdLst>
                <a:gd name="T0" fmla="*/ 0 w 32"/>
                <a:gd name="T1" fmla="*/ 30 h 46"/>
                <a:gd name="T2" fmla="*/ 4 w 32"/>
                <a:gd name="T3" fmla="*/ 18 h 46"/>
                <a:gd name="T4" fmla="*/ 14 w 32"/>
                <a:gd name="T5" fmla="*/ 14 h 46"/>
                <a:gd name="T6" fmla="*/ 19 w 32"/>
                <a:gd name="T7" fmla="*/ 15 h 46"/>
                <a:gd name="T8" fmla="*/ 24 w 32"/>
                <a:gd name="T9" fmla="*/ 18 h 46"/>
                <a:gd name="T10" fmla="*/ 24 w 32"/>
                <a:gd name="T11" fmla="*/ 0 h 46"/>
                <a:gd name="T12" fmla="*/ 32 w 32"/>
                <a:gd name="T13" fmla="*/ 0 h 46"/>
                <a:gd name="T14" fmla="*/ 32 w 32"/>
                <a:gd name="T15" fmla="*/ 46 h 46"/>
                <a:gd name="T16" fmla="*/ 25 w 32"/>
                <a:gd name="T17" fmla="*/ 46 h 46"/>
                <a:gd name="T18" fmla="*/ 24 w 32"/>
                <a:gd name="T19" fmla="*/ 42 h 46"/>
                <a:gd name="T20" fmla="*/ 20 w 32"/>
                <a:gd name="T21" fmla="*/ 45 h 46"/>
                <a:gd name="T22" fmla="*/ 14 w 32"/>
                <a:gd name="T23" fmla="*/ 46 h 46"/>
                <a:gd name="T24" fmla="*/ 4 w 32"/>
                <a:gd name="T25" fmla="*/ 42 h 46"/>
                <a:gd name="T26" fmla="*/ 0 w 32"/>
                <a:gd name="T27" fmla="*/ 31 h 46"/>
                <a:gd name="T28" fmla="*/ 0 w 32"/>
                <a:gd name="T29" fmla="*/ 30 h 46"/>
                <a:gd name="T30" fmla="*/ 8 w 32"/>
                <a:gd name="T31" fmla="*/ 31 h 46"/>
                <a:gd name="T32" fmla="*/ 10 w 32"/>
                <a:gd name="T33" fmla="*/ 39 h 46"/>
                <a:gd name="T34" fmla="*/ 16 w 32"/>
                <a:gd name="T35" fmla="*/ 42 h 46"/>
                <a:gd name="T36" fmla="*/ 21 w 32"/>
                <a:gd name="T37" fmla="*/ 41 h 46"/>
                <a:gd name="T38" fmla="*/ 24 w 32"/>
                <a:gd name="T39" fmla="*/ 38 h 46"/>
                <a:gd name="T40" fmla="*/ 24 w 32"/>
                <a:gd name="T41" fmla="*/ 23 h 46"/>
                <a:gd name="T42" fmla="*/ 21 w 32"/>
                <a:gd name="T43" fmla="*/ 20 h 46"/>
                <a:gd name="T44" fmla="*/ 16 w 32"/>
                <a:gd name="T45" fmla="*/ 18 h 46"/>
                <a:gd name="T46" fmla="*/ 10 w 32"/>
                <a:gd name="T47" fmla="*/ 22 h 46"/>
                <a:gd name="T48" fmla="*/ 8 w 32"/>
                <a:gd name="T49" fmla="*/ 30 h 46"/>
                <a:gd name="T50" fmla="*/ 8 w 32"/>
                <a:gd name="T51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46">
                  <a:moveTo>
                    <a:pt x="0" y="30"/>
                  </a:moveTo>
                  <a:cubicBezTo>
                    <a:pt x="0" y="25"/>
                    <a:pt x="1" y="21"/>
                    <a:pt x="4" y="18"/>
                  </a:cubicBezTo>
                  <a:cubicBezTo>
                    <a:pt x="6" y="15"/>
                    <a:pt x="10" y="14"/>
                    <a:pt x="14" y="14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1" y="15"/>
                    <a:pt x="22" y="16"/>
                    <a:pt x="24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4"/>
                    <a:pt x="21" y="45"/>
                    <a:pt x="20" y="45"/>
                  </a:cubicBezTo>
                  <a:cubicBezTo>
                    <a:pt x="18" y="46"/>
                    <a:pt x="16" y="46"/>
                    <a:pt x="14" y="46"/>
                  </a:cubicBezTo>
                  <a:cubicBezTo>
                    <a:pt x="10" y="46"/>
                    <a:pt x="6" y="45"/>
                    <a:pt x="4" y="42"/>
                  </a:cubicBezTo>
                  <a:cubicBezTo>
                    <a:pt x="1" y="39"/>
                    <a:pt x="0" y="36"/>
                    <a:pt x="0" y="31"/>
                  </a:cubicBezTo>
                  <a:lnTo>
                    <a:pt x="0" y="30"/>
                  </a:lnTo>
                  <a:close/>
                  <a:moveTo>
                    <a:pt x="8" y="31"/>
                  </a:moveTo>
                  <a:cubicBezTo>
                    <a:pt x="8" y="34"/>
                    <a:pt x="9" y="37"/>
                    <a:pt x="10" y="39"/>
                  </a:cubicBezTo>
                  <a:cubicBezTo>
                    <a:pt x="11" y="41"/>
                    <a:pt x="13" y="42"/>
                    <a:pt x="16" y="42"/>
                  </a:cubicBezTo>
                  <a:cubicBezTo>
                    <a:pt x="18" y="42"/>
                    <a:pt x="19" y="42"/>
                    <a:pt x="21" y="41"/>
                  </a:cubicBezTo>
                  <a:cubicBezTo>
                    <a:pt x="22" y="40"/>
                    <a:pt x="23" y="39"/>
                    <a:pt x="24" y="3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1"/>
                    <a:pt x="22" y="20"/>
                    <a:pt x="21" y="20"/>
                  </a:cubicBezTo>
                  <a:cubicBezTo>
                    <a:pt x="19" y="19"/>
                    <a:pt x="18" y="18"/>
                    <a:pt x="16" y="18"/>
                  </a:cubicBezTo>
                  <a:cubicBezTo>
                    <a:pt x="13" y="18"/>
                    <a:pt x="11" y="19"/>
                    <a:pt x="10" y="22"/>
                  </a:cubicBezTo>
                  <a:cubicBezTo>
                    <a:pt x="9" y="24"/>
                    <a:pt x="8" y="27"/>
                    <a:pt x="8" y="30"/>
                  </a:cubicBezTo>
                  <a:lnTo>
                    <a:pt x="8" y="3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67"/>
            <p:cNvSpPr>
              <a:spLocks noEditPoints="1"/>
            </p:cNvSpPr>
            <p:nvPr/>
          </p:nvSpPr>
          <p:spPr bwMode="auto">
            <a:xfrm>
              <a:off x="-1158874" y="-750316"/>
              <a:ext cx="53975" cy="57150"/>
            </a:xfrm>
            <a:custGeom>
              <a:avLst/>
              <a:gdLst>
                <a:gd name="T0" fmla="*/ 17 w 31"/>
                <a:gd name="T1" fmla="*/ 32 h 32"/>
                <a:gd name="T2" fmla="*/ 4 w 31"/>
                <a:gd name="T3" fmla="*/ 29 h 32"/>
                <a:gd name="T4" fmla="*/ 0 w 31"/>
                <a:gd name="T5" fmla="*/ 19 h 32"/>
                <a:gd name="T6" fmla="*/ 0 w 31"/>
                <a:gd name="T7" fmla="*/ 14 h 32"/>
                <a:gd name="T8" fmla="*/ 4 w 31"/>
                <a:gd name="T9" fmla="*/ 4 h 32"/>
                <a:gd name="T10" fmla="*/ 16 w 31"/>
                <a:gd name="T11" fmla="*/ 0 h 32"/>
                <a:gd name="T12" fmla="*/ 27 w 31"/>
                <a:gd name="T13" fmla="*/ 3 h 32"/>
                <a:gd name="T14" fmla="*/ 31 w 31"/>
                <a:gd name="T15" fmla="*/ 13 h 32"/>
                <a:gd name="T16" fmla="*/ 31 w 31"/>
                <a:gd name="T17" fmla="*/ 17 h 32"/>
                <a:gd name="T18" fmla="*/ 8 w 31"/>
                <a:gd name="T19" fmla="*/ 17 h 32"/>
                <a:gd name="T20" fmla="*/ 8 w 31"/>
                <a:gd name="T21" fmla="*/ 19 h 32"/>
                <a:gd name="T22" fmla="*/ 10 w 31"/>
                <a:gd name="T23" fmla="*/ 25 h 32"/>
                <a:gd name="T24" fmla="*/ 17 w 31"/>
                <a:gd name="T25" fmla="*/ 28 h 32"/>
                <a:gd name="T26" fmla="*/ 23 w 31"/>
                <a:gd name="T27" fmla="*/ 27 h 32"/>
                <a:gd name="T28" fmla="*/ 27 w 31"/>
                <a:gd name="T29" fmla="*/ 25 h 32"/>
                <a:gd name="T30" fmla="*/ 30 w 31"/>
                <a:gd name="T31" fmla="*/ 29 h 32"/>
                <a:gd name="T32" fmla="*/ 24 w 31"/>
                <a:gd name="T33" fmla="*/ 31 h 32"/>
                <a:gd name="T34" fmla="*/ 17 w 31"/>
                <a:gd name="T35" fmla="*/ 32 h 32"/>
                <a:gd name="T36" fmla="*/ 16 w 31"/>
                <a:gd name="T37" fmla="*/ 4 h 32"/>
                <a:gd name="T38" fmla="*/ 10 w 31"/>
                <a:gd name="T39" fmla="*/ 7 h 32"/>
                <a:gd name="T40" fmla="*/ 8 w 31"/>
                <a:gd name="T41" fmla="*/ 13 h 32"/>
                <a:gd name="T42" fmla="*/ 23 w 31"/>
                <a:gd name="T43" fmla="*/ 13 h 32"/>
                <a:gd name="T44" fmla="*/ 23 w 31"/>
                <a:gd name="T45" fmla="*/ 12 h 32"/>
                <a:gd name="T46" fmla="*/ 21 w 31"/>
                <a:gd name="T47" fmla="*/ 6 h 32"/>
                <a:gd name="T48" fmla="*/ 16 w 31"/>
                <a:gd name="T4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1" h="32">
                  <a:moveTo>
                    <a:pt x="17" y="32"/>
                  </a:moveTo>
                  <a:cubicBezTo>
                    <a:pt x="11" y="32"/>
                    <a:pt x="7" y="31"/>
                    <a:pt x="4" y="29"/>
                  </a:cubicBezTo>
                  <a:cubicBezTo>
                    <a:pt x="1" y="26"/>
                    <a:pt x="0" y="23"/>
                    <a:pt x="0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6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0" y="0"/>
                    <a:pt x="24" y="1"/>
                    <a:pt x="27" y="3"/>
                  </a:cubicBezTo>
                  <a:cubicBezTo>
                    <a:pt x="29" y="6"/>
                    <a:pt x="31" y="9"/>
                    <a:pt x="31" y="13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1"/>
                    <a:pt x="8" y="24"/>
                    <a:pt x="10" y="25"/>
                  </a:cubicBezTo>
                  <a:cubicBezTo>
                    <a:pt x="12" y="27"/>
                    <a:pt x="14" y="28"/>
                    <a:pt x="17" y="28"/>
                  </a:cubicBezTo>
                  <a:cubicBezTo>
                    <a:pt x="19" y="28"/>
                    <a:pt x="21" y="28"/>
                    <a:pt x="23" y="27"/>
                  </a:cubicBezTo>
                  <a:cubicBezTo>
                    <a:pt x="24" y="27"/>
                    <a:pt x="26" y="26"/>
                    <a:pt x="27" y="25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8" y="30"/>
                    <a:pt x="27" y="31"/>
                    <a:pt x="24" y="31"/>
                  </a:cubicBezTo>
                  <a:cubicBezTo>
                    <a:pt x="22" y="32"/>
                    <a:pt x="19" y="32"/>
                    <a:pt x="17" y="32"/>
                  </a:cubicBezTo>
                  <a:moveTo>
                    <a:pt x="16" y="4"/>
                  </a:moveTo>
                  <a:cubicBezTo>
                    <a:pt x="13" y="4"/>
                    <a:pt x="11" y="5"/>
                    <a:pt x="10" y="7"/>
                  </a:cubicBezTo>
                  <a:cubicBezTo>
                    <a:pt x="9" y="8"/>
                    <a:pt x="8" y="11"/>
                    <a:pt x="8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0"/>
                    <a:pt x="22" y="8"/>
                    <a:pt x="21" y="6"/>
                  </a:cubicBezTo>
                  <a:cubicBezTo>
                    <a:pt x="20" y="5"/>
                    <a:pt x="18" y="4"/>
                    <a:pt x="16" y="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8"/>
            <p:cNvSpPr>
              <a:spLocks/>
            </p:cNvSpPr>
            <p:nvPr/>
          </p:nvSpPr>
          <p:spPr bwMode="auto">
            <a:xfrm>
              <a:off x="-1058861" y="-769366"/>
              <a:ext cx="85725" cy="76200"/>
            </a:xfrm>
            <a:custGeom>
              <a:avLst/>
              <a:gdLst>
                <a:gd name="T0" fmla="*/ 12 w 54"/>
                <a:gd name="T1" fmla="*/ 0 h 48"/>
                <a:gd name="T2" fmla="*/ 26 w 54"/>
                <a:gd name="T3" fmla="*/ 39 h 48"/>
                <a:gd name="T4" fmla="*/ 27 w 54"/>
                <a:gd name="T5" fmla="*/ 39 h 48"/>
                <a:gd name="T6" fmla="*/ 42 w 54"/>
                <a:gd name="T7" fmla="*/ 0 h 48"/>
                <a:gd name="T8" fmla="*/ 54 w 54"/>
                <a:gd name="T9" fmla="*/ 0 h 48"/>
                <a:gd name="T10" fmla="*/ 54 w 54"/>
                <a:gd name="T11" fmla="*/ 48 h 48"/>
                <a:gd name="T12" fmla="*/ 45 w 54"/>
                <a:gd name="T13" fmla="*/ 48 h 48"/>
                <a:gd name="T14" fmla="*/ 45 w 54"/>
                <a:gd name="T15" fmla="*/ 30 h 48"/>
                <a:gd name="T16" fmla="*/ 45 w 54"/>
                <a:gd name="T17" fmla="*/ 11 h 48"/>
                <a:gd name="T18" fmla="*/ 45 w 54"/>
                <a:gd name="T19" fmla="*/ 11 h 48"/>
                <a:gd name="T20" fmla="*/ 30 w 54"/>
                <a:gd name="T21" fmla="*/ 48 h 48"/>
                <a:gd name="T22" fmla="*/ 24 w 54"/>
                <a:gd name="T23" fmla="*/ 48 h 48"/>
                <a:gd name="T24" fmla="*/ 8 w 54"/>
                <a:gd name="T25" fmla="*/ 11 h 48"/>
                <a:gd name="T26" fmla="*/ 8 w 54"/>
                <a:gd name="T27" fmla="*/ 11 h 48"/>
                <a:gd name="T28" fmla="*/ 9 w 54"/>
                <a:gd name="T29" fmla="*/ 30 h 48"/>
                <a:gd name="T30" fmla="*/ 9 w 54"/>
                <a:gd name="T31" fmla="*/ 48 h 48"/>
                <a:gd name="T32" fmla="*/ 0 w 54"/>
                <a:gd name="T33" fmla="*/ 48 h 48"/>
                <a:gd name="T34" fmla="*/ 0 w 54"/>
                <a:gd name="T35" fmla="*/ 0 h 48"/>
                <a:gd name="T36" fmla="*/ 12 w 54"/>
                <a:gd name="T3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8">
                  <a:moveTo>
                    <a:pt x="12" y="0"/>
                  </a:moveTo>
                  <a:lnTo>
                    <a:pt x="26" y="39"/>
                  </a:lnTo>
                  <a:lnTo>
                    <a:pt x="27" y="39"/>
                  </a:lnTo>
                  <a:lnTo>
                    <a:pt x="42" y="0"/>
                  </a:lnTo>
                  <a:lnTo>
                    <a:pt x="54" y="0"/>
                  </a:lnTo>
                  <a:lnTo>
                    <a:pt x="54" y="48"/>
                  </a:lnTo>
                  <a:lnTo>
                    <a:pt x="45" y="48"/>
                  </a:lnTo>
                  <a:lnTo>
                    <a:pt x="45" y="30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30" y="48"/>
                  </a:lnTo>
                  <a:lnTo>
                    <a:pt x="24" y="48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9" y="30"/>
                  </a:lnTo>
                  <a:lnTo>
                    <a:pt x="9" y="48"/>
                  </a:lnTo>
                  <a:lnTo>
                    <a:pt x="0" y="48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69"/>
            <p:cNvSpPr>
              <a:spLocks noEditPoints="1"/>
            </p:cNvSpPr>
            <p:nvPr/>
          </p:nvSpPr>
          <p:spPr bwMode="auto">
            <a:xfrm>
              <a:off x="-958849" y="-750316"/>
              <a:ext cx="57150" cy="57150"/>
            </a:xfrm>
            <a:custGeom>
              <a:avLst/>
              <a:gdLst>
                <a:gd name="T0" fmla="*/ 24 w 32"/>
                <a:gd name="T1" fmla="*/ 32 h 32"/>
                <a:gd name="T2" fmla="*/ 23 w 32"/>
                <a:gd name="T3" fmla="*/ 30 h 32"/>
                <a:gd name="T4" fmla="*/ 23 w 32"/>
                <a:gd name="T5" fmla="*/ 28 h 32"/>
                <a:gd name="T6" fmla="*/ 18 w 32"/>
                <a:gd name="T7" fmla="*/ 31 h 32"/>
                <a:gd name="T8" fmla="*/ 12 w 32"/>
                <a:gd name="T9" fmla="*/ 32 h 32"/>
                <a:gd name="T10" fmla="*/ 4 w 32"/>
                <a:gd name="T11" fmla="*/ 30 h 32"/>
                <a:gd name="T12" fmla="*/ 0 w 32"/>
                <a:gd name="T13" fmla="*/ 23 h 32"/>
                <a:gd name="T14" fmla="*/ 5 w 32"/>
                <a:gd name="T15" fmla="*/ 16 h 32"/>
                <a:gd name="T16" fmla="*/ 16 w 32"/>
                <a:gd name="T17" fmla="*/ 14 h 32"/>
                <a:gd name="T18" fmla="*/ 22 w 32"/>
                <a:gd name="T19" fmla="*/ 14 h 32"/>
                <a:gd name="T20" fmla="*/ 22 w 32"/>
                <a:gd name="T21" fmla="*/ 10 h 32"/>
                <a:gd name="T22" fmla="*/ 21 w 32"/>
                <a:gd name="T23" fmla="*/ 6 h 32"/>
                <a:gd name="T24" fmla="*/ 16 w 32"/>
                <a:gd name="T25" fmla="*/ 4 h 32"/>
                <a:gd name="T26" fmla="*/ 11 w 32"/>
                <a:gd name="T27" fmla="*/ 6 h 32"/>
                <a:gd name="T28" fmla="*/ 9 w 32"/>
                <a:gd name="T29" fmla="*/ 9 h 32"/>
                <a:gd name="T30" fmla="*/ 2 w 32"/>
                <a:gd name="T31" fmla="*/ 9 h 32"/>
                <a:gd name="T32" fmla="*/ 2 w 32"/>
                <a:gd name="T33" fmla="*/ 9 h 32"/>
                <a:gd name="T34" fmla="*/ 5 w 32"/>
                <a:gd name="T35" fmla="*/ 3 h 32"/>
                <a:gd name="T36" fmla="*/ 16 w 32"/>
                <a:gd name="T37" fmla="*/ 0 h 32"/>
                <a:gd name="T38" fmla="*/ 27 w 32"/>
                <a:gd name="T39" fmla="*/ 3 h 32"/>
                <a:gd name="T40" fmla="*/ 31 w 32"/>
                <a:gd name="T41" fmla="*/ 10 h 32"/>
                <a:gd name="T42" fmla="*/ 31 w 32"/>
                <a:gd name="T43" fmla="*/ 25 h 32"/>
                <a:gd name="T44" fmla="*/ 31 w 32"/>
                <a:gd name="T45" fmla="*/ 29 h 32"/>
                <a:gd name="T46" fmla="*/ 32 w 32"/>
                <a:gd name="T47" fmla="*/ 32 h 32"/>
                <a:gd name="T48" fmla="*/ 24 w 32"/>
                <a:gd name="T49" fmla="*/ 32 h 32"/>
                <a:gd name="T50" fmla="*/ 14 w 32"/>
                <a:gd name="T51" fmla="*/ 28 h 32"/>
                <a:gd name="T52" fmla="*/ 19 w 32"/>
                <a:gd name="T53" fmla="*/ 27 h 32"/>
                <a:gd name="T54" fmla="*/ 22 w 32"/>
                <a:gd name="T55" fmla="*/ 24 h 32"/>
                <a:gd name="T56" fmla="*/ 22 w 32"/>
                <a:gd name="T57" fmla="*/ 17 h 32"/>
                <a:gd name="T58" fmla="*/ 16 w 32"/>
                <a:gd name="T59" fmla="*/ 17 h 32"/>
                <a:gd name="T60" fmla="*/ 11 w 32"/>
                <a:gd name="T61" fmla="*/ 19 h 32"/>
                <a:gd name="T62" fmla="*/ 9 w 32"/>
                <a:gd name="T63" fmla="*/ 23 h 32"/>
                <a:gd name="T64" fmla="*/ 10 w 32"/>
                <a:gd name="T65" fmla="*/ 27 h 32"/>
                <a:gd name="T66" fmla="*/ 14 w 32"/>
                <a:gd name="T67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2">
                  <a:moveTo>
                    <a:pt x="24" y="32"/>
                  </a:moveTo>
                  <a:cubicBezTo>
                    <a:pt x="23" y="31"/>
                    <a:pt x="23" y="30"/>
                    <a:pt x="23" y="30"/>
                  </a:cubicBezTo>
                  <a:cubicBezTo>
                    <a:pt x="23" y="29"/>
                    <a:pt x="23" y="28"/>
                    <a:pt x="23" y="28"/>
                  </a:cubicBezTo>
                  <a:cubicBezTo>
                    <a:pt x="21" y="29"/>
                    <a:pt x="20" y="30"/>
                    <a:pt x="18" y="31"/>
                  </a:cubicBezTo>
                  <a:cubicBezTo>
                    <a:pt x="16" y="32"/>
                    <a:pt x="14" y="32"/>
                    <a:pt x="12" y="32"/>
                  </a:cubicBezTo>
                  <a:cubicBezTo>
                    <a:pt x="8" y="32"/>
                    <a:pt x="6" y="32"/>
                    <a:pt x="4" y="30"/>
                  </a:cubicBezTo>
                  <a:cubicBezTo>
                    <a:pt x="1" y="28"/>
                    <a:pt x="0" y="26"/>
                    <a:pt x="0" y="23"/>
                  </a:cubicBezTo>
                  <a:cubicBezTo>
                    <a:pt x="0" y="20"/>
                    <a:pt x="2" y="18"/>
                    <a:pt x="5" y="16"/>
                  </a:cubicBezTo>
                  <a:cubicBezTo>
                    <a:pt x="7" y="14"/>
                    <a:pt x="11" y="14"/>
                    <a:pt x="16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8"/>
                    <a:pt x="22" y="7"/>
                    <a:pt x="21" y="6"/>
                  </a:cubicBezTo>
                  <a:cubicBezTo>
                    <a:pt x="20" y="5"/>
                    <a:pt x="18" y="4"/>
                    <a:pt x="16" y="4"/>
                  </a:cubicBezTo>
                  <a:cubicBezTo>
                    <a:pt x="14" y="4"/>
                    <a:pt x="12" y="5"/>
                    <a:pt x="11" y="6"/>
                  </a:cubicBezTo>
                  <a:cubicBezTo>
                    <a:pt x="10" y="7"/>
                    <a:pt x="9" y="8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1" y="0"/>
                    <a:pt x="24" y="1"/>
                    <a:pt x="27" y="3"/>
                  </a:cubicBezTo>
                  <a:cubicBezTo>
                    <a:pt x="29" y="4"/>
                    <a:pt x="31" y="7"/>
                    <a:pt x="31" y="10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7"/>
                    <a:pt x="31" y="29"/>
                  </a:cubicBezTo>
                  <a:cubicBezTo>
                    <a:pt x="31" y="30"/>
                    <a:pt x="31" y="31"/>
                    <a:pt x="32" y="32"/>
                  </a:cubicBezTo>
                  <a:lnTo>
                    <a:pt x="24" y="32"/>
                  </a:lnTo>
                  <a:close/>
                  <a:moveTo>
                    <a:pt x="14" y="28"/>
                  </a:moveTo>
                  <a:cubicBezTo>
                    <a:pt x="16" y="28"/>
                    <a:pt x="18" y="28"/>
                    <a:pt x="19" y="27"/>
                  </a:cubicBezTo>
                  <a:cubicBezTo>
                    <a:pt x="21" y="26"/>
                    <a:pt x="22" y="25"/>
                    <a:pt x="22" y="24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2" y="18"/>
                    <a:pt x="11" y="19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9" y="25"/>
                    <a:pt x="9" y="26"/>
                    <a:pt x="10" y="27"/>
                  </a:cubicBezTo>
                  <a:cubicBezTo>
                    <a:pt x="11" y="28"/>
                    <a:pt x="12" y="28"/>
                    <a:pt x="14" y="2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70"/>
            <p:cNvSpPr>
              <a:spLocks/>
            </p:cNvSpPr>
            <p:nvPr/>
          </p:nvSpPr>
          <p:spPr bwMode="auto">
            <a:xfrm>
              <a:off x="-893761" y="-750316"/>
              <a:ext cx="60325" cy="80963"/>
            </a:xfrm>
            <a:custGeom>
              <a:avLst/>
              <a:gdLst>
                <a:gd name="T0" fmla="*/ 16 w 34"/>
                <a:gd name="T1" fmla="*/ 21 h 45"/>
                <a:gd name="T2" fmla="*/ 16 w 34"/>
                <a:gd name="T3" fmla="*/ 23 h 45"/>
                <a:gd name="T4" fmla="*/ 17 w 34"/>
                <a:gd name="T5" fmla="*/ 23 h 45"/>
                <a:gd name="T6" fmla="*/ 25 w 34"/>
                <a:gd name="T7" fmla="*/ 0 h 45"/>
                <a:gd name="T8" fmla="*/ 34 w 34"/>
                <a:gd name="T9" fmla="*/ 0 h 45"/>
                <a:gd name="T10" fmla="*/ 19 w 34"/>
                <a:gd name="T11" fmla="*/ 37 h 45"/>
                <a:gd name="T12" fmla="*/ 15 w 34"/>
                <a:gd name="T13" fmla="*/ 42 h 45"/>
                <a:gd name="T14" fmla="*/ 7 w 34"/>
                <a:gd name="T15" fmla="*/ 45 h 45"/>
                <a:gd name="T16" fmla="*/ 5 w 34"/>
                <a:gd name="T17" fmla="*/ 44 h 45"/>
                <a:gd name="T18" fmla="*/ 3 w 34"/>
                <a:gd name="T19" fmla="*/ 44 h 45"/>
                <a:gd name="T20" fmla="*/ 4 w 34"/>
                <a:gd name="T21" fmla="*/ 40 h 45"/>
                <a:gd name="T22" fmla="*/ 5 w 34"/>
                <a:gd name="T23" fmla="*/ 40 h 45"/>
                <a:gd name="T24" fmla="*/ 6 w 34"/>
                <a:gd name="T25" fmla="*/ 40 h 45"/>
                <a:gd name="T26" fmla="*/ 10 w 34"/>
                <a:gd name="T27" fmla="*/ 38 h 45"/>
                <a:gd name="T28" fmla="*/ 12 w 34"/>
                <a:gd name="T29" fmla="*/ 35 h 45"/>
                <a:gd name="T30" fmla="*/ 13 w 34"/>
                <a:gd name="T31" fmla="*/ 32 h 45"/>
                <a:gd name="T32" fmla="*/ 0 w 34"/>
                <a:gd name="T33" fmla="*/ 0 h 45"/>
                <a:gd name="T34" fmla="*/ 9 w 34"/>
                <a:gd name="T35" fmla="*/ 0 h 45"/>
                <a:gd name="T36" fmla="*/ 16 w 34"/>
                <a:gd name="T37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45">
                  <a:moveTo>
                    <a:pt x="16" y="21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8" y="39"/>
                    <a:pt x="16" y="41"/>
                    <a:pt x="15" y="42"/>
                  </a:cubicBezTo>
                  <a:cubicBezTo>
                    <a:pt x="13" y="44"/>
                    <a:pt x="10" y="45"/>
                    <a:pt x="7" y="45"/>
                  </a:cubicBezTo>
                  <a:cubicBezTo>
                    <a:pt x="6" y="45"/>
                    <a:pt x="6" y="45"/>
                    <a:pt x="5" y="44"/>
                  </a:cubicBezTo>
                  <a:cubicBezTo>
                    <a:pt x="4" y="44"/>
                    <a:pt x="3" y="44"/>
                    <a:pt x="3" y="44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6" y="40"/>
                    <a:pt x="6" y="40"/>
                  </a:cubicBezTo>
                  <a:cubicBezTo>
                    <a:pt x="8" y="40"/>
                    <a:pt x="9" y="39"/>
                    <a:pt x="10" y="38"/>
                  </a:cubicBezTo>
                  <a:cubicBezTo>
                    <a:pt x="11" y="37"/>
                    <a:pt x="11" y="36"/>
                    <a:pt x="12" y="3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16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1"/>
            <p:cNvSpPr>
              <a:spLocks noEditPoints="1"/>
            </p:cNvSpPr>
            <p:nvPr/>
          </p:nvSpPr>
          <p:spPr bwMode="auto">
            <a:xfrm>
              <a:off x="-827086" y="-750316"/>
              <a:ext cx="58738" cy="57150"/>
            </a:xfrm>
            <a:custGeom>
              <a:avLst/>
              <a:gdLst>
                <a:gd name="T0" fmla="*/ 0 w 33"/>
                <a:gd name="T1" fmla="*/ 14 h 32"/>
                <a:gd name="T2" fmla="*/ 4 w 33"/>
                <a:gd name="T3" fmla="*/ 4 h 32"/>
                <a:gd name="T4" fmla="*/ 16 w 33"/>
                <a:gd name="T5" fmla="*/ 0 h 32"/>
                <a:gd name="T6" fmla="*/ 29 w 33"/>
                <a:gd name="T7" fmla="*/ 4 h 32"/>
                <a:gd name="T8" fmla="*/ 33 w 33"/>
                <a:gd name="T9" fmla="*/ 14 h 32"/>
                <a:gd name="T10" fmla="*/ 33 w 33"/>
                <a:gd name="T11" fmla="*/ 18 h 32"/>
                <a:gd name="T12" fmla="*/ 29 w 33"/>
                <a:gd name="T13" fmla="*/ 28 h 32"/>
                <a:gd name="T14" fmla="*/ 16 w 33"/>
                <a:gd name="T15" fmla="*/ 32 h 32"/>
                <a:gd name="T16" fmla="*/ 4 w 33"/>
                <a:gd name="T17" fmla="*/ 28 h 32"/>
                <a:gd name="T18" fmla="*/ 0 w 33"/>
                <a:gd name="T19" fmla="*/ 18 h 32"/>
                <a:gd name="T20" fmla="*/ 0 w 33"/>
                <a:gd name="T21" fmla="*/ 14 h 32"/>
                <a:gd name="T22" fmla="*/ 8 w 33"/>
                <a:gd name="T23" fmla="*/ 18 h 32"/>
                <a:gd name="T24" fmla="*/ 10 w 33"/>
                <a:gd name="T25" fmla="*/ 25 h 32"/>
                <a:gd name="T26" fmla="*/ 16 w 33"/>
                <a:gd name="T27" fmla="*/ 28 h 32"/>
                <a:gd name="T28" fmla="*/ 23 w 33"/>
                <a:gd name="T29" fmla="*/ 25 h 32"/>
                <a:gd name="T30" fmla="*/ 25 w 33"/>
                <a:gd name="T31" fmla="*/ 18 h 32"/>
                <a:gd name="T32" fmla="*/ 25 w 33"/>
                <a:gd name="T33" fmla="*/ 14 h 32"/>
                <a:gd name="T34" fmla="*/ 23 w 33"/>
                <a:gd name="T35" fmla="*/ 7 h 32"/>
                <a:gd name="T36" fmla="*/ 16 w 33"/>
                <a:gd name="T37" fmla="*/ 4 h 32"/>
                <a:gd name="T38" fmla="*/ 10 w 33"/>
                <a:gd name="T39" fmla="*/ 7 h 32"/>
                <a:gd name="T40" fmla="*/ 8 w 33"/>
                <a:gd name="T41" fmla="*/ 14 h 32"/>
                <a:gd name="T42" fmla="*/ 8 w 33"/>
                <a:gd name="T43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32">
                  <a:moveTo>
                    <a:pt x="0" y="14"/>
                  </a:moveTo>
                  <a:cubicBezTo>
                    <a:pt x="0" y="10"/>
                    <a:pt x="1" y="7"/>
                    <a:pt x="4" y="4"/>
                  </a:cubicBezTo>
                  <a:cubicBezTo>
                    <a:pt x="7" y="1"/>
                    <a:pt x="11" y="0"/>
                    <a:pt x="16" y="0"/>
                  </a:cubicBezTo>
                  <a:cubicBezTo>
                    <a:pt x="22" y="0"/>
                    <a:pt x="26" y="1"/>
                    <a:pt x="29" y="4"/>
                  </a:cubicBezTo>
                  <a:cubicBezTo>
                    <a:pt x="32" y="6"/>
                    <a:pt x="33" y="10"/>
                    <a:pt x="33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22"/>
                    <a:pt x="32" y="26"/>
                    <a:pt x="29" y="28"/>
                  </a:cubicBezTo>
                  <a:cubicBezTo>
                    <a:pt x="26" y="31"/>
                    <a:pt x="22" y="32"/>
                    <a:pt x="16" y="32"/>
                  </a:cubicBezTo>
                  <a:cubicBezTo>
                    <a:pt x="11" y="32"/>
                    <a:pt x="7" y="31"/>
                    <a:pt x="4" y="28"/>
                  </a:cubicBezTo>
                  <a:cubicBezTo>
                    <a:pt x="1" y="26"/>
                    <a:pt x="0" y="22"/>
                    <a:pt x="0" y="18"/>
                  </a:cubicBezTo>
                  <a:lnTo>
                    <a:pt x="0" y="14"/>
                  </a:lnTo>
                  <a:close/>
                  <a:moveTo>
                    <a:pt x="8" y="18"/>
                  </a:moveTo>
                  <a:cubicBezTo>
                    <a:pt x="8" y="21"/>
                    <a:pt x="8" y="23"/>
                    <a:pt x="10" y="25"/>
                  </a:cubicBezTo>
                  <a:cubicBezTo>
                    <a:pt x="11" y="27"/>
                    <a:pt x="14" y="28"/>
                    <a:pt x="16" y="28"/>
                  </a:cubicBezTo>
                  <a:cubicBezTo>
                    <a:pt x="19" y="28"/>
                    <a:pt x="21" y="27"/>
                    <a:pt x="23" y="25"/>
                  </a:cubicBezTo>
                  <a:cubicBezTo>
                    <a:pt x="24" y="23"/>
                    <a:pt x="25" y="21"/>
                    <a:pt x="25" y="18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1"/>
                    <a:pt x="24" y="9"/>
                    <a:pt x="23" y="7"/>
                  </a:cubicBezTo>
                  <a:cubicBezTo>
                    <a:pt x="21" y="5"/>
                    <a:pt x="19" y="4"/>
                    <a:pt x="16" y="4"/>
                  </a:cubicBezTo>
                  <a:cubicBezTo>
                    <a:pt x="14" y="4"/>
                    <a:pt x="11" y="5"/>
                    <a:pt x="10" y="7"/>
                  </a:cubicBezTo>
                  <a:cubicBezTo>
                    <a:pt x="8" y="9"/>
                    <a:pt x="8" y="11"/>
                    <a:pt x="8" y="14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72"/>
            <p:cNvSpPr>
              <a:spLocks/>
            </p:cNvSpPr>
            <p:nvPr/>
          </p:nvSpPr>
          <p:spPr bwMode="auto">
            <a:xfrm>
              <a:off x="-1677986" y="-615379"/>
              <a:ext cx="57150" cy="79375"/>
            </a:xfrm>
            <a:custGeom>
              <a:avLst/>
              <a:gdLst>
                <a:gd name="T0" fmla="*/ 10 w 36"/>
                <a:gd name="T1" fmla="*/ 44 h 50"/>
                <a:gd name="T2" fmla="*/ 36 w 36"/>
                <a:gd name="T3" fmla="*/ 44 h 50"/>
                <a:gd name="T4" fmla="*/ 36 w 36"/>
                <a:gd name="T5" fmla="*/ 50 h 50"/>
                <a:gd name="T6" fmla="*/ 0 w 36"/>
                <a:gd name="T7" fmla="*/ 50 h 50"/>
                <a:gd name="T8" fmla="*/ 0 w 36"/>
                <a:gd name="T9" fmla="*/ 0 h 50"/>
                <a:gd name="T10" fmla="*/ 10 w 36"/>
                <a:gd name="T11" fmla="*/ 0 h 50"/>
                <a:gd name="T12" fmla="*/ 10 w 36"/>
                <a:gd name="T13" fmla="*/ 4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0">
                  <a:moveTo>
                    <a:pt x="10" y="44"/>
                  </a:moveTo>
                  <a:lnTo>
                    <a:pt x="36" y="44"/>
                  </a:lnTo>
                  <a:lnTo>
                    <a:pt x="36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-1608136" y="-620141"/>
              <a:ext cx="14288" cy="84138"/>
            </a:xfrm>
            <a:custGeom>
              <a:avLst/>
              <a:gdLst>
                <a:gd name="T0" fmla="*/ 9 w 9"/>
                <a:gd name="T1" fmla="*/ 6 h 53"/>
                <a:gd name="T2" fmla="*/ 0 w 9"/>
                <a:gd name="T3" fmla="*/ 6 h 53"/>
                <a:gd name="T4" fmla="*/ 0 w 9"/>
                <a:gd name="T5" fmla="*/ 0 h 53"/>
                <a:gd name="T6" fmla="*/ 9 w 9"/>
                <a:gd name="T7" fmla="*/ 0 h 53"/>
                <a:gd name="T8" fmla="*/ 9 w 9"/>
                <a:gd name="T9" fmla="*/ 6 h 53"/>
                <a:gd name="T10" fmla="*/ 9 w 9"/>
                <a:gd name="T11" fmla="*/ 53 h 53"/>
                <a:gd name="T12" fmla="*/ 0 w 9"/>
                <a:gd name="T13" fmla="*/ 53 h 53"/>
                <a:gd name="T14" fmla="*/ 0 w 9"/>
                <a:gd name="T15" fmla="*/ 15 h 53"/>
                <a:gd name="T16" fmla="*/ 9 w 9"/>
                <a:gd name="T17" fmla="*/ 15 h 53"/>
                <a:gd name="T18" fmla="*/ 9 w 9"/>
                <a:gd name="T1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3">
                  <a:moveTo>
                    <a:pt x="9" y="6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6"/>
                  </a:lnTo>
                  <a:close/>
                  <a:moveTo>
                    <a:pt x="9" y="53"/>
                  </a:moveTo>
                  <a:lnTo>
                    <a:pt x="0" y="53"/>
                  </a:lnTo>
                  <a:lnTo>
                    <a:pt x="0" y="15"/>
                  </a:lnTo>
                  <a:lnTo>
                    <a:pt x="9" y="15"/>
                  </a:lnTo>
                  <a:lnTo>
                    <a:pt x="9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4"/>
            <p:cNvSpPr>
              <a:spLocks/>
            </p:cNvSpPr>
            <p:nvPr/>
          </p:nvSpPr>
          <p:spPr bwMode="auto">
            <a:xfrm>
              <a:off x="-1576386" y="-596329"/>
              <a:ext cx="95250" cy="60325"/>
            </a:xfrm>
            <a:custGeom>
              <a:avLst/>
              <a:gdLst>
                <a:gd name="T0" fmla="*/ 8 w 53"/>
                <a:gd name="T1" fmla="*/ 0 h 33"/>
                <a:gd name="T2" fmla="*/ 8 w 53"/>
                <a:gd name="T3" fmla="*/ 5 h 33"/>
                <a:gd name="T4" fmla="*/ 13 w 53"/>
                <a:gd name="T5" fmla="*/ 1 h 33"/>
                <a:gd name="T6" fmla="*/ 20 w 53"/>
                <a:gd name="T7" fmla="*/ 0 h 33"/>
                <a:gd name="T8" fmla="*/ 26 w 53"/>
                <a:gd name="T9" fmla="*/ 1 h 33"/>
                <a:gd name="T10" fmla="*/ 30 w 53"/>
                <a:gd name="T11" fmla="*/ 6 h 33"/>
                <a:gd name="T12" fmla="*/ 34 w 53"/>
                <a:gd name="T13" fmla="*/ 1 h 33"/>
                <a:gd name="T14" fmla="*/ 41 w 53"/>
                <a:gd name="T15" fmla="*/ 0 h 33"/>
                <a:gd name="T16" fmla="*/ 50 w 53"/>
                <a:gd name="T17" fmla="*/ 3 h 33"/>
                <a:gd name="T18" fmla="*/ 53 w 53"/>
                <a:gd name="T19" fmla="*/ 14 h 33"/>
                <a:gd name="T20" fmla="*/ 53 w 53"/>
                <a:gd name="T21" fmla="*/ 33 h 33"/>
                <a:gd name="T22" fmla="*/ 45 w 53"/>
                <a:gd name="T23" fmla="*/ 33 h 33"/>
                <a:gd name="T24" fmla="*/ 45 w 53"/>
                <a:gd name="T25" fmla="*/ 13 h 33"/>
                <a:gd name="T26" fmla="*/ 43 w 53"/>
                <a:gd name="T27" fmla="*/ 6 h 33"/>
                <a:gd name="T28" fmla="*/ 38 w 53"/>
                <a:gd name="T29" fmla="*/ 4 h 33"/>
                <a:gd name="T30" fmla="*/ 34 w 53"/>
                <a:gd name="T31" fmla="*/ 6 h 33"/>
                <a:gd name="T32" fmla="*/ 31 w 53"/>
                <a:gd name="T33" fmla="*/ 10 h 33"/>
                <a:gd name="T34" fmla="*/ 31 w 53"/>
                <a:gd name="T35" fmla="*/ 11 h 33"/>
                <a:gd name="T36" fmla="*/ 31 w 53"/>
                <a:gd name="T37" fmla="*/ 12 h 33"/>
                <a:gd name="T38" fmla="*/ 31 w 53"/>
                <a:gd name="T39" fmla="*/ 33 h 33"/>
                <a:gd name="T40" fmla="*/ 23 w 53"/>
                <a:gd name="T41" fmla="*/ 33 h 33"/>
                <a:gd name="T42" fmla="*/ 23 w 53"/>
                <a:gd name="T43" fmla="*/ 13 h 33"/>
                <a:gd name="T44" fmla="*/ 21 w 53"/>
                <a:gd name="T45" fmla="*/ 7 h 33"/>
                <a:gd name="T46" fmla="*/ 16 w 53"/>
                <a:gd name="T47" fmla="*/ 4 h 33"/>
                <a:gd name="T48" fmla="*/ 12 w 53"/>
                <a:gd name="T49" fmla="*/ 6 h 33"/>
                <a:gd name="T50" fmla="*/ 9 w 53"/>
                <a:gd name="T51" fmla="*/ 9 h 33"/>
                <a:gd name="T52" fmla="*/ 9 w 53"/>
                <a:gd name="T53" fmla="*/ 33 h 33"/>
                <a:gd name="T54" fmla="*/ 0 w 53"/>
                <a:gd name="T55" fmla="*/ 33 h 33"/>
                <a:gd name="T56" fmla="*/ 0 w 53"/>
                <a:gd name="T57" fmla="*/ 0 h 33"/>
                <a:gd name="T58" fmla="*/ 8 w 53"/>
                <a:gd name="T5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" h="33">
                  <a:moveTo>
                    <a:pt x="8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10" y="3"/>
                    <a:pt x="11" y="2"/>
                    <a:pt x="13" y="1"/>
                  </a:cubicBezTo>
                  <a:cubicBezTo>
                    <a:pt x="15" y="0"/>
                    <a:pt x="17" y="0"/>
                    <a:pt x="20" y="0"/>
                  </a:cubicBezTo>
                  <a:cubicBezTo>
                    <a:pt x="22" y="0"/>
                    <a:pt x="24" y="0"/>
                    <a:pt x="26" y="1"/>
                  </a:cubicBezTo>
                  <a:cubicBezTo>
                    <a:pt x="28" y="2"/>
                    <a:pt x="29" y="4"/>
                    <a:pt x="30" y="6"/>
                  </a:cubicBezTo>
                  <a:cubicBezTo>
                    <a:pt x="31" y="4"/>
                    <a:pt x="32" y="2"/>
                    <a:pt x="34" y="1"/>
                  </a:cubicBezTo>
                  <a:cubicBezTo>
                    <a:pt x="36" y="0"/>
                    <a:pt x="39" y="0"/>
                    <a:pt x="41" y="0"/>
                  </a:cubicBezTo>
                  <a:cubicBezTo>
                    <a:pt x="45" y="0"/>
                    <a:pt x="48" y="1"/>
                    <a:pt x="50" y="3"/>
                  </a:cubicBezTo>
                  <a:cubicBezTo>
                    <a:pt x="52" y="5"/>
                    <a:pt x="53" y="9"/>
                    <a:pt x="53" y="14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0"/>
                    <a:pt x="45" y="8"/>
                    <a:pt x="43" y="6"/>
                  </a:cubicBezTo>
                  <a:cubicBezTo>
                    <a:pt x="42" y="5"/>
                    <a:pt x="41" y="4"/>
                    <a:pt x="38" y="4"/>
                  </a:cubicBezTo>
                  <a:cubicBezTo>
                    <a:pt x="37" y="4"/>
                    <a:pt x="35" y="5"/>
                    <a:pt x="34" y="6"/>
                  </a:cubicBezTo>
                  <a:cubicBezTo>
                    <a:pt x="32" y="7"/>
                    <a:pt x="31" y="9"/>
                    <a:pt x="31" y="10"/>
                  </a:cubicBezTo>
                  <a:cubicBezTo>
                    <a:pt x="31" y="10"/>
                    <a:pt x="31" y="10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0"/>
                    <a:pt x="22" y="8"/>
                    <a:pt x="21" y="7"/>
                  </a:cubicBezTo>
                  <a:cubicBezTo>
                    <a:pt x="20" y="5"/>
                    <a:pt x="18" y="4"/>
                    <a:pt x="16" y="4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10" y="6"/>
                    <a:pt x="9" y="7"/>
                    <a:pt x="9" y="9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-1465261" y="-596329"/>
              <a:ext cx="57150" cy="60325"/>
            </a:xfrm>
            <a:custGeom>
              <a:avLst/>
              <a:gdLst>
                <a:gd name="T0" fmla="*/ 24 w 32"/>
                <a:gd name="T1" fmla="*/ 33 h 33"/>
                <a:gd name="T2" fmla="*/ 23 w 32"/>
                <a:gd name="T3" fmla="*/ 31 h 33"/>
                <a:gd name="T4" fmla="*/ 22 w 32"/>
                <a:gd name="T5" fmla="*/ 29 h 33"/>
                <a:gd name="T6" fmla="*/ 18 w 32"/>
                <a:gd name="T7" fmla="*/ 32 h 33"/>
                <a:gd name="T8" fmla="*/ 12 w 32"/>
                <a:gd name="T9" fmla="*/ 33 h 33"/>
                <a:gd name="T10" fmla="*/ 3 w 32"/>
                <a:gd name="T11" fmla="*/ 31 h 33"/>
                <a:gd name="T12" fmla="*/ 0 w 32"/>
                <a:gd name="T13" fmla="*/ 24 h 33"/>
                <a:gd name="T14" fmla="*/ 4 w 32"/>
                <a:gd name="T15" fmla="*/ 17 h 33"/>
                <a:gd name="T16" fmla="*/ 16 w 32"/>
                <a:gd name="T17" fmla="*/ 14 h 33"/>
                <a:gd name="T18" fmla="*/ 22 w 32"/>
                <a:gd name="T19" fmla="*/ 14 h 33"/>
                <a:gd name="T20" fmla="*/ 22 w 32"/>
                <a:gd name="T21" fmla="*/ 11 h 33"/>
                <a:gd name="T22" fmla="*/ 21 w 32"/>
                <a:gd name="T23" fmla="*/ 6 h 33"/>
                <a:gd name="T24" fmla="*/ 15 w 32"/>
                <a:gd name="T25" fmla="*/ 4 h 33"/>
                <a:gd name="T26" fmla="*/ 11 w 32"/>
                <a:gd name="T27" fmla="*/ 6 h 33"/>
                <a:gd name="T28" fmla="*/ 9 w 32"/>
                <a:gd name="T29" fmla="*/ 10 h 33"/>
                <a:gd name="T30" fmla="*/ 1 w 32"/>
                <a:gd name="T31" fmla="*/ 10 h 33"/>
                <a:gd name="T32" fmla="*/ 1 w 32"/>
                <a:gd name="T33" fmla="*/ 9 h 33"/>
                <a:gd name="T34" fmla="*/ 5 w 32"/>
                <a:gd name="T35" fmla="*/ 3 h 33"/>
                <a:gd name="T36" fmla="*/ 16 w 32"/>
                <a:gd name="T37" fmla="*/ 0 h 33"/>
                <a:gd name="T38" fmla="*/ 27 w 32"/>
                <a:gd name="T39" fmla="*/ 3 h 33"/>
                <a:gd name="T40" fmla="*/ 31 w 32"/>
                <a:gd name="T41" fmla="*/ 11 h 33"/>
                <a:gd name="T42" fmla="*/ 31 w 32"/>
                <a:gd name="T43" fmla="*/ 26 h 33"/>
                <a:gd name="T44" fmla="*/ 31 w 32"/>
                <a:gd name="T45" fmla="*/ 29 h 33"/>
                <a:gd name="T46" fmla="*/ 32 w 32"/>
                <a:gd name="T47" fmla="*/ 33 h 33"/>
                <a:gd name="T48" fmla="*/ 24 w 32"/>
                <a:gd name="T49" fmla="*/ 33 h 33"/>
                <a:gd name="T50" fmla="*/ 14 w 32"/>
                <a:gd name="T51" fmla="*/ 29 h 33"/>
                <a:gd name="T52" fmla="*/ 19 w 32"/>
                <a:gd name="T53" fmla="*/ 28 h 33"/>
                <a:gd name="T54" fmla="*/ 22 w 32"/>
                <a:gd name="T55" fmla="*/ 24 h 33"/>
                <a:gd name="T56" fmla="*/ 22 w 32"/>
                <a:gd name="T57" fmla="*/ 18 h 33"/>
                <a:gd name="T58" fmla="*/ 16 w 32"/>
                <a:gd name="T59" fmla="*/ 18 h 33"/>
                <a:gd name="T60" fmla="*/ 10 w 32"/>
                <a:gd name="T61" fmla="*/ 20 h 33"/>
                <a:gd name="T62" fmla="*/ 8 w 32"/>
                <a:gd name="T63" fmla="*/ 24 h 33"/>
                <a:gd name="T64" fmla="*/ 9 w 32"/>
                <a:gd name="T65" fmla="*/ 28 h 33"/>
                <a:gd name="T66" fmla="*/ 14 w 32"/>
                <a:gd name="T6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33">
                  <a:moveTo>
                    <a:pt x="24" y="33"/>
                  </a:moveTo>
                  <a:cubicBezTo>
                    <a:pt x="23" y="32"/>
                    <a:pt x="23" y="31"/>
                    <a:pt x="23" y="31"/>
                  </a:cubicBezTo>
                  <a:cubicBezTo>
                    <a:pt x="23" y="30"/>
                    <a:pt x="23" y="29"/>
                    <a:pt x="22" y="29"/>
                  </a:cubicBezTo>
                  <a:cubicBezTo>
                    <a:pt x="21" y="30"/>
                    <a:pt x="20" y="31"/>
                    <a:pt x="18" y="32"/>
                  </a:cubicBezTo>
                  <a:cubicBezTo>
                    <a:pt x="16" y="33"/>
                    <a:pt x="14" y="33"/>
                    <a:pt x="12" y="33"/>
                  </a:cubicBezTo>
                  <a:cubicBezTo>
                    <a:pt x="8" y="33"/>
                    <a:pt x="5" y="33"/>
                    <a:pt x="3" y="31"/>
                  </a:cubicBezTo>
                  <a:cubicBezTo>
                    <a:pt x="1" y="29"/>
                    <a:pt x="0" y="27"/>
                    <a:pt x="0" y="24"/>
                  </a:cubicBezTo>
                  <a:cubicBezTo>
                    <a:pt x="0" y="21"/>
                    <a:pt x="1" y="18"/>
                    <a:pt x="4" y="17"/>
                  </a:cubicBezTo>
                  <a:cubicBezTo>
                    <a:pt x="7" y="15"/>
                    <a:pt x="11" y="14"/>
                    <a:pt x="16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9"/>
                    <a:pt x="22" y="7"/>
                    <a:pt x="21" y="6"/>
                  </a:cubicBezTo>
                  <a:cubicBezTo>
                    <a:pt x="19" y="5"/>
                    <a:pt x="18" y="4"/>
                    <a:pt x="15" y="4"/>
                  </a:cubicBezTo>
                  <a:cubicBezTo>
                    <a:pt x="13" y="4"/>
                    <a:pt x="12" y="5"/>
                    <a:pt x="11" y="6"/>
                  </a:cubicBezTo>
                  <a:cubicBezTo>
                    <a:pt x="9" y="7"/>
                    <a:pt x="9" y="8"/>
                    <a:pt x="9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2" y="5"/>
                    <a:pt x="5" y="3"/>
                  </a:cubicBezTo>
                  <a:cubicBezTo>
                    <a:pt x="8" y="1"/>
                    <a:pt x="11" y="0"/>
                    <a:pt x="16" y="0"/>
                  </a:cubicBezTo>
                  <a:cubicBezTo>
                    <a:pt x="20" y="0"/>
                    <a:pt x="24" y="1"/>
                    <a:pt x="27" y="3"/>
                  </a:cubicBezTo>
                  <a:cubicBezTo>
                    <a:pt x="29" y="4"/>
                    <a:pt x="31" y="7"/>
                    <a:pt x="31" y="1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7"/>
                    <a:pt x="31" y="28"/>
                    <a:pt x="31" y="29"/>
                  </a:cubicBezTo>
                  <a:cubicBezTo>
                    <a:pt x="31" y="31"/>
                    <a:pt x="32" y="32"/>
                    <a:pt x="32" y="33"/>
                  </a:cubicBezTo>
                  <a:lnTo>
                    <a:pt x="24" y="33"/>
                  </a:lnTo>
                  <a:close/>
                  <a:moveTo>
                    <a:pt x="14" y="29"/>
                  </a:moveTo>
                  <a:cubicBezTo>
                    <a:pt x="15" y="29"/>
                    <a:pt x="17" y="28"/>
                    <a:pt x="19" y="28"/>
                  </a:cubicBezTo>
                  <a:cubicBezTo>
                    <a:pt x="20" y="27"/>
                    <a:pt x="22" y="26"/>
                    <a:pt x="22" y="2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8"/>
                    <a:pt x="12" y="18"/>
                    <a:pt x="10" y="20"/>
                  </a:cubicBezTo>
                  <a:cubicBezTo>
                    <a:pt x="9" y="21"/>
                    <a:pt x="8" y="22"/>
                    <a:pt x="8" y="24"/>
                  </a:cubicBezTo>
                  <a:cubicBezTo>
                    <a:pt x="8" y="25"/>
                    <a:pt x="8" y="27"/>
                    <a:pt x="9" y="28"/>
                  </a:cubicBezTo>
                  <a:cubicBezTo>
                    <a:pt x="10" y="28"/>
                    <a:pt x="12" y="29"/>
                    <a:pt x="14" y="2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76"/>
            <p:cNvSpPr>
              <a:spLocks noChangeArrowheads="1"/>
            </p:cNvSpPr>
            <p:nvPr/>
          </p:nvSpPr>
          <p:spPr bwMode="auto">
            <a:xfrm>
              <a:off x="-1398586" y="-574104"/>
              <a:ext cx="34925" cy="9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77"/>
            <p:cNvSpPr>
              <a:spLocks noEditPoints="1"/>
            </p:cNvSpPr>
            <p:nvPr/>
          </p:nvSpPr>
          <p:spPr bwMode="auto">
            <a:xfrm>
              <a:off x="-1347786" y="-615379"/>
              <a:ext cx="65088" cy="79375"/>
            </a:xfrm>
            <a:custGeom>
              <a:avLst/>
              <a:gdLst>
                <a:gd name="T0" fmla="*/ 8 w 37"/>
                <a:gd name="T1" fmla="*/ 27 h 44"/>
                <a:gd name="T2" fmla="*/ 8 w 37"/>
                <a:gd name="T3" fmla="*/ 44 h 44"/>
                <a:gd name="T4" fmla="*/ 0 w 37"/>
                <a:gd name="T5" fmla="*/ 44 h 44"/>
                <a:gd name="T6" fmla="*/ 0 w 37"/>
                <a:gd name="T7" fmla="*/ 0 h 44"/>
                <a:gd name="T8" fmla="*/ 19 w 37"/>
                <a:gd name="T9" fmla="*/ 0 h 44"/>
                <a:gd name="T10" fmla="*/ 33 w 37"/>
                <a:gd name="T11" fmla="*/ 4 h 44"/>
                <a:gd name="T12" fmla="*/ 37 w 37"/>
                <a:gd name="T13" fmla="*/ 13 h 44"/>
                <a:gd name="T14" fmla="*/ 33 w 37"/>
                <a:gd name="T15" fmla="*/ 23 h 44"/>
                <a:gd name="T16" fmla="*/ 19 w 37"/>
                <a:gd name="T17" fmla="*/ 27 h 44"/>
                <a:gd name="T18" fmla="*/ 8 w 37"/>
                <a:gd name="T19" fmla="*/ 27 h 44"/>
                <a:gd name="T20" fmla="*/ 8 w 37"/>
                <a:gd name="T21" fmla="*/ 22 h 44"/>
                <a:gd name="T22" fmla="*/ 19 w 37"/>
                <a:gd name="T23" fmla="*/ 22 h 44"/>
                <a:gd name="T24" fmla="*/ 27 w 37"/>
                <a:gd name="T25" fmla="*/ 19 h 44"/>
                <a:gd name="T26" fmla="*/ 29 w 37"/>
                <a:gd name="T27" fmla="*/ 13 h 44"/>
                <a:gd name="T28" fmla="*/ 27 w 37"/>
                <a:gd name="T29" fmla="*/ 7 h 44"/>
                <a:gd name="T30" fmla="*/ 19 w 37"/>
                <a:gd name="T31" fmla="*/ 5 h 44"/>
                <a:gd name="T32" fmla="*/ 8 w 37"/>
                <a:gd name="T33" fmla="*/ 5 h 44"/>
                <a:gd name="T34" fmla="*/ 8 w 37"/>
                <a:gd name="T3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44">
                  <a:moveTo>
                    <a:pt x="8" y="27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0"/>
                    <a:pt x="29" y="1"/>
                    <a:pt x="33" y="4"/>
                  </a:cubicBezTo>
                  <a:cubicBezTo>
                    <a:pt x="36" y="6"/>
                    <a:pt x="37" y="9"/>
                    <a:pt x="37" y="13"/>
                  </a:cubicBezTo>
                  <a:cubicBezTo>
                    <a:pt x="37" y="17"/>
                    <a:pt x="36" y="20"/>
                    <a:pt x="33" y="23"/>
                  </a:cubicBezTo>
                  <a:cubicBezTo>
                    <a:pt x="29" y="25"/>
                    <a:pt x="25" y="27"/>
                    <a:pt x="19" y="27"/>
                  </a:cubicBezTo>
                  <a:lnTo>
                    <a:pt x="8" y="27"/>
                  </a:lnTo>
                  <a:close/>
                  <a:moveTo>
                    <a:pt x="8" y="22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23" y="22"/>
                    <a:pt x="25" y="21"/>
                    <a:pt x="27" y="19"/>
                  </a:cubicBezTo>
                  <a:cubicBezTo>
                    <a:pt x="28" y="18"/>
                    <a:pt x="29" y="16"/>
                    <a:pt x="29" y="13"/>
                  </a:cubicBezTo>
                  <a:cubicBezTo>
                    <a:pt x="29" y="11"/>
                    <a:pt x="28" y="9"/>
                    <a:pt x="27" y="7"/>
                  </a:cubicBezTo>
                  <a:cubicBezTo>
                    <a:pt x="25" y="6"/>
                    <a:pt x="23" y="5"/>
                    <a:pt x="19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78"/>
            <p:cNvSpPr>
              <a:spLocks noEditPoints="1"/>
            </p:cNvSpPr>
            <p:nvPr/>
          </p:nvSpPr>
          <p:spPr bwMode="auto">
            <a:xfrm>
              <a:off x="-1269999" y="-596329"/>
              <a:ext cx="57150" cy="60325"/>
            </a:xfrm>
            <a:custGeom>
              <a:avLst/>
              <a:gdLst>
                <a:gd name="T0" fmla="*/ 17 w 32"/>
                <a:gd name="T1" fmla="*/ 33 h 33"/>
                <a:gd name="T2" fmla="*/ 5 w 32"/>
                <a:gd name="T3" fmla="*/ 29 h 33"/>
                <a:gd name="T4" fmla="*/ 0 w 32"/>
                <a:gd name="T5" fmla="*/ 19 h 33"/>
                <a:gd name="T6" fmla="*/ 0 w 32"/>
                <a:gd name="T7" fmla="*/ 14 h 33"/>
                <a:gd name="T8" fmla="*/ 5 w 32"/>
                <a:gd name="T9" fmla="*/ 4 h 33"/>
                <a:gd name="T10" fmla="*/ 16 w 32"/>
                <a:gd name="T11" fmla="*/ 0 h 33"/>
                <a:gd name="T12" fmla="*/ 28 w 32"/>
                <a:gd name="T13" fmla="*/ 4 h 33"/>
                <a:gd name="T14" fmla="*/ 32 w 32"/>
                <a:gd name="T15" fmla="*/ 14 h 33"/>
                <a:gd name="T16" fmla="*/ 32 w 32"/>
                <a:gd name="T17" fmla="*/ 18 h 33"/>
                <a:gd name="T18" fmla="*/ 8 w 32"/>
                <a:gd name="T19" fmla="*/ 18 h 33"/>
                <a:gd name="T20" fmla="*/ 8 w 32"/>
                <a:gd name="T21" fmla="*/ 19 h 33"/>
                <a:gd name="T22" fmla="*/ 11 w 32"/>
                <a:gd name="T23" fmla="*/ 26 h 33"/>
                <a:gd name="T24" fmla="*/ 18 w 32"/>
                <a:gd name="T25" fmla="*/ 29 h 33"/>
                <a:gd name="T26" fmla="*/ 24 w 32"/>
                <a:gd name="T27" fmla="*/ 28 h 33"/>
                <a:gd name="T28" fmla="*/ 28 w 32"/>
                <a:gd name="T29" fmla="*/ 26 h 33"/>
                <a:gd name="T30" fmla="*/ 31 w 32"/>
                <a:gd name="T31" fmla="*/ 30 h 33"/>
                <a:gd name="T32" fmla="*/ 25 w 32"/>
                <a:gd name="T33" fmla="*/ 32 h 33"/>
                <a:gd name="T34" fmla="*/ 17 w 32"/>
                <a:gd name="T35" fmla="*/ 33 h 33"/>
                <a:gd name="T36" fmla="*/ 16 w 32"/>
                <a:gd name="T37" fmla="*/ 4 h 33"/>
                <a:gd name="T38" fmla="*/ 11 w 32"/>
                <a:gd name="T39" fmla="*/ 7 h 33"/>
                <a:gd name="T40" fmla="*/ 8 w 32"/>
                <a:gd name="T41" fmla="*/ 13 h 33"/>
                <a:gd name="T42" fmla="*/ 24 w 32"/>
                <a:gd name="T43" fmla="*/ 13 h 33"/>
                <a:gd name="T44" fmla="*/ 24 w 32"/>
                <a:gd name="T45" fmla="*/ 12 h 33"/>
                <a:gd name="T46" fmla="*/ 22 w 32"/>
                <a:gd name="T47" fmla="*/ 7 h 33"/>
                <a:gd name="T48" fmla="*/ 16 w 32"/>
                <a:gd name="T49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33">
                  <a:moveTo>
                    <a:pt x="17" y="33"/>
                  </a:moveTo>
                  <a:cubicBezTo>
                    <a:pt x="12" y="33"/>
                    <a:pt x="8" y="32"/>
                    <a:pt x="5" y="29"/>
                  </a:cubicBezTo>
                  <a:cubicBezTo>
                    <a:pt x="1" y="27"/>
                    <a:pt x="0" y="23"/>
                    <a:pt x="0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1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1" y="6"/>
                    <a:pt x="32" y="9"/>
                    <a:pt x="32" y="14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2"/>
                    <a:pt x="9" y="24"/>
                    <a:pt x="11" y="26"/>
                  </a:cubicBezTo>
                  <a:cubicBezTo>
                    <a:pt x="12" y="28"/>
                    <a:pt x="15" y="29"/>
                    <a:pt x="18" y="29"/>
                  </a:cubicBezTo>
                  <a:cubicBezTo>
                    <a:pt x="20" y="29"/>
                    <a:pt x="22" y="29"/>
                    <a:pt x="24" y="28"/>
                  </a:cubicBezTo>
                  <a:cubicBezTo>
                    <a:pt x="25" y="28"/>
                    <a:pt x="27" y="27"/>
                    <a:pt x="28" y="26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31"/>
                    <a:pt x="28" y="32"/>
                    <a:pt x="25" y="32"/>
                  </a:cubicBezTo>
                  <a:cubicBezTo>
                    <a:pt x="23" y="33"/>
                    <a:pt x="20" y="33"/>
                    <a:pt x="17" y="33"/>
                  </a:cubicBezTo>
                  <a:moveTo>
                    <a:pt x="16" y="4"/>
                  </a:moveTo>
                  <a:cubicBezTo>
                    <a:pt x="14" y="4"/>
                    <a:pt x="12" y="5"/>
                    <a:pt x="11" y="7"/>
                  </a:cubicBezTo>
                  <a:cubicBezTo>
                    <a:pt x="9" y="9"/>
                    <a:pt x="8" y="11"/>
                    <a:pt x="8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0"/>
                    <a:pt x="23" y="8"/>
                    <a:pt x="22" y="7"/>
                  </a:cubicBezTo>
                  <a:cubicBezTo>
                    <a:pt x="21" y="5"/>
                    <a:pt x="19" y="4"/>
                    <a:pt x="16" y="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79"/>
            <p:cNvSpPr>
              <a:spLocks/>
            </p:cNvSpPr>
            <p:nvPr/>
          </p:nvSpPr>
          <p:spPr bwMode="auto">
            <a:xfrm>
              <a:off x="-1200149" y="-596329"/>
              <a:ext cx="36513" cy="60325"/>
            </a:xfrm>
            <a:custGeom>
              <a:avLst/>
              <a:gdLst>
                <a:gd name="T0" fmla="*/ 20 w 21"/>
                <a:gd name="T1" fmla="*/ 5 h 33"/>
                <a:gd name="T2" fmla="*/ 16 w 21"/>
                <a:gd name="T3" fmla="*/ 5 h 33"/>
                <a:gd name="T4" fmla="*/ 11 w 21"/>
                <a:gd name="T5" fmla="*/ 6 h 33"/>
                <a:gd name="T6" fmla="*/ 9 w 21"/>
                <a:gd name="T7" fmla="*/ 10 h 33"/>
                <a:gd name="T8" fmla="*/ 9 w 21"/>
                <a:gd name="T9" fmla="*/ 33 h 33"/>
                <a:gd name="T10" fmla="*/ 0 w 21"/>
                <a:gd name="T11" fmla="*/ 33 h 33"/>
                <a:gd name="T12" fmla="*/ 0 w 21"/>
                <a:gd name="T13" fmla="*/ 0 h 33"/>
                <a:gd name="T14" fmla="*/ 8 w 21"/>
                <a:gd name="T15" fmla="*/ 0 h 33"/>
                <a:gd name="T16" fmla="*/ 9 w 21"/>
                <a:gd name="T17" fmla="*/ 5 h 33"/>
                <a:gd name="T18" fmla="*/ 12 w 21"/>
                <a:gd name="T19" fmla="*/ 1 h 33"/>
                <a:gd name="T20" fmla="*/ 18 w 21"/>
                <a:gd name="T21" fmla="*/ 0 h 33"/>
                <a:gd name="T22" fmla="*/ 19 w 21"/>
                <a:gd name="T23" fmla="*/ 0 h 33"/>
                <a:gd name="T24" fmla="*/ 21 w 21"/>
                <a:gd name="T25" fmla="*/ 0 h 33"/>
                <a:gd name="T26" fmla="*/ 20 w 21"/>
                <a:gd name="T27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3">
                  <a:moveTo>
                    <a:pt x="20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4" y="5"/>
                    <a:pt x="13" y="6"/>
                    <a:pt x="11" y="6"/>
                  </a:cubicBezTo>
                  <a:cubicBezTo>
                    <a:pt x="10" y="7"/>
                    <a:pt x="9" y="8"/>
                    <a:pt x="9" y="1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4"/>
                    <a:pt x="11" y="2"/>
                    <a:pt x="12" y="1"/>
                  </a:cubicBezTo>
                  <a:cubicBezTo>
                    <a:pt x="14" y="0"/>
                    <a:pt x="16" y="0"/>
                    <a:pt x="18" y="0"/>
                  </a:cubicBezTo>
                  <a:cubicBezTo>
                    <a:pt x="18" y="0"/>
                    <a:pt x="19" y="0"/>
                    <a:pt x="19" y="0"/>
                  </a:cubicBezTo>
                  <a:cubicBezTo>
                    <a:pt x="20" y="0"/>
                    <a:pt x="20" y="0"/>
                    <a:pt x="21" y="0"/>
                  </a:cubicBezTo>
                  <a:lnTo>
                    <a:pt x="20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80"/>
            <p:cNvSpPr>
              <a:spLocks noEditPoints="1"/>
            </p:cNvSpPr>
            <p:nvPr/>
          </p:nvSpPr>
          <p:spPr bwMode="auto">
            <a:xfrm>
              <a:off x="-1154111" y="-616966"/>
              <a:ext cx="57150" cy="80963"/>
            </a:xfrm>
            <a:custGeom>
              <a:avLst/>
              <a:gdLst>
                <a:gd name="T0" fmla="*/ 24 w 32"/>
                <a:gd name="T1" fmla="*/ 41 h 45"/>
                <a:gd name="T2" fmla="*/ 19 w 32"/>
                <a:gd name="T3" fmla="*/ 44 h 45"/>
                <a:gd name="T4" fmla="*/ 13 w 32"/>
                <a:gd name="T5" fmla="*/ 45 h 45"/>
                <a:gd name="T6" fmla="*/ 4 w 32"/>
                <a:gd name="T7" fmla="*/ 42 h 45"/>
                <a:gd name="T8" fmla="*/ 0 w 32"/>
                <a:gd name="T9" fmla="*/ 32 h 45"/>
                <a:gd name="T10" fmla="*/ 0 w 32"/>
                <a:gd name="T11" fmla="*/ 12 h 45"/>
                <a:gd name="T12" fmla="*/ 9 w 32"/>
                <a:gd name="T13" fmla="*/ 12 h 45"/>
                <a:gd name="T14" fmla="*/ 9 w 32"/>
                <a:gd name="T15" fmla="*/ 32 h 45"/>
                <a:gd name="T16" fmla="*/ 10 w 32"/>
                <a:gd name="T17" fmla="*/ 39 h 45"/>
                <a:gd name="T18" fmla="*/ 15 w 32"/>
                <a:gd name="T19" fmla="*/ 41 h 45"/>
                <a:gd name="T20" fmla="*/ 20 w 32"/>
                <a:gd name="T21" fmla="*/ 40 h 45"/>
                <a:gd name="T22" fmla="*/ 24 w 32"/>
                <a:gd name="T23" fmla="*/ 37 h 45"/>
                <a:gd name="T24" fmla="*/ 24 w 32"/>
                <a:gd name="T25" fmla="*/ 12 h 45"/>
                <a:gd name="T26" fmla="*/ 32 w 32"/>
                <a:gd name="T27" fmla="*/ 12 h 45"/>
                <a:gd name="T28" fmla="*/ 32 w 32"/>
                <a:gd name="T29" fmla="*/ 45 h 45"/>
                <a:gd name="T30" fmla="*/ 24 w 32"/>
                <a:gd name="T31" fmla="*/ 45 h 45"/>
                <a:gd name="T32" fmla="*/ 24 w 32"/>
                <a:gd name="T33" fmla="*/ 41 h 45"/>
                <a:gd name="T34" fmla="*/ 19 w 32"/>
                <a:gd name="T35" fmla="*/ 0 h 45"/>
                <a:gd name="T36" fmla="*/ 28 w 32"/>
                <a:gd name="T37" fmla="*/ 0 h 45"/>
                <a:gd name="T38" fmla="*/ 28 w 32"/>
                <a:gd name="T39" fmla="*/ 0 h 45"/>
                <a:gd name="T40" fmla="*/ 19 w 32"/>
                <a:gd name="T41" fmla="*/ 8 h 45"/>
                <a:gd name="T42" fmla="*/ 12 w 32"/>
                <a:gd name="T43" fmla="*/ 8 h 45"/>
                <a:gd name="T44" fmla="*/ 19 w 32"/>
                <a:gd name="T4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45">
                  <a:moveTo>
                    <a:pt x="24" y="41"/>
                  </a:moveTo>
                  <a:cubicBezTo>
                    <a:pt x="23" y="42"/>
                    <a:pt x="21" y="43"/>
                    <a:pt x="19" y="44"/>
                  </a:cubicBezTo>
                  <a:cubicBezTo>
                    <a:pt x="18" y="45"/>
                    <a:pt x="15" y="45"/>
                    <a:pt x="13" y="45"/>
                  </a:cubicBezTo>
                  <a:cubicBezTo>
                    <a:pt x="9" y="45"/>
                    <a:pt x="6" y="44"/>
                    <a:pt x="4" y="42"/>
                  </a:cubicBezTo>
                  <a:cubicBezTo>
                    <a:pt x="1" y="40"/>
                    <a:pt x="0" y="36"/>
                    <a:pt x="0" y="3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5"/>
                    <a:pt x="9" y="37"/>
                    <a:pt x="10" y="39"/>
                  </a:cubicBezTo>
                  <a:cubicBezTo>
                    <a:pt x="11" y="40"/>
                    <a:pt x="13" y="41"/>
                    <a:pt x="15" y="41"/>
                  </a:cubicBezTo>
                  <a:cubicBezTo>
                    <a:pt x="17" y="41"/>
                    <a:pt x="19" y="40"/>
                    <a:pt x="20" y="40"/>
                  </a:cubicBezTo>
                  <a:cubicBezTo>
                    <a:pt x="22" y="39"/>
                    <a:pt x="23" y="38"/>
                    <a:pt x="24" y="37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4" y="45"/>
                    <a:pt x="24" y="45"/>
                    <a:pt x="24" y="45"/>
                  </a:cubicBezTo>
                  <a:lnTo>
                    <a:pt x="24" y="41"/>
                  </a:lnTo>
                  <a:close/>
                  <a:moveTo>
                    <a:pt x="19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2" y="8"/>
                    <a:pt x="12" y="8"/>
                    <a:pt x="12" y="8"/>
                  </a:cubicBez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Rectangle 81"/>
            <p:cNvSpPr>
              <a:spLocks noChangeArrowheads="1"/>
            </p:cNvSpPr>
            <p:nvPr/>
          </p:nvSpPr>
          <p:spPr bwMode="auto">
            <a:xfrm>
              <a:off x="-1082674" y="-574104"/>
              <a:ext cx="31750" cy="95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2"/>
            <p:cNvSpPr>
              <a:spLocks/>
            </p:cNvSpPr>
            <p:nvPr/>
          </p:nvSpPr>
          <p:spPr bwMode="auto">
            <a:xfrm>
              <a:off x="-1039811" y="-616966"/>
              <a:ext cx="61913" cy="80963"/>
            </a:xfrm>
            <a:custGeom>
              <a:avLst/>
              <a:gdLst>
                <a:gd name="T0" fmla="*/ 35 w 35"/>
                <a:gd name="T1" fmla="*/ 45 h 45"/>
                <a:gd name="T2" fmla="*/ 1 w 35"/>
                <a:gd name="T3" fmla="*/ 45 h 45"/>
                <a:gd name="T4" fmla="*/ 1 w 35"/>
                <a:gd name="T5" fmla="*/ 41 h 45"/>
                <a:gd name="T6" fmla="*/ 18 w 35"/>
                <a:gd name="T7" fmla="*/ 25 h 45"/>
                <a:gd name="T8" fmla="*/ 23 w 35"/>
                <a:gd name="T9" fmla="*/ 18 h 45"/>
                <a:gd name="T10" fmla="*/ 25 w 35"/>
                <a:gd name="T11" fmla="*/ 13 h 45"/>
                <a:gd name="T12" fmla="*/ 23 w 35"/>
                <a:gd name="T13" fmla="*/ 7 h 45"/>
                <a:gd name="T14" fmla="*/ 17 w 35"/>
                <a:gd name="T15" fmla="*/ 5 h 45"/>
                <a:gd name="T16" fmla="*/ 11 w 35"/>
                <a:gd name="T17" fmla="*/ 8 h 45"/>
                <a:gd name="T18" fmla="*/ 9 w 35"/>
                <a:gd name="T19" fmla="*/ 14 h 45"/>
                <a:gd name="T20" fmla="*/ 1 w 35"/>
                <a:gd name="T21" fmla="*/ 14 h 45"/>
                <a:gd name="T22" fmla="*/ 0 w 35"/>
                <a:gd name="T23" fmla="*/ 14 h 45"/>
                <a:gd name="T24" fmla="*/ 5 w 35"/>
                <a:gd name="T25" fmla="*/ 4 h 45"/>
                <a:gd name="T26" fmla="*/ 17 w 35"/>
                <a:gd name="T27" fmla="*/ 0 h 45"/>
                <a:gd name="T28" fmla="*/ 29 w 35"/>
                <a:gd name="T29" fmla="*/ 4 h 45"/>
                <a:gd name="T30" fmla="*/ 33 w 35"/>
                <a:gd name="T31" fmla="*/ 13 h 45"/>
                <a:gd name="T32" fmla="*/ 31 w 35"/>
                <a:gd name="T33" fmla="*/ 20 h 45"/>
                <a:gd name="T34" fmla="*/ 23 w 35"/>
                <a:gd name="T35" fmla="*/ 28 h 45"/>
                <a:gd name="T36" fmla="*/ 12 w 35"/>
                <a:gd name="T37" fmla="*/ 40 h 45"/>
                <a:gd name="T38" fmla="*/ 35 w 35"/>
                <a:gd name="T39" fmla="*/ 40 h 45"/>
                <a:gd name="T40" fmla="*/ 35 w 35"/>
                <a:gd name="T4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45">
                  <a:moveTo>
                    <a:pt x="35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20" y="22"/>
                    <a:pt x="22" y="20"/>
                    <a:pt x="23" y="18"/>
                  </a:cubicBezTo>
                  <a:cubicBezTo>
                    <a:pt x="24" y="16"/>
                    <a:pt x="25" y="15"/>
                    <a:pt x="25" y="13"/>
                  </a:cubicBezTo>
                  <a:cubicBezTo>
                    <a:pt x="25" y="11"/>
                    <a:pt x="24" y="9"/>
                    <a:pt x="23" y="7"/>
                  </a:cubicBezTo>
                  <a:cubicBezTo>
                    <a:pt x="22" y="6"/>
                    <a:pt x="20" y="5"/>
                    <a:pt x="17" y="5"/>
                  </a:cubicBezTo>
                  <a:cubicBezTo>
                    <a:pt x="14" y="5"/>
                    <a:pt x="12" y="6"/>
                    <a:pt x="11" y="8"/>
                  </a:cubicBezTo>
                  <a:cubicBezTo>
                    <a:pt x="9" y="9"/>
                    <a:pt x="9" y="11"/>
                    <a:pt x="9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0"/>
                    <a:pt x="2" y="7"/>
                    <a:pt x="5" y="4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22" y="0"/>
                    <a:pt x="26" y="2"/>
                    <a:pt x="29" y="4"/>
                  </a:cubicBezTo>
                  <a:cubicBezTo>
                    <a:pt x="32" y="6"/>
                    <a:pt x="33" y="9"/>
                    <a:pt x="33" y="13"/>
                  </a:cubicBezTo>
                  <a:cubicBezTo>
                    <a:pt x="33" y="15"/>
                    <a:pt x="32" y="18"/>
                    <a:pt x="31" y="20"/>
                  </a:cubicBezTo>
                  <a:cubicBezTo>
                    <a:pt x="29" y="23"/>
                    <a:pt x="26" y="25"/>
                    <a:pt x="23" y="2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35" y="40"/>
                    <a:pt x="35" y="40"/>
                    <a:pt x="35" y="40"/>
                  </a:cubicBezTo>
                  <a:lnTo>
                    <a:pt x="35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83"/>
            <p:cNvSpPr>
              <a:spLocks noEditPoints="1"/>
            </p:cNvSpPr>
            <p:nvPr/>
          </p:nvSpPr>
          <p:spPr bwMode="auto">
            <a:xfrm>
              <a:off x="-965199" y="-616966"/>
              <a:ext cx="58738" cy="80963"/>
            </a:xfrm>
            <a:custGeom>
              <a:avLst/>
              <a:gdLst>
                <a:gd name="T0" fmla="*/ 33 w 33"/>
                <a:gd name="T1" fmla="*/ 28 h 45"/>
                <a:gd name="T2" fmla="*/ 29 w 33"/>
                <a:gd name="T3" fmla="*/ 41 h 45"/>
                <a:gd name="T4" fmla="*/ 17 w 33"/>
                <a:gd name="T5" fmla="*/ 45 h 45"/>
                <a:gd name="T6" fmla="*/ 5 w 33"/>
                <a:gd name="T7" fmla="*/ 41 h 45"/>
                <a:gd name="T8" fmla="*/ 0 w 33"/>
                <a:gd name="T9" fmla="*/ 28 h 45"/>
                <a:gd name="T10" fmla="*/ 0 w 33"/>
                <a:gd name="T11" fmla="*/ 18 h 45"/>
                <a:gd name="T12" fmla="*/ 5 w 33"/>
                <a:gd name="T13" fmla="*/ 5 h 45"/>
                <a:gd name="T14" fmla="*/ 17 w 33"/>
                <a:gd name="T15" fmla="*/ 0 h 45"/>
                <a:gd name="T16" fmla="*/ 29 w 33"/>
                <a:gd name="T17" fmla="*/ 5 h 45"/>
                <a:gd name="T18" fmla="*/ 33 w 33"/>
                <a:gd name="T19" fmla="*/ 18 h 45"/>
                <a:gd name="T20" fmla="*/ 33 w 33"/>
                <a:gd name="T21" fmla="*/ 28 h 45"/>
                <a:gd name="T22" fmla="*/ 25 w 33"/>
                <a:gd name="T23" fmla="*/ 17 h 45"/>
                <a:gd name="T24" fmla="*/ 23 w 33"/>
                <a:gd name="T25" fmla="*/ 8 h 45"/>
                <a:gd name="T26" fmla="*/ 17 w 33"/>
                <a:gd name="T27" fmla="*/ 5 h 45"/>
                <a:gd name="T28" fmla="*/ 11 w 33"/>
                <a:gd name="T29" fmla="*/ 8 h 45"/>
                <a:gd name="T30" fmla="*/ 8 w 33"/>
                <a:gd name="T31" fmla="*/ 17 h 45"/>
                <a:gd name="T32" fmla="*/ 8 w 33"/>
                <a:gd name="T33" fmla="*/ 29 h 45"/>
                <a:gd name="T34" fmla="*/ 11 w 33"/>
                <a:gd name="T35" fmla="*/ 38 h 45"/>
                <a:gd name="T36" fmla="*/ 17 w 33"/>
                <a:gd name="T37" fmla="*/ 41 h 45"/>
                <a:gd name="T38" fmla="*/ 23 w 33"/>
                <a:gd name="T39" fmla="*/ 38 h 45"/>
                <a:gd name="T40" fmla="*/ 25 w 33"/>
                <a:gd name="T41" fmla="*/ 29 h 45"/>
                <a:gd name="T42" fmla="*/ 25 w 33"/>
                <a:gd name="T43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5">
                  <a:moveTo>
                    <a:pt x="33" y="28"/>
                  </a:moveTo>
                  <a:cubicBezTo>
                    <a:pt x="33" y="34"/>
                    <a:pt x="32" y="38"/>
                    <a:pt x="29" y="41"/>
                  </a:cubicBezTo>
                  <a:cubicBezTo>
                    <a:pt x="26" y="44"/>
                    <a:pt x="22" y="45"/>
                    <a:pt x="17" y="45"/>
                  </a:cubicBezTo>
                  <a:cubicBezTo>
                    <a:pt x="12" y="45"/>
                    <a:pt x="8" y="44"/>
                    <a:pt x="5" y="41"/>
                  </a:cubicBezTo>
                  <a:cubicBezTo>
                    <a:pt x="2" y="38"/>
                    <a:pt x="0" y="34"/>
                    <a:pt x="0" y="2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"/>
                    <a:pt x="2" y="8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22" y="0"/>
                    <a:pt x="26" y="2"/>
                    <a:pt x="29" y="5"/>
                  </a:cubicBezTo>
                  <a:cubicBezTo>
                    <a:pt x="32" y="8"/>
                    <a:pt x="33" y="12"/>
                    <a:pt x="33" y="18"/>
                  </a:cubicBezTo>
                  <a:lnTo>
                    <a:pt x="33" y="28"/>
                  </a:lnTo>
                  <a:close/>
                  <a:moveTo>
                    <a:pt x="25" y="17"/>
                  </a:moveTo>
                  <a:cubicBezTo>
                    <a:pt x="25" y="13"/>
                    <a:pt x="24" y="10"/>
                    <a:pt x="23" y="8"/>
                  </a:cubicBezTo>
                  <a:cubicBezTo>
                    <a:pt x="21" y="6"/>
                    <a:pt x="19" y="5"/>
                    <a:pt x="17" y="5"/>
                  </a:cubicBezTo>
                  <a:cubicBezTo>
                    <a:pt x="14" y="5"/>
                    <a:pt x="12" y="6"/>
                    <a:pt x="11" y="8"/>
                  </a:cubicBezTo>
                  <a:cubicBezTo>
                    <a:pt x="9" y="10"/>
                    <a:pt x="8" y="13"/>
                    <a:pt x="8" y="1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3"/>
                    <a:pt x="9" y="36"/>
                    <a:pt x="11" y="38"/>
                  </a:cubicBezTo>
                  <a:cubicBezTo>
                    <a:pt x="12" y="40"/>
                    <a:pt x="14" y="41"/>
                    <a:pt x="17" y="41"/>
                  </a:cubicBezTo>
                  <a:cubicBezTo>
                    <a:pt x="19" y="41"/>
                    <a:pt x="21" y="40"/>
                    <a:pt x="23" y="38"/>
                  </a:cubicBezTo>
                  <a:cubicBezTo>
                    <a:pt x="24" y="36"/>
                    <a:pt x="25" y="33"/>
                    <a:pt x="25" y="29"/>
                  </a:cubicBezTo>
                  <a:lnTo>
                    <a:pt x="25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84"/>
            <p:cNvSpPr>
              <a:spLocks/>
            </p:cNvSpPr>
            <p:nvPr/>
          </p:nvSpPr>
          <p:spPr bwMode="auto">
            <a:xfrm>
              <a:off x="-888999" y="-615379"/>
              <a:ext cx="34925" cy="79375"/>
            </a:xfrm>
            <a:custGeom>
              <a:avLst/>
              <a:gdLst>
                <a:gd name="T0" fmla="*/ 22 w 22"/>
                <a:gd name="T1" fmla="*/ 50 h 50"/>
                <a:gd name="T2" fmla="*/ 13 w 22"/>
                <a:gd name="T3" fmla="*/ 50 h 50"/>
                <a:gd name="T4" fmla="*/ 13 w 22"/>
                <a:gd name="T5" fmla="*/ 7 h 50"/>
                <a:gd name="T6" fmla="*/ 0 w 22"/>
                <a:gd name="T7" fmla="*/ 8 h 50"/>
                <a:gd name="T8" fmla="*/ 0 w 22"/>
                <a:gd name="T9" fmla="*/ 3 h 50"/>
                <a:gd name="T10" fmla="*/ 22 w 22"/>
                <a:gd name="T11" fmla="*/ 0 h 50"/>
                <a:gd name="T12" fmla="*/ 22 w 22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50">
                  <a:moveTo>
                    <a:pt x="22" y="50"/>
                  </a:moveTo>
                  <a:lnTo>
                    <a:pt x="13" y="50"/>
                  </a:lnTo>
                  <a:lnTo>
                    <a:pt x="13" y="7"/>
                  </a:lnTo>
                  <a:lnTo>
                    <a:pt x="0" y="8"/>
                  </a:lnTo>
                  <a:lnTo>
                    <a:pt x="0" y="3"/>
                  </a:lnTo>
                  <a:lnTo>
                    <a:pt x="22" y="0"/>
                  </a:lnTo>
                  <a:lnTo>
                    <a:pt x="22" y="5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5"/>
            <p:cNvSpPr>
              <a:spLocks noEditPoints="1"/>
            </p:cNvSpPr>
            <p:nvPr/>
          </p:nvSpPr>
          <p:spPr bwMode="auto">
            <a:xfrm>
              <a:off x="-817561" y="-616966"/>
              <a:ext cx="60325" cy="80963"/>
            </a:xfrm>
            <a:custGeom>
              <a:avLst/>
              <a:gdLst>
                <a:gd name="T0" fmla="*/ 19 w 34"/>
                <a:gd name="T1" fmla="*/ 0 h 45"/>
                <a:gd name="T2" fmla="*/ 24 w 34"/>
                <a:gd name="T3" fmla="*/ 1 h 45"/>
                <a:gd name="T4" fmla="*/ 29 w 34"/>
                <a:gd name="T5" fmla="*/ 2 h 45"/>
                <a:gd name="T6" fmla="*/ 27 w 34"/>
                <a:gd name="T7" fmla="*/ 7 h 45"/>
                <a:gd name="T8" fmla="*/ 24 w 34"/>
                <a:gd name="T9" fmla="*/ 6 h 45"/>
                <a:gd name="T10" fmla="*/ 19 w 34"/>
                <a:gd name="T11" fmla="*/ 5 h 45"/>
                <a:gd name="T12" fmla="*/ 11 w 34"/>
                <a:gd name="T13" fmla="*/ 9 h 45"/>
                <a:gd name="T14" fmla="*/ 8 w 34"/>
                <a:gd name="T15" fmla="*/ 18 h 45"/>
                <a:gd name="T16" fmla="*/ 8 w 34"/>
                <a:gd name="T17" fmla="*/ 19 h 45"/>
                <a:gd name="T18" fmla="*/ 13 w 34"/>
                <a:gd name="T19" fmla="*/ 17 h 45"/>
                <a:gd name="T20" fmla="*/ 19 w 34"/>
                <a:gd name="T21" fmla="*/ 16 h 45"/>
                <a:gd name="T22" fmla="*/ 30 w 34"/>
                <a:gd name="T23" fmla="*/ 20 h 45"/>
                <a:gd name="T24" fmla="*/ 34 w 34"/>
                <a:gd name="T25" fmla="*/ 30 h 45"/>
                <a:gd name="T26" fmla="*/ 29 w 34"/>
                <a:gd name="T27" fmla="*/ 41 h 45"/>
                <a:gd name="T28" fmla="*/ 17 w 34"/>
                <a:gd name="T29" fmla="*/ 45 h 45"/>
                <a:gd name="T30" fmla="*/ 5 w 34"/>
                <a:gd name="T31" fmla="*/ 41 h 45"/>
                <a:gd name="T32" fmla="*/ 0 w 34"/>
                <a:gd name="T33" fmla="*/ 28 h 45"/>
                <a:gd name="T34" fmla="*/ 0 w 34"/>
                <a:gd name="T35" fmla="*/ 19 h 45"/>
                <a:gd name="T36" fmla="*/ 5 w 34"/>
                <a:gd name="T37" fmla="*/ 5 h 45"/>
                <a:gd name="T38" fmla="*/ 19 w 34"/>
                <a:gd name="T39" fmla="*/ 0 h 45"/>
                <a:gd name="T40" fmla="*/ 17 w 34"/>
                <a:gd name="T41" fmla="*/ 20 h 45"/>
                <a:gd name="T42" fmla="*/ 12 w 34"/>
                <a:gd name="T43" fmla="*/ 21 h 45"/>
                <a:gd name="T44" fmla="*/ 8 w 34"/>
                <a:gd name="T45" fmla="*/ 24 h 45"/>
                <a:gd name="T46" fmla="*/ 8 w 34"/>
                <a:gd name="T47" fmla="*/ 28 h 45"/>
                <a:gd name="T48" fmla="*/ 11 w 34"/>
                <a:gd name="T49" fmla="*/ 38 h 45"/>
                <a:gd name="T50" fmla="*/ 17 w 34"/>
                <a:gd name="T51" fmla="*/ 41 h 45"/>
                <a:gd name="T52" fmla="*/ 23 w 34"/>
                <a:gd name="T53" fmla="*/ 38 h 45"/>
                <a:gd name="T54" fmla="*/ 25 w 34"/>
                <a:gd name="T55" fmla="*/ 30 h 45"/>
                <a:gd name="T56" fmla="*/ 23 w 34"/>
                <a:gd name="T57" fmla="*/ 23 h 45"/>
                <a:gd name="T58" fmla="*/ 17 w 34"/>
                <a:gd name="T59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45">
                  <a:moveTo>
                    <a:pt x="19" y="0"/>
                  </a:moveTo>
                  <a:cubicBezTo>
                    <a:pt x="21" y="0"/>
                    <a:pt x="23" y="1"/>
                    <a:pt x="24" y="1"/>
                  </a:cubicBezTo>
                  <a:cubicBezTo>
                    <a:pt x="26" y="1"/>
                    <a:pt x="28" y="2"/>
                    <a:pt x="29" y="2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6"/>
                    <a:pt x="25" y="6"/>
                    <a:pt x="24" y="6"/>
                  </a:cubicBezTo>
                  <a:cubicBezTo>
                    <a:pt x="22" y="5"/>
                    <a:pt x="21" y="5"/>
                    <a:pt x="19" y="5"/>
                  </a:cubicBezTo>
                  <a:cubicBezTo>
                    <a:pt x="16" y="5"/>
                    <a:pt x="13" y="6"/>
                    <a:pt x="11" y="9"/>
                  </a:cubicBezTo>
                  <a:cubicBezTo>
                    <a:pt x="9" y="11"/>
                    <a:pt x="8" y="14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1" y="17"/>
                    <a:pt x="13" y="17"/>
                  </a:cubicBezTo>
                  <a:cubicBezTo>
                    <a:pt x="15" y="16"/>
                    <a:pt x="17" y="16"/>
                    <a:pt x="19" y="16"/>
                  </a:cubicBezTo>
                  <a:cubicBezTo>
                    <a:pt x="24" y="16"/>
                    <a:pt x="27" y="17"/>
                    <a:pt x="30" y="20"/>
                  </a:cubicBezTo>
                  <a:cubicBezTo>
                    <a:pt x="32" y="23"/>
                    <a:pt x="34" y="26"/>
                    <a:pt x="34" y="30"/>
                  </a:cubicBezTo>
                  <a:cubicBezTo>
                    <a:pt x="34" y="35"/>
                    <a:pt x="32" y="38"/>
                    <a:pt x="29" y="41"/>
                  </a:cubicBezTo>
                  <a:cubicBezTo>
                    <a:pt x="26" y="44"/>
                    <a:pt x="22" y="45"/>
                    <a:pt x="17" y="45"/>
                  </a:cubicBezTo>
                  <a:cubicBezTo>
                    <a:pt x="12" y="45"/>
                    <a:pt x="8" y="44"/>
                    <a:pt x="5" y="41"/>
                  </a:cubicBezTo>
                  <a:cubicBezTo>
                    <a:pt x="1" y="38"/>
                    <a:pt x="0" y="34"/>
                    <a:pt x="0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3"/>
                    <a:pt x="2" y="9"/>
                    <a:pt x="5" y="5"/>
                  </a:cubicBezTo>
                  <a:cubicBezTo>
                    <a:pt x="9" y="2"/>
                    <a:pt x="14" y="0"/>
                    <a:pt x="19" y="0"/>
                  </a:cubicBezTo>
                  <a:moveTo>
                    <a:pt x="17" y="20"/>
                  </a:moveTo>
                  <a:cubicBezTo>
                    <a:pt x="15" y="20"/>
                    <a:pt x="13" y="21"/>
                    <a:pt x="12" y="21"/>
                  </a:cubicBezTo>
                  <a:cubicBezTo>
                    <a:pt x="10" y="22"/>
                    <a:pt x="9" y="23"/>
                    <a:pt x="8" y="2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2"/>
                    <a:pt x="9" y="35"/>
                    <a:pt x="11" y="38"/>
                  </a:cubicBezTo>
                  <a:cubicBezTo>
                    <a:pt x="12" y="40"/>
                    <a:pt x="15" y="41"/>
                    <a:pt x="17" y="41"/>
                  </a:cubicBezTo>
                  <a:cubicBezTo>
                    <a:pt x="20" y="41"/>
                    <a:pt x="22" y="40"/>
                    <a:pt x="23" y="38"/>
                  </a:cubicBezTo>
                  <a:cubicBezTo>
                    <a:pt x="25" y="36"/>
                    <a:pt x="25" y="33"/>
                    <a:pt x="25" y="30"/>
                  </a:cubicBezTo>
                  <a:cubicBezTo>
                    <a:pt x="25" y="27"/>
                    <a:pt x="25" y="25"/>
                    <a:pt x="23" y="23"/>
                  </a:cubicBezTo>
                  <a:cubicBezTo>
                    <a:pt x="22" y="21"/>
                    <a:pt x="20" y="20"/>
                    <a:pt x="17" y="2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Rectangle 86"/>
            <p:cNvSpPr>
              <a:spLocks noChangeArrowheads="1"/>
            </p:cNvSpPr>
            <p:nvPr/>
          </p:nvSpPr>
          <p:spPr bwMode="auto">
            <a:xfrm>
              <a:off x="-674686" y="-1105916"/>
              <a:ext cx="15875" cy="5842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87"/>
            <p:cNvSpPr>
              <a:spLocks noChangeArrowheads="1"/>
            </p:cNvSpPr>
            <p:nvPr/>
          </p:nvSpPr>
          <p:spPr bwMode="auto">
            <a:xfrm>
              <a:off x="-1668461" y="-853504"/>
              <a:ext cx="892175" cy="142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325" name="Grupo 3324"/>
          <p:cNvGrpSpPr/>
          <p:nvPr/>
        </p:nvGrpSpPr>
        <p:grpSpPr>
          <a:xfrm>
            <a:off x="7606579" y="4510238"/>
            <a:ext cx="3589533" cy="450282"/>
            <a:chOff x="6753149" y="-978499"/>
            <a:chExt cx="4087616" cy="512763"/>
          </a:xfrm>
        </p:grpSpPr>
        <p:grpSp>
          <p:nvGrpSpPr>
            <p:cNvPr id="3323" name="Grupo 3322"/>
            <p:cNvGrpSpPr/>
            <p:nvPr/>
          </p:nvGrpSpPr>
          <p:grpSpPr>
            <a:xfrm>
              <a:off x="7259364" y="-978499"/>
              <a:ext cx="3581401" cy="512762"/>
              <a:chOff x="7259364" y="-978499"/>
              <a:chExt cx="3581401" cy="512762"/>
            </a:xfrm>
          </p:grpSpPr>
          <p:sp>
            <p:nvSpPr>
              <p:cNvPr id="1880" name="Rectangle 91"/>
              <p:cNvSpPr>
                <a:spLocks noChangeArrowheads="1"/>
              </p:cNvSpPr>
              <p:nvPr/>
            </p:nvSpPr>
            <p:spPr bwMode="auto">
              <a:xfrm>
                <a:off x="7803877" y="-978499"/>
                <a:ext cx="1514475" cy="512762"/>
              </a:xfrm>
              <a:prstGeom prst="rect">
                <a:avLst/>
              </a:pr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1" name="Rectangle 92"/>
              <p:cNvSpPr>
                <a:spLocks noChangeArrowheads="1"/>
              </p:cNvSpPr>
              <p:nvPr/>
            </p:nvSpPr>
            <p:spPr bwMode="auto">
              <a:xfrm>
                <a:off x="9334227" y="-978499"/>
                <a:ext cx="1506538" cy="512762"/>
              </a:xfrm>
              <a:prstGeom prst="rect">
                <a:avLst/>
              </a:prstGeom>
              <a:solidFill>
                <a:srgbClr val="9D9D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6" name="Rectangle 2073"/>
              <p:cNvSpPr>
                <a:spLocks noChangeArrowheads="1"/>
              </p:cNvSpPr>
              <p:nvPr/>
            </p:nvSpPr>
            <p:spPr bwMode="auto">
              <a:xfrm>
                <a:off x="7259364" y="-978499"/>
                <a:ext cx="528638" cy="512762"/>
              </a:xfrm>
              <a:prstGeom prst="rect">
                <a:avLst/>
              </a:prstGeom>
              <a:solidFill>
                <a:srgbClr val="E524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7" name="Freeform 2074"/>
              <p:cNvSpPr>
                <a:spLocks noEditPoints="1"/>
              </p:cNvSpPr>
              <p:nvPr/>
            </p:nvSpPr>
            <p:spPr bwMode="auto">
              <a:xfrm>
                <a:off x="7322864" y="-784824"/>
                <a:ext cx="79375" cy="128587"/>
              </a:xfrm>
              <a:custGeom>
                <a:avLst/>
                <a:gdLst>
                  <a:gd name="T0" fmla="*/ 21 w 21"/>
                  <a:gd name="T1" fmla="*/ 9 h 34"/>
                  <a:gd name="T2" fmla="*/ 21 w 21"/>
                  <a:gd name="T3" fmla="*/ 14 h 34"/>
                  <a:gd name="T4" fmla="*/ 18 w 21"/>
                  <a:gd name="T5" fmla="*/ 18 h 34"/>
                  <a:gd name="T6" fmla="*/ 14 w 21"/>
                  <a:gd name="T7" fmla="*/ 20 h 34"/>
                  <a:gd name="T8" fmla="*/ 9 w 21"/>
                  <a:gd name="T9" fmla="*/ 21 h 34"/>
                  <a:gd name="T10" fmla="*/ 5 w 21"/>
                  <a:gd name="T11" fmla="*/ 21 h 34"/>
                  <a:gd name="T12" fmla="*/ 5 w 21"/>
                  <a:gd name="T13" fmla="*/ 33 h 34"/>
                  <a:gd name="T14" fmla="*/ 5 w 21"/>
                  <a:gd name="T15" fmla="*/ 33 h 34"/>
                  <a:gd name="T16" fmla="*/ 4 w 21"/>
                  <a:gd name="T17" fmla="*/ 34 h 34"/>
                  <a:gd name="T18" fmla="*/ 4 w 21"/>
                  <a:gd name="T19" fmla="*/ 34 h 34"/>
                  <a:gd name="T20" fmla="*/ 3 w 21"/>
                  <a:gd name="T21" fmla="*/ 34 h 34"/>
                  <a:gd name="T22" fmla="*/ 2 w 21"/>
                  <a:gd name="T23" fmla="*/ 34 h 34"/>
                  <a:gd name="T24" fmla="*/ 1 w 21"/>
                  <a:gd name="T25" fmla="*/ 34 h 34"/>
                  <a:gd name="T26" fmla="*/ 1 w 21"/>
                  <a:gd name="T27" fmla="*/ 33 h 34"/>
                  <a:gd name="T28" fmla="*/ 0 w 21"/>
                  <a:gd name="T29" fmla="*/ 33 h 34"/>
                  <a:gd name="T30" fmla="*/ 0 w 21"/>
                  <a:gd name="T31" fmla="*/ 1 h 34"/>
                  <a:gd name="T32" fmla="*/ 1 w 21"/>
                  <a:gd name="T33" fmla="*/ 0 h 34"/>
                  <a:gd name="T34" fmla="*/ 2 w 21"/>
                  <a:gd name="T35" fmla="*/ 0 h 34"/>
                  <a:gd name="T36" fmla="*/ 9 w 21"/>
                  <a:gd name="T37" fmla="*/ 0 h 34"/>
                  <a:gd name="T38" fmla="*/ 12 w 21"/>
                  <a:gd name="T39" fmla="*/ 0 h 34"/>
                  <a:gd name="T40" fmla="*/ 14 w 21"/>
                  <a:gd name="T41" fmla="*/ 0 h 34"/>
                  <a:gd name="T42" fmla="*/ 17 w 21"/>
                  <a:gd name="T43" fmla="*/ 1 h 34"/>
                  <a:gd name="T44" fmla="*/ 19 w 21"/>
                  <a:gd name="T45" fmla="*/ 3 h 34"/>
                  <a:gd name="T46" fmla="*/ 21 w 21"/>
                  <a:gd name="T47" fmla="*/ 6 h 34"/>
                  <a:gd name="T48" fmla="*/ 21 w 21"/>
                  <a:gd name="T49" fmla="*/ 9 h 34"/>
                  <a:gd name="T50" fmla="*/ 17 w 21"/>
                  <a:gd name="T51" fmla="*/ 10 h 34"/>
                  <a:gd name="T52" fmla="*/ 16 w 21"/>
                  <a:gd name="T53" fmla="*/ 6 h 34"/>
                  <a:gd name="T54" fmla="*/ 14 w 21"/>
                  <a:gd name="T55" fmla="*/ 4 h 34"/>
                  <a:gd name="T56" fmla="*/ 12 w 21"/>
                  <a:gd name="T57" fmla="*/ 3 h 34"/>
                  <a:gd name="T58" fmla="*/ 9 w 21"/>
                  <a:gd name="T59" fmla="*/ 3 h 34"/>
                  <a:gd name="T60" fmla="*/ 5 w 21"/>
                  <a:gd name="T61" fmla="*/ 3 h 34"/>
                  <a:gd name="T62" fmla="*/ 5 w 21"/>
                  <a:gd name="T63" fmla="*/ 17 h 34"/>
                  <a:gd name="T64" fmla="*/ 9 w 21"/>
                  <a:gd name="T65" fmla="*/ 17 h 34"/>
                  <a:gd name="T66" fmla="*/ 12 w 21"/>
                  <a:gd name="T67" fmla="*/ 16 h 34"/>
                  <a:gd name="T68" fmla="*/ 15 w 21"/>
                  <a:gd name="T69" fmla="*/ 15 h 34"/>
                  <a:gd name="T70" fmla="*/ 16 w 21"/>
                  <a:gd name="T71" fmla="*/ 13 h 34"/>
                  <a:gd name="T72" fmla="*/ 17 w 21"/>
                  <a:gd name="T7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1" h="34">
                    <a:moveTo>
                      <a:pt x="21" y="9"/>
                    </a:moveTo>
                    <a:cubicBezTo>
                      <a:pt x="21" y="11"/>
                      <a:pt x="21" y="13"/>
                      <a:pt x="21" y="14"/>
                    </a:cubicBezTo>
                    <a:cubicBezTo>
                      <a:pt x="20" y="15"/>
                      <a:pt x="19" y="17"/>
                      <a:pt x="18" y="18"/>
                    </a:cubicBezTo>
                    <a:cubicBezTo>
                      <a:pt x="17" y="19"/>
                      <a:pt x="16" y="19"/>
                      <a:pt x="14" y="20"/>
                    </a:cubicBezTo>
                    <a:cubicBezTo>
                      <a:pt x="13" y="20"/>
                      <a:pt x="11" y="21"/>
                      <a:pt x="9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0"/>
                      <a:pt x="16" y="1"/>
                      <a:pt x="17" y="1"/>
                    </a:cubicBezTo>
                    <a:cubicBezTo>
                      <a:pt x="18" y="2"/>
                      <a:pt x="19" y="2"/>
                      <a:pt x="19" y="3"/>
                    </a:cubicBezTo>
                    <a:cubicBezTo>
                      <a:pt x="20" y="4"/>
                      <a:pt x="20" y="5"/>
                      <a:pt x="21" y="6"/>
                    </a:cubicBezTo>
                    <a:cubicBezTo>
                      <a:pt x="21" y="7"/>
                      <a:pt x="21" y="8"/>
                      <a:pt x="21" y="9"/>
                    </a:cubicBezTo>
                    <a:moveTo>
                      <a:pt x="17" y="10"/>
                    </a:moveTo>
                    <a:cubicBezTo>
                      <a:pt x="17" y="8"/>
                      <a:pt x="16" y="7"/>
                      <a:pt x="16" y="6"/>
                    </a:cubicBezTo>
                    <a:cubicBezTo>
                      <a:pt x="15" y="5"/>
                      <a:pt x="15" y="5"/>
                      <a:pt x="14" y="4"/>
                    </a:cubicBezTo>
                    <a:cubicBezTo>
                      <a:pt x="13" y="4"/>
                      <a:pt x="12" y="4"/>
                      <a:pt x="12" y="3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2" y="17"/>
                      <a:pt x="12" y="16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4"/>
                      <a:pt x="16" y="14"/>
                      <a:pt x="16" y="13"/>
                    </a:cubicBezTo>
                    <a:cubicBezTo>
                      <a:pt x="16" y="12"/>
                      <a:pt x="17" y="11"/>
                      <a:pt x="17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8" name="Freeform 2075"/>
              <p:cNvSpPr>
                <a:spLocks/>
              </p:cNvSpPr>
              <p:nvPr/>
            </p:nvSpPr>
            <p:spPr bwMode="auto">
              <a:xfrm>
                <a:off x="7424464" y="-784824"/>
                <a:ext cx="71438" cy="128587"/>
              </a:xfrm>
              <a:custGeom>
                <a:avLst/>
                <a:gdLst>
                  <a:gd name="T0" fmla="*/ 19 w 19"/>
                  <a:gd name="T1" fmla="*/ 32 h 34"/>
                  <a:gd name="T2" fmla="*/ 19 w 19"/>
                  <a:gd name="T3" fmla="*/ 33 h 34"/>
                  <a:gd name="T4" fmla="*/ 19 w 19"/>
                  <a:gd name="T5" fmla="*/ 33 h 34"/>
                  <a:gd name="T6" fmla="*/ 19 w 19"/>
                  <a:gd name="T7" fmla="*/ 33 h 34"/>
                  <a:gd name="T8" fmla="*/ 18 w 19"/>
                  <a:gd name="T9" fmla="*/ 34 h 34"/>
                  <a:gd name="T10" fmla="*/ 2 w 19"/>
                  <a:gd name="T11" fmla="*/ 34 h 34"/>
                  <a:gd name="T12" fmla="*/ 1 w 19"/>
                  <a:gd name="T13" fmla="*/ 33 h 34"/>
                  <a:gd name="T14" fmla="*/ 0 w 19"/>
                  <a:gd name="T15" fmla="*/ 32 h 34"/>
                  <a:gd name="T16" fmla="*/ 0 w 19"/>
                  <a:gd name="T17" fmla="*/ 1 h 34"/>
                  <a:gd name="T18" fmla="*/ 1 w 19"/>
                  <a:gd name="T19" fmla="*/ 0 h 34"/>
                  <a:gd name="T20" fmla="*/ 2 w 19"/>
                  <a:gd name="T21" fmla="*/ 0 h 34"/>
                  <a:gd name="T22" fmla="*/ 18 w 19"/>
                  <a:gd name="T23" fmla="*/ 0 h 34"/>
                  <a:gd name="T24" fmla="*/ 18 w 19"/>
                  <a:gd name="T25" fmla="*/ 0 h 34"/>
                  <a:gd name="T26" fmla="*/ 19 w 19"/>
                  <a:gd name="T27" fmla="*/ 0 h 34"/>
                  <a:gd name="T28" fmla="*/ 19 w 19"/>
                  <a:gd name="T29" fmla="*/ 1 h 34"/>
                  <a:gd name="T30" fmla="*/ 19 w 19"/>
                  <a:gd name="T31" fmla="*/ 1 h 34"/>
                  <a:gd name="T32" fmla="*/ 19 w 19"/>
                  <a:gd name="T33" fmla="*/ 2 h 34"/>
                  <a:gd name="T34" fmla="*/ 19 w 19"/>
                  <a:gd name="T35" fmla="*/ 3 h 34"/>
                  <a:gd name="T36" fmla="*/ 18 w 19"/>
                  <a:gd name="T37" fmla="*/ 3 h 34"/>
                  <a:gd name="T38" fmla="*/ 18 w 19"/>
                  <a:gd name="T39" fmla="*/ 3 h 34"/>
                  <a:gd name="T40" fmla="*/ 5 w 19"/>
                  <a:gd name="T41" fmla="*/ 3 h 34"/>
                  <a:gd name="T42" fmla="*/ 5 w 19"/>
                  <a:gd name="T43" fmla="*/ 14 h 34"/>
                  <a:gd name="T44" fmla="*/ 16 w 19"/>
                  <a:gd name="T45" fmla="*/ 14 h 34"/>
                  <a:gd name="T46" fmla="*/ 16 w 19"/>
                  <a:gd name="T47" fmla="*/ 14 h 34"/>
                  <a:gd name="T48" fmla="*/ 17 w 19"/>
                  <a:gd name="T49" fmla="*/ 14 h 34"/>
                  <a:gd name="T50" fmla="*/ 17 w 19"/>
                  <a:gd name="T51" fmla="*/ 15 h 34"/>
                  <a:gd name="T52" fmla="*/ 17 w 19"/>
                  <a:gd name="T53" fmla="*/ 16 h 34"/>
                  <a:gd name="T54" fmla="*/ 17 w 19"/>
                  <a:gd name="T55" fmla="*/ 17 h 34"/>
                  <a:gd name="T56" fmla="*/ 17 w 19"/>
                  <a:gd name="T57" fmla="*/ 17 h 34"/>
                  <a:gd name="T58" fmla="*/ 16 w 19"/>
                  <a:gd name="T59" fmla="*/ 18 h 34"/>
                  <a:gd name="T60" fmla="*/ 16 w 19"/>
                  <a:gd name="T61" fmla="*/ 18 h 34"/>
                  <a:gd name="T62" fmla="*/ 5 w 19"/>
                  <a:gd name="T63" fmla="*/ 18 h 34"/>
                  <a:gd name="T64" fmla="*/ 5 w 19"/>
                  <a:gd name="T65" fmla="*/ 30 h 34"/>
                  <a:gd name="T66" fmla="*/ 18 w 19"/>
                  <a:gd name="T67" fmla="*/ 30 h 34"/>
                  <a:gd name="T68" fmla="*/ 19 w 19"/>
                  <a:gd name="T69" fmla="*/ 30 h 34"/>
                  <a:gd name="T70" fmla="*/ 19 w 19"/>
                  <a:gd name="T71" fmla="*/ 30 h 34"/>
                  <a:gd name="T72" fmla="*/ 19 w 19"/>
                  <a:gd name="T73" fmla="*/ 31 h 34"/>
                  <a:gd name="T74" fmla="*/ 19 w 19"/>
                  <a:gd name="T75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34">
                    <a:moveTo>
                      <a:pt x="19" y="32"/>
                    </a:move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" y="33"/>
                      <a:pt x="1" y="33"/>
                    </a:cubicBezTo>
                    <a:cubicBezTo>
                      <a:pt x="0" y="33"/>
                      <a:pt x="0" y="32"/>
                      <a:pt x="0" y="3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69" name="Freeform 2076"/>
              <p:cNvSpPr>
                <a:spLocks noEditPoints="1"/>
              </p:cNvSpPr>
              <p:nvPr/>
            </p:nvSpPr>
            <p:spPr bwMode="auto">
              <a:xfrm>
                <a:off x="7518127" y="-784824"/>
                <a:ext cx="85725" cy="128587"/>
              </a:xfrm>
              <a:custGeom>
                <a:avLst/>
                <a:gdLst>
                  <a:gd name="T0" fmla="*/ 23 w 23"/>
                  <a:gd name="T1" fmla="*/ 33 h 34"/>
                  <a:gd name="T2" fmla="*/ 23 w 23"/>
                  <a:gd name="T3" fmla="*/ 33 h 34"/>
                  <a:gd name="T4" fmla="*/ 23 w 23"/>
                  <a:gd name="T5" fmla="*/ 34 h 34"/>
                  <a:gd name="T6" fmla="*/ 22 w 23"/>
                  <a:gd name="T7" fmla="*/ 34 h 34"/>
                  <a:gd name="T8" fmla="*/ 21 w 23"/>
                  <a:gd name="T9" fmla="*/ 34 h 34"/>
                  <a:gd name="T10" fmla="*/ 20 w 23"/>
                  <a:gd name="T11" fmla="*/ 34 h 34"/>
                  <a:gd name="T12" fmla="*/ 19 w 23"/>
                  <a:gd name="T13" fmla="*/ 34 h 34"/>
                  <a:gd name="T14" fmla="*/ 18 w 23"/>
                  <a:gd name="T15" fmla="*/ 33 h 34"/>
                  <a:gd name="T16" fmla="*/ 18 w 23"/>
                  <a:gd name="T17" fmla="*/ 33 h 34"/>
                  <a:gd name="T18" fmla="*/ 15 w 23"/>
                  <a:gd name="T19" fmla="*/ 25 h 34"/>
                  <a:gd name="T20" fmla="*/ 14 w 23"/>
                  <a:gd name="T21" fmla="*/ 22 h 34"/>
                  <a:gd name="T22" fmla="*/ 13 w 23"/>
                  <a:gd name="T23" fmla="*/ 20 h 34"/>
                  <a:gd name="T24" fmla="*/ 11 w 23"/>
                  <a:gd name="T25" fmla="*/ 19 h 34"/>
                  <a:gd name="T26" fmla="*/ 8 w 23"/>
                  <a:gd name="T27" fmla="*/ 18 h 34"/>
                  <a:gd name="T28" fmla="*/ 5 w 23"/>
                  <a:gd name="T29" fmla="*/ 18 h 34"/>
                  <a:gd name="T30" fmla="*/ 5 w 23"/>
                  <a:gd name="T31" fmla="*/ 33 h 34"/>
                  <a:gd name="T32" fmla="*/ 5 w 23"/>
                  <a:gd name="T33" fmla="*/ 33 h 34"/>
                  <a:gd name="T34" fmla="*/ 4 w 23"/>
                  <a:gd name="T35" fmla="*/ 34 h 34"/>
                  <a:gd name="T36" fmla="*/ 4 w 23"/>
                  <a:gd name="T37" fmla="*/ 34 h 34"/>
                  <a:gd name="T38" fmla="*/ 3 w 23"/>
                  <a:gd name="T39" fmla="*/ 34 h 34"/>
                  <a:gd name="T40" fmla="*/ 2 w 23"/>
                  <a:gd name="T41" fmla="*/ 34 h 34"/>
                  <a:gd name="T42" fmla="*/ 1 w 23"/>
                  <a:gd name="T43" fmla="*/ 34 h 34"/>
                  <a:gd name="T44" fmla="*/ 1 w 23"/>
                  <a:gd name="T45" fmla="*/ 33 h 34"/>
                  <a:gd name="T46" fmla="*/ 0 w 23"/>
                  <a:gd name="T47" fmla="*/ 33 h 34"/>
                  <a:gd name="T48" fmla="*/ 0 w 23"/>
                  <a:gd name="T49" fmla="*/ 1 h 34"/>
                  <a:gd name="T50" fmla="*/ 1 w 23"/>
                  <a:gd name="T51" fmla="*/ 0 h 34"/>
                  <a:gd name="T52" fmla="*/ 2 w 23"/>
                  <a:gd name="T53" fmla="*/ 0 h 34"/>
                  <a:gd name="T54" fmla="*/ 9 w 23"/>
                  <a:gd name="T55" fmla="*/ 0 h 34"/>
                  <a:gd name="T56" fmla="*/ 12 w 23"/>
                  <a:gd name="T57" fmla="*/ 0 h 34"/>
                  <a:gd name="T58" fmla="*/ 13 w 23"/>
                  <a:gd name="T59" fmla="*/ 0 h 34"/>
                  <a:gd name="T60" fmla="*/ 17 w 23"/>
                  <a:gd name="T61" fmla="*/ 1 h 34"/>
                  <a:gd name="T62" fmla="*/ 19 w 23"/>
                  <a:gd name="T63" fmla="*/ 3 h 34"/>
                  <a:gd name="T64" fmla="*/ 21 w 23"/>
                  <a:gd name="T65" fmla="*/ 5 h 34"/>
                  <a:gd name="T66" fmla="*/ 21 w 23"/>
                  <a:gd name="T67" fmla="*/ 8 h 34"/>
                  <a:gd name="T68" fmla="*/ 21 w 23"/>
                  <a:gd name="T69" fmla="*/ 12 h 34"/>
                  <a:gd name="T70" fmla="*/ 19 w 23"/>
                  <a:gd name="T71" fmla="*/ 14 h 34"/>
                  <a:gd name="T72" fmla="*/ 17 w 23"/>
                  <a:gd name="T73" fmla="*/ 16 h 34"/>
                  <a:gd name="T74" fmla="*/ 15 w 23"/>
                  <a:gd name="T75" fmla="*/ 17 h 34"/>
                  <a:gd name="T76" fmla="*/ 16 w 23"/>
                  <a:gd name="T77" fmla="*/ 18 h 34"/>
                  <a:gd name="T78" fmla="*/ 17 w 23"/>
                  <a:gd name="T79" fmla="*/ 19 h 34"/>
                  <a:gd name="T80" fmla="*/ 18 w 23"/>
                  <a:gd name="T81" fmla="*/ 21 h 34"/>
                  <a:gd name="T82" fmla="*/ 20 w 23"/>
                  <a:gd name="T83" fmla="*/ 23 h 34"/>
                  <a:gd name="T84" fmla="*/ 23 w 23"/>
                  <a:gd name="T85" fmla="*/ 31 h 34"/>
                  <a:gd name="T86" fmla="*/ 23 w 23"/>
                  <a:gd name="T87" fmla="*/ 32 h 34"/>
                  <a:gd name="T88" fmla="*/ 23 w 23"/>
                  <a:gd name="T89" fmla="*/ 33 h 34"/>
                  <a:gd name="T90" fmla="*/ 16 w 23"/>
                  <a:gd name="T91" fmla="*/ 9 h 34"/>
                  <a:gd name="T92" fmla="*/ 15 w 23"/>
                  <a:gd name="T93" fmla="*/ 6 h 34"/>
                  <a:gd name="T94" fmla="*/ 12 w 23"/>
                  <a:gd name="T95" fmla="*/ 4 h 34"/>
                  <a:gd name="T96" fmla="*/ 11 w 23"/>
                  <a:gd name="T97" fmla="*/ 3 h 34"/>
                  <a:gd name="T98" fmla="*/ 9 w 23"/>
                  <a:gd name="T99" fmla="*/ 3 h 34"/>
                  <a:gd name="T100" fmla="*/ 5 w 23"/>
                  <a:gd name="T101" fmla="*/ 3 h 34"/>
                  <a:gd name="T102" fmla="*/ 5 w 23"/>
                  <a:gd name="T103" fmla="*/ 15 h 34"/>
                  <a:gd name="T104" fmla="*/ 9 w 23"/>
                  <a:gd name="T105" fmla="*/ 15 h 34"/>
                  <a:gd name="T106" fmla="*/ 12 w 23"/>
                  <a:gd name="T107" fmla="*/ 14 h 34"/>
                  <a:gd name="T108" fmla="*/ 15 w 23"/>
                  <a:gd name="T109" fmla="*/ 13 h 34"/>
                  <a:gd name="T110" fmla="*/ 16 w 23"/>
                  <a:gd name="T111" fmla="*/ 11 h 34"/>
                  <a:gd name="T112" fmla="*/ 16 w 23"/>
                  <a:gd name="T113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" h="34">
                    <a:moveTo>
                      <a:pt x="23" y="33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1" y="34"/>
                      <a:pt x="21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4" y="23"/>
                      <a:pt x="14" y="22"/>
                    </a:cubicBezTo>
                    <a:cubicBezTo>
                      <a:pt x="14" y="21"/>
                      <a:pt x="13" y="21"/>
                      <a:pt x="13" y="20"/>
                    </a:cubicBezTo>
                    <a:cubicBezTo>
                      <a:pt x="12" y="20"/>
                      <a:pt x="11" y="19"/>
                      <a:pt x="11" y="19"/>
                    </a:cubicBezTo>
                    <a:cubicBezTo>
                      <a:pt x="10" y="19"/>
                      <a:pt x="9" y="18"/>
                      <a:pt x="8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4" y="0"/>
                      <a:pt x="15" y="0"/>
                      <a:pt x="17" y="1"/>
                    </a:cubicBezTo>
                    <a:cubicBezTo>
                      <a:pt x="18" y="1"/>
                      <a:pt x="18" y="2"/>
                      <a:pt x="19" y="3"/>
                    </a:cubicBezTo>
                    <a:cubicBezTo>
                      <a:pt x="20" y="3"/>
                      <a:pt x="20" y="4"/>
                      <a:pt x="21" y="5"/>
                    </a:cubicBezTo>
                    <a:cubicBezTo>
                      <a:pt x="21" y="6"/>
                      <a:pt x="21" y="7"/>
                      <a:pt x="21" y="8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20" y="13"/>
                      <a:pt x="20" y="13"/>
                      <a:pt x="19" y="14"/>
                    </a:cubicBezTo>
                    <a:cubicBezTo>
                      <a:pt x="19" y="15"/>
                      <a:pt x="18" y="15"/>
                      <a:pt x="17" y="16"/>
                    </a:cubicBezTo>
                    <a:cubicBezTo>
                      <a:pt x="16" y="16"/>
                      <a:pt x="16" y="17"/>
                      <a:pt x="15" y="17"/>
                    </a:cubicBezTo>
                    <a:cubicBezTo>
                      <a:pt x="15" y="17"/>
                      <a:pt x="16" y="18"/>
                      <a:pt x="16" y="18"/>
                    </a:cubicBezTo>
                    <a:cubicBezTo>
                      <a:pt x="17" y="18"/>
                      <a:pt x="17" y="19"/>
                      <a:pt x="17" y="19"/>
                    </a:cubicBezTo>
                    <a:cubicBezTo>
                      <a:pt x="18" y="20"/>
                      <a:pt x="18" y="20"/>
                      <a:pt x="18" y="21"/>
                    </a:cubicBezTo>
                    <a:cubicBezTo>
                      <a:pt x="19" y="22"/>
                      <a:pt x="19" y="23"/>
                      <a:pt x="20" y="23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3"/>
                      <a:pt x="23" y="33"/>
                      <a:pt x="23" y="33"/>
                    </a:cubicBezTo>
                    <a:moveTo>
                      <a:pt x="16" y="9"/>
                    </a:moveTo>
                    <a:cubicBezTo>
                      <a:pt x="16" y="8"/>
                      <a:pt x="16" y="7"/>
                      <a:pt x="15" y="6"/>
                    </a:cubicBezTo>
                    <a:cubicBezTo>
                      <a:pt x="15" y="5"/>
                      <a:pt x="14" y="4"/>
                      <a:pt x="12" y="4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4"/>
                      <a:pt x="14" y="14"/>
                      <a:pt x="15" y="13"/>
                    </a:cubicBezTo>
                    <a:cubicBezTo>
                      <a:pt x="15" y="13"/>
                      <a:pt x="16" y="12"/>
                      <a:pt x="16" y="11"/>
                    </a:cubicBezTo>
                    <a:cubicBezTo>
                      <a:pt x="16" y="11"/>
                      <a:pt x="16" y="10"/>
                      <a:pt x="16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0" name="Freeform 2077"/>
              <p:cNvSpPr>
                <a:spLocks noEditPoints="1"/>
              </p:cNvSpPr>
              <p:nvPr/>
            </p:nvSpPr>
            <p:spPr bwMode="auto">
              <a:xfrm>
                <a:off x="7627664" y="-826099"/>
                <a:ext cx="93663" cy="169862"/>
              </a:xfrm>
              <a:custGeom>
                <a:avLst/>
                <a:gdLst>
                  <a:gd name="T0" fmla="*/ 25 w 25"/>
                  <a:gd name="T1" fmla="*/ 32 h 45"/>
                  <a:gd name="T2" fmla="*/ 24 w 25"/>
                  <a:gd name="T3" fmla="*/ 38 h 45"/>
                  <a:gd name="T4" fmla="*/ 22 w 25"/>
                  <a:gd name="T5" fmla="*/ 42 h 45"/>
                  <a:gd name="T6" fmla="*/ 18 w 25"/>
                  <a:gd name="T7" fmla="*/ 44 h 45"/>
                  <a:gd name="T8" fmla="*/ 12 w 25"/>
                  <a:gd name="T9" fmla="*/ 45 h 45"/>
                  <a:gd name="T10" fmla="*/ 7 w 25"/>
                  <a:gd name="T11" fmla="*/ 44 h 45"/>
                  <a:gd name="T12" fmla="*/ 3 w 25"/>
                  <a:gd name="T13" fmla="*/ 42 h 45"/>
                  <a:gd name="T14" fmla="*/ 0 w 25"/>
                  <a:gd name="T15" fmla="*/ 38 h 45"/>
                  <a:gd name="T16" fmla="*/ 0 w 25"/>
                  <a:gd name="T17" fmla="*/ 32 h 45"/>
                  <a:gd name="T18" fmla="*/ 0 w 25"/>
                  <a:gd name="T19" fmla="*/ 11 h 45"/>
                  <a:gd name="T20" fmla="*/ 0 w 25"/>
                  <a:gd name="T21" fmla="*/ 11 h 45"/>
                  <a:gd name="T22" fmla="*/ 0 w 25"/>
                  <a:gd name="T23" fmla="*/ 11 h 45"/>
                  <a:gd name="T24" fmla="*/ 1 w 25"/>
                  <a:gd name="T25" fmla="*/ 10 h 45"/>
                  <a:gd name="T26" fmla="*/ 2 w 25"/>
                  <a:gd name="T27" fmla="*/ 10 h 45"/>
                  <a:gd name="T28" fmla="*/ 3 w 25"/>
                  <a:gd name="T29" fmla="*/ 10 h 45"/>
                  <a:gd name="T30" fmla="*/ 4 w 25"/>
                  <a:gd name="T31" fmla="*/ 11 h 45"/>
                  <a:gd name="T32" fmla="*/ 4 w 25"/>
                  <a:gd name="T33" fmla="*/ 11 h 45"/>
                  <a:gd name="T34" fmla="*/ 4 w 25"/>
                  <a:gd name="T35" fmla="*/ 11 h 45"/>
                  <a:gd name="T36" fmla="*/ 4 w 25"/>
                  <a:gd name="T37" fmla="*/ 32 h 45"/>
                  <a:gd name="T38" fmla="*/ 5 w 25"/>
                  <a:gd name="T39" fmla="*/ 36 h 45"/>
                  <a:gd name="T40" fmla="*/ 6 w 25"/>
                  <a:gd name="T41" fmla="*/ 39 h 45"/>
                  <a:gd name="T42" fmla="*/ 9 w 25"/>
                  <a:gd name="T43" fmla="*/ 41 h 45"/>
                  <a:gd name="T44" fmla="*/ 12 w 25"/>
                  <a:gd name="T45" fmla="*/ 41 h 45"/>
                  <a:gd name="T46" fmla="*/ 16 w 25"/>
                  <a:gd name="T47" fmla="*/ 41 h 45"/>
                  <a:gd name="T48" fmla="*/ 19 w 25"/>
                  <a:gd name="T49" fmla="*/ 39 h 45"/>
                  <a:gd name="T50" fmla="*/ 20 w 25"/>
                  <a:gd name="T51" fmla="*/ 36 h 45"/>
                  <a:gd name="T52" fmla="*/ 21 w 25"/>
                  <a:gd name="T53" fmla="*/ 32 h 45"/>
                  <a:gd name="T54" fmla="*/ 21 w 25"/>
                  <a:gd name="T55" fmla="*/ 11 h 45"/>
                  <a:gd name="T56" fmla="*/ 21 w 25"/>
                  <a:gd name="T57" fmla="*/ 11 h 45"/>
                  <a:gd name="T58" fmla="*/ 21 w 25"/>
                  <a:gd name="T59" fmla="*/ 11 h 45"/>
                  <a:gd name="T60" fmla="*/ 22 w 25"/>
                  <a:gd name="T61" fmla="*/ 10 h 45"/>
                  <a:gd name="T62" fmla="*/ 23 w 25"/>
                  <a:gd name="T63" fmla="*/ 10 h 45"/>
                  <a:gd name="T64" fmla="*/ 24 w 25"/>
                  <a:gd name="T65" fmla="*/ 10 h 45"/>
                  <a:gd name="T66" fmla="*/ 25 w 25"/>
                  <a:gd name="T67" fmla="*/ 11 h 45"/>
                  <a:gd name="T68" fmla="*/ 25 w 25"/>
                  <a:gd name="T69" fmla="*/ 11 h 45"/>
                  <a:gd name="T70" fmla="*/ 25 w 25"/>
                  <a:gd name="T71" fmla="*/ 11 h 45"/>
                  <a:gd name="T72" fmla="*/ 25 w 25"/>
                  <a:gd name="T73" fmla="*/ 32 h 45"/>
                  <a:gd name="T74" fmla="*/ 15 w 25"/>
                  <a:gd name="T75" fmla="*/ 1 h 45"/>
                  <a:gd name="T76" fmla="*/ 16 w 25"/>
                  <a:gd name="T77" fmla="*/ 1 h 45"/>
                  <a:gd name="T78" fmla="*/ 16 w 25"/>
                  <a:gd name="T79" fmla="*/ 0 h 45"/>
                  <a:gd name="T80" fmla="*/ 17 w 25"/>
                  <a:gd name="T81" fmla="*/ 0 h 45"/>
                  <a:gd name="T82" fmla="*/ 18 w 25"/>
                  <a:gd name="T83" fmla="*/ 0 h 45"/>
                  <a:gd name="T84" fmla="*/ 19 w 25"/>
                  <a:gd name="T85" fmla="*/ 0 h 45"/>
                  <a:gd name="T86" fmla="*/ 20 w 25"/>
                  <a:gd name="T87" fmla="*/ 1 h 45"/>
                  <a:gd name="T88" fmla="*/ 20 w 25"/>
                  <a:gd name="T89" fmla="*/ 1 h 45"/>
                  <a:gd name="T90" fmla="*/ 20 w 25"/>
                  <a:gd name="T91" fmla="*/ 1 h 45"/>
                  <a:gd name="T92" fmla="*/ 14 w 25"/>
                  <a:gd name="T93" fmla="*/ 7 h 45"/>
                  <a:gd name="T94" fmla="*/ 13 w 25"/>
                  <a:gd name="T95" fmla="*/ 7 h 45"/>
                  <a:gd name="T96" fmla="*/ 13 w 25"/>
                  <a:gd name="T97" fmla="*/ 8 h 45"/>
                  <a:gd name="T98" fmla="*/ 12 w 25"/>
                  <a:gd name="T99" fmla="*/ 8 h 45"/>
                  <a:gd name="T100" fmla="*/ 11 w 25"/>
                  <a:gd name="T101" fmla="*/ 8 h 45"/>
                  <a:gd name="T102" fmla="*/ 10 w 25"/>
                  <a:gd name="T103" fmla="*/ 8 h 45"/>
                  <a:gd name="T104" fmla="*/ 10 w 25"/>
                  <a:gd name="T105" fmla="*/ 8 h 45"/>
                  <a:gd name="T106" fmla="*/ 10 w 25"/>
                  <a:gd name="T107" fmla="*/ 7 h 45"/>
                  <a:gd name="T108" fmla="*/ 10 w 25"/>
                  <a:gd name="T109" fmla="*/ 7 h 45"/>
                  <a:gd name="T110" fmla="*/ 15 w 25"/>
                  <a:gd name="T111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5" h="45">
                    <a:moveTo>
                      <a:pt x="25" y="32"/>
                    </a:moveTo>
                    <a:cubicBezTo>
                      <a:pt x="25" y="34"/>
                      <a:pt x="25" y="36"/>
                      <a:pt x="24" y="38"/>
                    </a:cubicBezTo>
                    <a:cubicBezTo>
                      <a:pt x="24" y="39"/>
                      <a:pt x="23" y="41"/>
                      <a:pt x="22" y="42"/>
                    </a:cubicBezTo>
                    <a:cubicBezTo>
                      <a:pt x="21" y="43"/>
                      <a:pt x="19" y="44"/>
                      <a:pt x="18" y="44"/>
                    </a:cubicBezTo>
                    <a:cubicBezTo>
                      <a:pt x="16" y="45"/>
                      <a:pt x="14" y="45"/>
                      <a:pt x="12" y="45"/>
                    </a:cubicBezTo>
                    <a:cubicBezTo>
                      <a:pt x="10" y="45"/>
                      <a:pt x="9" y="45"/>
                      <a:pt x="7" y="44"/>
                    </a:cubicBezTo>
                    <a:cubicBezTo>
                      <a:pt x="5" y="44"/>
                      <a:pt x="4" y="43"/>
                      <a:pt x="3" y="42"/>
                    </a:cubicBezTo>
                    <a:cubicBezTo>
                      <a:pt x="2" y="41"/>
                      <a:pt x="1" y="39"/>
                      <a:pt x="0" y="38"/>
                    </a:cubicBezTo>
                    <a:cubicBezTo>
                      <a:pt x="0" y="36"/>
                      <a:pt x="0" y="34"/>
                      <a:pt x="0" y="3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4" y="33"/>
                      <a:pt x="4" y="35"/>
                      <a:pt x="5" y="36"/>
                    </a:cubicBezTo>
                    <a:cubicBezTo>
                      <a:pt x="5" y="37"/>
                      <a:pt x="6" y="38"/>
                      <a:pt x="6" y="39"/>
                    </a:cubicBezTo>
                    <a:cubicBezTo>
                      <a:pt x="7" y="40"/>
                      <a:pt x="8" y="40"/>
                      <a:pt x="9" y="41"/>
                    </a:cubicBezTo>
                    <a:cubicBezTo>
                      <a:pt x="10" y="41"/>
                      <a:pt x="11" y="41"/>
                      <a:pt x="12" y="41"/>
                    </a:cubicBezTo>
                    <a:cubicBezTo>
                      <a:pt x="14" y="41"/>
                      <a:pt x="15" y="41"/>
                      <a:pt x="16" y="41"/>
                    </a:cubicBezTo>
                    <a:cubicBezTo>
                      <a:pt x="17" y="40"/>
                      <a:pt x="18" y="40"/>
                      <a:pt x="19" y="39"/>
                    </a:cubicBezTo>
                    <a:cubicBezTo>
                      <a:pt x="19" y="38"/>
                      <a:pt x="20" y="37"/>
                      <a:pt x="20" y="36"/>
                    </a:cubicBezTo>
                    <a:cubicBezTo>
                      <a:pt x="21" y="35"/>
                      <a:pt x="21" y="34"/>
                      <a:pt x="21" y="3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3" y="10"/>
                      <a:pt x="23" y="10"/>
                    </a:cubicBezTo>
                    <a:cubicBezTo>
                      <a:pt x="23" y="10"/>
                      <a:pt x="24" y="10"/>
                      <a:pt x="24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32"/>
                    </a:lnTo>
                    <a:close/>
                    <a:moveTo>
                      <a:pt x="15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8"/>
                      <a:pt x="11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1" name="Freeform 2078"/>
              <p:cNvSpPr>
                <a:spLocks/>
              </p:cNvSpPr>
              <p:nvPr/>
            </p:nvSpPr>
            <p:spPr bwMode="auto">
              <a:xfrm>
                <a:off x="7872139" y="-913412"/>
                <a:ext cx="96838" cy="90487"/>
              </a:xfrm>
              <a:custGeom>
                <a:avLst/>
                <a:gdLst>
                  <a:gd name="T0" fmla="*/ 26 w 26"/>
                  <a:gd name="T1" fmla="*/ 24 h 24"/>
                  <a:gd name="T2" fmla="*/ 26 w 26"/>
                  <a:gd name="T3" fmla="*/ 24 h 24"/>
                  <a:gd name="T4" fmla="*/ 26 w 26"/>
                  <a:gd name="T5" fmla="*/ 24 h 24"/>
                  <a:gd name="T6" fmla="*/ 25 w 26"/>
                  <a:gd name="T7" fmla="*/ 24 h 24"/>
                  <a:gd name="T8" fmla="*/ 24 w 26"/>
                  <a:gd name="T9" fmla="*/ 24 h 24"/>
                  <a:gd name="T10" fmla="*/ 24 w 26"/>
                  <a:gd name="T11" fmla="*/ 24 h 24"/>
                  <a:gd name="T12" fmla="*/ 23 w 26"/>
                  <a:gd name="T13" fmla="*/ 24 h 24"/>
                  <a:gd name="T14" fmla="*/ 23 w 26"/>
                  <a:gd name="T15" fmla="*/ 24 h 24"/>
                  <a:gd name="T16" fmla="*/ 23 w 26"/>
                  <a:gd name="T17" fmla="*/ 24 h 24"/>
                  <a:gd name="T18" fmla="*/ 23 w 26"/>
                  <a:gd name="T19" fmla="*/ 3 h 24"/>
                  <a:gd name="T20" fmla="*/ 23 w 26"/>
                  <a:gd name="T21" fmla="*/ 3 h 24"/>
                  <a:gd name="T22" fmla="*/ 14 w 26"/>
                  <a:gd name="T23" fmla="*/ 24 h 24"/>
                  <a:gd name="T24" fmla="*/ 14 w 26"/>
                  <a:gd name="T25" fmla="*/ 24 h 24"/>
                  <a:gd name="T26" fmla="*/ 14 w 26"/>
                  <a:gd name="T27" fmla="*/ 24 h 24"/>
                  <a:gd name="T28" fmla="*/ 14 w 26"/>
                  <a:gd name="T29" fmla="*/ 24 h 24"/>
                  <a:gd name="T30" fmla="*/ 13 w 26"/>
                  <a:gd name="T31" fmla="*/ 24 h 24"/>
                  <a:gd name="T32" fmla="*/ 12 w 26"/>
                  <a:gd name="T33" fmla="*/ 24 h 24"/>
                  <a:gd name="T34" fmla="*/ 12 w 26"/>
                  <a:gd name="T35" fmla="*/ 24 h 24"/>
                  <a:gd name="T36" fmla="*/ 12 w 26"/>
                  <a:gd name="T37" fmla="*/ 24 h 24"/>
                  <a:gd name="T38" fmla="*/ 11 w 26"/>
                  <a:gd name="T39" fmla="*/ 24 h 24"/>
                  <a:gd name="T40" fmla="*/ 3 w 26"/>
                  <a:gd name="T41" fmla="*/ 3 h 24"/>
                  <a:gd name="T42" fmla="*/ 3 w 26"/>
                  <a:gd name="T43" fmla="*/ 3 h 24"/>
                  <a:gd name="T44" fmla="*/ 3 w 26"/>
                  <a:gd name="T45" fmla="*/ 24 h 24"/>
                  <a:gd name="T46" fmla="*/ 3 w 26"/>
                  <a:gd name="T47" fmla="*/ 24 h 24"/>
                  <a:gd name="T48" fmla="*/ 3 w 26"/>
                  <a:gd name="T49" fmla="*/ 24 h 24"/>
                  <a:gd name="T50" fmla="*/ 3 w 26"/>
                  <a:gd name="T51" fmla="*/ 24 h 24"/>
                  <a:gd name="T52" fmla="*/ 2 w 26"/>
                  <a:gd name="T53" fmla="*/ 24 h 24"/>
                  <a:gd name="T54" fmla="*/ 1 w 26"/>
                  <a:gd name="T55" fmla="*/ 24 h 24"/>
                  <a:gd name="T56" fmla="*/ 1 w 26"/>
                  <a:gd name="T57" fmla="*/ 24 h 24"/>
                  <a:gd name="T58" fmla="*/ 0 w 26"/>
                  <a:gd name="T59" fmla="*/ 24 h 24"/>
                  <a:gd name="T60" fmla="*/ 0 w 26"/>
                  <a:gd name="T61" fmla="*/ 24 h 24"/>
                  <a:gd name="T62" fmla="*/ 0 w 26"/>
                  <a:gd name="T63" fmla="*/ 2 h 24"/>
                  <a:gd name="T64" fmla="*/ 1 w 26"/>
                  <a:gd name="T65" fmla="*/ 1 h 24"/>
                  <a:gd name="T66" fmla="*/ 2 w 26"/>
                  <a:gd name="T67" fmla="*/ 0 h 24"/>
                  <a:gd name="T68" fmla="*/ 4 w 26"/>
                  <a:gd name="T69" fmla="*/ 0 h 24"/>
                  <a:gd name="T70" fmla="*/ 5 w 26"/>
                  <a:gd name="T71" fmla="*/ 1 h 24"/>
                  <a:gd name="T72" fmla="*/ 5 w 26"/>
                  <a:gd name="T73" fmla="*/ 1 h 24"/>
                  <a:gd name="T74" fmla="*/ 6 w 26"/>
                  <a:gd name="T75" fmla="*/ 1 h 24"/>
                  <a:gd name="T76" fmla="*/ 6 w 26"/>
                  <a:gd name="T77" fmla="*/ 2 h 24"/>
                  <a:gd name="T78" fmla="*/ 13 w 26"/>
                  <a:gd name="T79" fmla="*/ 19 h 24"/>
                  <a:gd name="T80" fmla="*/ 13 w 26"/>
                  <a:gd name="T81" fmla="*/ 19 h 24"/>
                  <a:gd name="T82" fmla="*/ 20 w 26"/>
                  <a:gd name="T83" fmla="*/ 2 h 24"/>
                  <a:gd name="T84" fmla="*/ 21 w 26"/>
                  <a:gd name="T85" fmla="*/ 1 h 24"/>
                  <a:gd name="T86" fmla="*/ 21 w 26"/>
                  <a:gd name="T87" fmla="*/ 1 h 24"/>
                  <a:gd name="T88" fmla="*/ 22 w 26"/>
                  <a:gd name="T89" fmla="*/ 1 h 24"/>
                  <a:gd name="T90" fmla="*/ 23 w 26"/>
                  <a:gd name="T91" fmla="*/ 0 h 24"/>
                  <a:gd name="T92" fmla="*/ 25 w 26"/>
                  <a:gd name="T93" fmla="*/ 0 h 24"/>
                  <a:gd name="T94" fmla="*/ 25 w 26"/>
                  <a:gd name="T95" fmla="*/ 1 h 24"/>
                  <a:gd name="T96" fmla="*/ 26 w 26"/>
                  <a:gd name="T97" fmla="*/ 1 h 24"/>
                  <a:gd name="T98" fmla="*/ 26 w 26"/>
                  <a:gd name="T99" fmla="*/ 1 h 24"/>
                  <a:gd name="T100" fmla="*/ 26 w 26"/>
                  <a:gd name="T101" fmla="*/ 2 h 24"/>
                  <a:gd name="T102" fmla="*/ 26 w 26"/>
                  <a:gd name="T10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" h="24">
                    <a:moveTo>
                      <a:pt x="26" y="24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2"/>
                      <a:pt x="26" y="2"/>
                      <a:pt x="26" y="2"/>
                    </a:cubicBezTo>
                    <a:lnTo>
                      <a:pt x="26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3" name="Freeform 2079"/>
              <p:cNvSpPr>
                <a:spLocks noEditPoints="1"/>
              </p:cNvSpPr>
              <p:nvPr/>
            </p:nvSpPr>
            <p:spPr bwMode="auto">
              <a:xfrm>
                <a:off x="7991202" y="-913412"/>
                <a:ext cx="11113" cy="90487"/>
              </a:xfrm>
              <a:custGeom>
                <a:avLst/>
                <a:gdLst>
                  <a:gd name="T0" fmla="*/ 3 w 3"/>
                  <a:gd name="T1" fmla="*/ 2 h 24"/>
                  <a:gd name="T2" fmla="*/ 3 w 3"/>
                  <a:gd name="T3" fmla="*/ 3 h 24"/>
                  <a:gd name="T4" fmla="*/ 1 w 3"/>
                  <a:gd name="T5" fmla="*/ 3 h 24"/>
                  <a:gd name="T6" fmla="*/ 0 w 3"/>
                  <a:gd name="T7" fmla="*/ 3 h 24"/>
                  <a:gd name="T8" fmla="*/ 0 w 3"/>
                  <a:gd name="T9" fmla="*/ 2 h 24"/>
                  <a:gd name="T10" fmla="*/ 0 w 3"/>
                  <a:gd name="T11" fmla="*/ 0 h 24"/>
                  <a:gd name="T12" fmla="*/ 1 w 3"/>
                  <a:gd name="T13" fmla="*/ 0 h 24"/>
                  <a:gd name="T14" fmla="*/ 3 w 3"/>
                  <a:gd name="T15" fmla="*/ 0 h 24"/>
                  <a:gd name="T16" fmla="*/ 3 w 3"/>
                  <a:gd name="T17" fmla="*/ 2 h 24"/>
                  <a:gd name="T18" fmla="*/ 3 w 3"/>
                  <a:gd name="T19" fmla="*/ 24 h 24"/>
                  <a:gd name="T20" fmla="*/ 3 w 3"/>
                  <a:gd name="T21" fmla="*/ 24 h 24"/>
                  <a:gd name="T22" fmla="*/ 3 w 3"/>
                  <a:gd name="T23" fmla="*/ 24 h 24"/>
                  <a:gd name="T24" fmla="*/ 2 w 3"/>
                  <a:gd name="T25" fmla="*/ 24 h 24"/>
                  <a:gd name="T26" fmla="*/ 1 w 3"/>
                  <a:gd name="T27" fmla="*/ 24 h 24"/>
                  <a:gd name="T28" fmla="*/ 1 w 3"/>
                  <a:gd name="T29" fmla="*/ 24 h 24"/>
                  <a:gd name="T30" fmla="*/ 0 w 3"/>
                  <a:gd name="T31" fmla="*/ 24 h 24"/>
                  <a:gd name="T32" fmla="*/ 0 w 3"/>
                  <a:gd name="T33" fmla="*/ 24 h 24"/>
                  <a:gd name="T34" fmla="*/ 0 w 3"/>
                  <a:gd name="T35" fmla="*/ 24 h 24"/>
                  <a:gd name="T36" fmla="*/ 0 w 3"/>
                  <a:gd name="T37" fmla="*/ 7 h 24"/>
                  <a:gd name="T38" fmla="*/ 0 w 3"/>
                  <a:gd name="T39" fmla="*/ 7 h 24"/>
                  <a:gd name="T40" fmla="*/ 0 w 3"/>
                  <a:gd name="T41" fmla="*/ 7 h 24"/>
                  <a:gd name="T42" fmla="*/ 1 w 3"/>
                  <a:gd name="T43" fmla="*/ 7 h 24"/>
                  <a:gd name="T44" fmla="*/ 1 w 3"/>
                  <a:gd name="T45" fmla="*/ 7 h 24"/>
                  <a:gd name="T46" fmla="*/ 2 w 3"/>
                  <a:gd name="T47" fmla="*/ 7 h 24"/>
                  <a:gd name="T48" fmla="*/ 3 w 3"/>
                  <a:gd name="T49" fmla="*/ 7 h 24"/>
                  <a:gd name="T50" fmla="*/ 3 w 3"/>
                  <a:gd name="T51" fmla="*/ 7 h 24"/>
                  <a:gd name="T52" fmla="*/ 3 w 3"/>
                  <a:gd name="T53" fmla="*/ 7 h 24"/>
                  <a:gd name="T54" fmla="*/ 3 w 3"/>
                  <a:gd name="T5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24"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4" name="Freeform 2080"/>
              <p:cNvSpPr>
                <a:spLocks/>
              </p:cNvSpPr>
              <p:nvPr/>
            </p:nvSpPr>
            <p:spPr bwMode="auto">
              <a:xfrm>
                <a:off x="8021364" y="-891187"/>
                <a:ext cx="57150" cy="68262"/>
              </a:xfrm>
              <a:custGeom>
                <a:avLst/>
                <a:gdLst>
                  <a:gd name="T0" fmla="*/ 15 w 15"/>
                  <a:gd name="T1" fmla="*/ 18 h 18"/>
                  <a:gd name="T2" fmla="*/ 15 w 15"/>
                  <a:gd name="T3" fmla="*/ 18 h 18"/>
                  <a:gd name="T4" fmla="*/ 14 w 15"/>
                  <a:gd name="T5" fmla="*/ 18 h 18"/>
                  <a:gd name="T6" fmla="*/ 14 w 15"/>
                  <a:gd name="T7" fmla="*/ 18 h 18"/>
                  <a:gd name="T8" fmla="*/ 13 w 15"/>
                  <a:gd name="T9" fmla="*/ 18 h 18"/>
                  <a:gd name="T10" fmla="*/ 12 w 15"/>
                  <a:gd name="T11" fmla="*/ 18 h 18"/>
                  <a:gd name="T12" fmla="*/ 12 w 15"/>
                  <a:gd name="T13" fmla="*/ 18 h 18"/>
                  <a:gd name="T14" fmla="*/ 12 w 15"/>
                  <a:gd name="T15" fmla="*/ 18 h 18"/>
                  <a:gd name="T16" fmla="*/ 12 w 15"/>
                  <a:gd name="T17" fmla="*/ 18 h 18"/>
                  <a:gd name="T18" fmla="*/ 12 w 15"/>
                  <a:gd name="T19" fmla="*/ 8 h 18"/>
                  <a:gd name="T20" fmla="*/ 11 w 15"/>
                  <a:gd name="T21" fmla="*/ 6 h 18"/>
                  <a:gd name="T22" fmla="*/ 11 w 15"/>
                  <a:gd name="T23" fmla="*/ 4 h 18"/>
                  <a:gd name="T24" fmla="*/ 10 w 15"/>
                  <a:gd name="T25" fmla="*/ 3 h 18"/>
                  <a:gd name="T26" fmla="*/ 8 w 15"/>
                  <a:gd name="T27" fmla="*/ 3 h 18"/>
                  <a:gd name="T28" fmla="*/ 6 w 15"/>
                  <a:gd name="T29" fmla="*/ 4 h 18"/>
                  <a:gd name="T30" fmla="*/ 3 w 15"/>
                  <a:gd name="T31" fmla="*/ 6 h 18"/>
                  <a:gd name="T32" fmla="*/ 3 w 15"/>
                  <a:gd name="T33" fmla="*/ 18 h 18"/>
                  <a:gd name="T34" fmla="*/ 3 w 15"/>
                  <a:gd name="T35" fmla="*/ 18 h 18"/>
                  <a:gd name="T36" fmla="*/ 3 w 15"/>
                  <a:gd name="T37" fmla="*/ 18 h 18"/>
                  <a:gd name="T38" fmla="*/ 3 w 15"/>
                  <a:gd name="T39" fmla="*/ 18 h 18"/>
                  <a:gd name="T40" fmla="*/ 2 w 15"/>
                  <a:gd name="T41" fmla="*/ 18 h 18"/>
                  <a:gd name="T42" fmla="*/ 1 w 15"/>
                  <a:gd name="T43" fmla="*/ 18 h 18"/>
                  <a:gd name="T44" fmla="*/ 1 w 15"/>
                  <a:gd name="T45" fmla="*/ 18 h 18"/>
                  <a:gd name="T46" fmla="*/ 1 w 15"/>
                  <a:gd name="T47" fmla="*/ 18 h 18"/>
                  <a:gd name="T48" fmla="*/ 0 w 15"/>
                  <a:gd name="T49" fmla="*/ 18 h 18"/>
                  <a:gd name="T50" fmla="*/ 0 w 15"/>
                  <a:gd name="T51" fmla="*/ 1 h 18"/>
                  <a:gd name="T52" fmla="*/ 1 w 15"/>
                  <a:gd name="T53" fmla="*/ 1 h 18"/>
                  <a:gd name="T54" fmla="*/ 1 w 15"/>
                  <a:gd name="T55" fmla="*/ 1 h 18"/>
                  <a:gd name="T56" fmla="*/ 1 w 15"/>
                  <a:gd name="T57" fmla="*/ 1 h 18"/>
                  <a:gd name="T58" fmla="*/ 2 w 15"/>
                  <a:gd name="T59" fmla="*/ 1 h 18"/>
                  <a:gd name="T60" fmla="*/ 2 w 15"/>
                  <a:gd name="T61" fmla="*/ 1 h 18"/>
                  <a:gd name="T62" fmla="*/ 3 w 15"/>
                  <a:gd name="T63" fmla="*/ 1 h 18"/>
                  <a:gd name="T64" fmla="*/ 3 w 15"/>
                  <a:gd name="T65" fmla="*/ 1 h 18"/>
                  <a:gd name="T66" fmla="*/ 3 w 15"/>
                  <a:gd name="T67" fmla="*/ 1 h 18"/>
                  <a:gd name="T68" fmla="*/ 3 w 15"/>
                  <a:gd name="T69" fmla="*/ 3 h 18"/>
                  <a:gd name="T70" fmla="*/ 6 w 15"/>
                  <a:gd name="T71" fmla="*/ 1 h 18"/>
                  <a:gd name="T72" fmla="*/ 9 w 15"/>
                  <a:gd name="T73" fmla="*/ 0 h 18"/>
                  <a:gd name="T74" fmla="*/ 11 w 15"/>
                  <a:gd name="T75" fmla="*/ 1 h 18"/>
                  <a:gd name="T76" fmla="*/ 13 w 15"/>
                  <a:gd name="T77" fmla="*/ 2 h 18"/>
                  <a:gd name="T78" fmla="*/ 14 w 15"/>
                  <a:gd name="T79" fmla="*/ 5 h 18"/>
                  <a:gd name="T80" fmla="*/ 15 w 15"/>
                  <a:gd name="T81" fmla="*/ 8 h 18"/>
                  <a:gd name="T82" fmla="*/ 15 w 15"/>
                  <a:gd name="T8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" h="18">
                    <a:moveTo>
                      <a:pt x="15" y="18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7" y="3"/>
                      <a:pt x="6" y="4"/>
                    </a:cubicBezTo>
                    <a:cubicBezTo>
                      <a:pt x="5" y="4"/>
                      <a:pt x="4" y="5"/>
                      <a:pt x="3" y="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8" y="0"/>
                      <a:pt x="9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2" y="1"/>
                      <a:pt x="13" y="2"/>
                      <a:pt x="13" y="2"/>
                    </a:cubicBezTo>
                    <a:cubicBezTo>
                      <a:pt x="14" y="3"/>
                      <a:pt x="14" y="4"/>
                      <a:pt x="14" y="5"/>
                    </a:cubicBezTo>
                    <a:cubicBezTo>
                      <a:pt x="15" y="5"/>
                      <a:pt x="15" y="6"/>
                      <a:pt x="15" y="8"/>
                    </a:cubicBezTo>
                    <a:lnTo>
                      <a:pt x="15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5" name="Freeform 2081"/>
              <p:cNvSpPr>
                <a:spLocks noEditPoints="1"/>
              </p:cNvSpPr>
              <p:nvPr/>
            </p:nvSpPr>
            <p:spPr bwMode="auto">
              <a:xfrm>
                <a:off x="8097564" y="-913412"/>
                <a:ext cx="11113" cy="90487"/>
              </a:xfrm>
              <a:custGeom>
                <a:avLst/>
                <a:gdLst>
                  <a:gd name="T0" fmla="*/ 3 w 3"/>
                  <a:gd name="T1" fmla="*/ 2 h 24"/>
                  <a:gd name="T2" fmla="*/ 3 w 3"/>
                  <a:gd name="T3" fmla="*/ 3 h 24"/>
                  <a:gd name="T4" fmla="*/ 2 w 3"/>
                  <a:gd name="T5" fmla="*/ 3 h 24"/>
                  <a:gd name="T6" fmla="*/ 0 w 3"/>
                  <a:gd name="T7" fmla="*/ 3 h 24"/>
                  <a:gd name="T8" fmla="*/ 0 w 3"/>
                  <a:gd name="T9" fmla="*/ 2 h 24"/>
                  <a:gd name="T10" fmla="*/ 0 w 3"/>
                  <a:gd name="T11" fmla="*/ 0 h 24"/>
                  <a:gd name="T12" fmla="*/ 2 w 3"/>
                  <a:gd name="T13" fmla="*/ 0 h 24"/>
                  <a:gd name="T14" fmla="*/ 3 w 3"/>
                  <a:gd name="T15" fmla="*/ 0 h 24"/>
                  <a:gd name="T16" fmla="*/ 3 w 3"/>
                  <a:gd name="T17" fmla="*/ 2 h 24"/>
                  <a:gd name="T18" fmla="*/ 3 w 3"/>
                  <a:gd name="T19" fmla="*/ 24 h 24"/>
                  <a:gd name="T20" fmla="*/ 3 w 3"/>
                  <a:gd name="T21" fmla="*/ 24 h 24"/>
                  <a:gd name="T22" fmla="*/ 3 w 3"/>
                  <a:gd name="T23" fmla="*/ 24 h 24"/>
                  <a:gd name="T24" fmla="*/ 2 w 3"/>
                  <a:gd name="T25" fmla="*/ 24 h 24"/>
                  <a:gd name="T26" fmla="*/ 2 w 3"/>
                  <a:gd name="T27" fmla="*/ 24 h 24"/>
                  <a:gd name="T28" fmla="*/ 1 w 3"/>
                  <a:gd name="T29" fmla="*/ 24 h 24"/>
                  <a:gd name="T30" fmla="*/ 0 w 3"/>
                  <a:gd name="T31" fmla="*/ 24 h 24"/>
                  <a:gd name="T32" fmla="*/ 0 w 3"/>
                  <a:gd name="T33" fmla="*/ 24 h 24"/>
                  <a:gd name="T34" fmla="*/ 0 w 3"/>
                  <a:gd name="T35" fmla="*/ 24 h 24"/>
                  <a:gd name="T36" fmla="*/ 0 w 3"/>
                  <a:gd name="T37" fmla="*/ 7 h 24"/>
                  <a:gd name="T38" fmla="*/ 0 w 3"/>
                  <a:gd name="T39" fmla="*/ 7 h 24"/>
                  <a:gd name="T40" fmla="*/ 0 w 3"/>
                  <a:gd name="T41" fmla="*/ 7 h 24"/>
                  <a:gd name="T42" fmla="*/ 1 w 3"/>
                  <a:gd name="T43" fmla="*/ 7 h 24"/>
                  <a:gd name="T44" fmla="*/ 2 w 3"/>
                  <a:gd name="T45" fmla="*/ 7 h 24"/>
                  <a:gd name="T46" fmla="*/ 2 w 3"/>
                  <a:gd name="T47" fmla="*/ 7 h 24"/>
                  <a:gd name="T48" fmla="*/ 3 w 3"/>
                  <a:gd name="T49" fmla="*/ 7 h 24"/>
                  <a:gd name="T50" fmla="*/ 3 w 3"/>
                  <a:gd name="T51" fmla="*/ 7 h 24"/>
                  <a:gd name="T52" fmla="*/ 3 w 3"/>
                  <a:gd name="T53" fmla="*/ 7 h 24"/>
                  <a:gd name="T54" fmla="*/ 3 w 3"/>
                  <a:gd name="T5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24">
                    <a:moveTo>
                      <a:pt x="3" y="2"/>
                    </a:move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2"/>
                    </a:cubicBezTo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6" name="Freeform 2082"/>
              <p:cNvSpPr>
                <a:spLocks/>
              </p:cNvSpPr>
              <p:nvPr/>
            </p:nvSpPr>
            <p:spPr bwMode="auto">
              <a:xfrm>
                <a:off x="8122964" y="-891187"/>
                <a:ext cx="46038" cy="68262"/>
              </a:xfrm>
              <a:custGeom>
                <a:avLst/>
                <a:gdLst>
                  <a:gd name="T0" fmla="*/ 12 w 12"/>
                  <a:gd name="T1" fmla="*/ 13 h 18"/>
                  <a:gd name="T2" fmla="*/ 12 w 12"/>
                  <a:gd name="T3" fmla="*/ 15 h 18"/>
                  <a:gd name="T4" fmla="*/ 10 w 12"/>
                  <a:gd name="T5" fmla="*/ 17 h 18"/>
                  <a:gd name="T6" fmla="*/ 8 w 12"/>
                  <a:gd name="T7" fmla="*/ 18 h 18"/>
                  <a:gd name="T8" fmla="*/ 6 w 12"/>
                  <a:gd name="T9" fmla="*/ 18 h 18"/>
                  <a:gd name="T10" fmla="*/ 4 w 12"/>
                  <a:gd name="T11" fmla="*/ 18 h 18"/>
                  <a:gd name="T12" fmla="*/ 2 w 12"/>
                  <a:gd name="T13" fmla="*/ 18 h 18"/>
                  <a:gd name="T14" fmla="*/ 1 w 12"/>
                  <a:gd name="T15" fmla="*/ 17 h 18"/>
                  <a:gd name="T16" fmla="*/ 1 w 12"/>
                  <a:gd name="T17" fmla="*/ 17 h 18"/>
                  <a:gd name="T18" fmla="*/ 0 w 12"/>
                  <a:gd name="T19" fmla="*/ 17 h 18"/>
                  <a:gd name="T20" fmla="*/ 0 w 12"/>
                  <a:gd name="T21" fmla="*/ 16 h 18"/>
                  <a:gd name="T22" fmla="*/ 0 w 12"/>
                  <a:gd name="T23" fmla="*/ 15 h 18"/>
                  <a:gd name="T24" fmla="*/ 0 w 12"/>
                  <a:gd name="T25" fmla="*/ 15 h 18"/>
                  <a:gd name="T26" fmla="*/ 1 w 12"/>
                  <a:gd name="T27" fmla="*/ 14 h 18"/>
                  <a:gd name="T28" fmla="*/ 1 w 12"/>
                  <a:gd name="T29" fmla="*/ 14 h 18"/>
                  <a:gd name="T30" fmla="*/ 1 w 12"/>
                  <a:gd name="T31" fmla="*/ 15 h 18"/>
                  <a:gd name="T32" fmla="*/ 2 w 12"/>
                  <a:gd name="T33" fmla="*/ 15 h 18"/>
                  <a:gd name="T34" fmla="*/ 4 w 12"/>
                  <a:gd name="T35" fmla="*/ 16 h 18"/>
                  <a:gd name="T36" fmla="*/ 6 w 12"/>
                  <a:gd name="T37" fmla="*/ 16 h 18"/>
                  <a:gd name="T38" fmla="*/ 7 w 12"/>
                  <a:gd name="T39" fmla="*/ 16 h 18"/>
                  <a:gd name="T40" fmla="*/ 8 w 12"/>
                  <a:gd name="T41" fmla="*/ 15 h 18"/>
                  <a:gd name="T42" fmla="*/ 9 w 12"/>
                  <a:gd name="T43" fmla="*/ 15 h 18"/>
                  <a:gd name="T44" fmla="*/ 9 w 12"/>
                  <a:gd name="T45" fmla="*/ 13 h 18"/>
                  <a:gd name="T46" fmla="*/ 9 w 12"/>
                  <a:gd name="T47" fmla="*/ 12 h 18"/>
                  <a:gd name="T48" fmla="*/ 8 w 12"/>
                  <a:gd name="T49" fmla="*/ 11 h 18"/>
                  <a:gd name="T50" fmla="*/ 6 w 12"/>
                  <a:gd name="T51" fmla="*/ 11 h 18"/>
                  <a:gd name="T52" fmla="*/ 5 w 12"/>
                  <a:gd name="T53" fmla="*/ 10 h 18"/>
                  <a:gd name="T54" fmla="*/ 3 w 12"/>
                  <a:gd name="T55" fmla="*/ 9 h 18"/>
                  <a:gd name="T56" fmla="*/ 2 w 12"/>
                  <a:gd name="T57" fmla="*/ 8 h 18"/>
                  <a:gd name="T58" fmla="*/ 1 w 12"/>
                  <a:gd name="T59" fmla="*/ 7 h 18"/>
                  <a:gd name="T60" fmla="*/ 1 w 12"/>
                  <a:gd name="T61" fmla="*/ 5 h 18"/>
                  <a:gd name="T62" fmla="*/ 1 w 12"/>
                  <a:gd name="T63" fmla="*/ 3 h 18"/>
                  <a:gd name="T64" fmla="*/ 2 w 12"/>
                  <a:gd name="T65" fmla="*/ 2 h 18"/>
                  <a:gd name="T66" fmla="*/ 4 w 12"/>
                  <a:gd name="T67" fmla="*/ 1 h 18"/>
                  <a:gd name="T68" fmla="*/ 7 w 12"/>
                  <a:gd name="T69" fmla="*/ 0 h 18"/>
                  <a:gd name="T70" fmla="*/ 8 w 12"/>
                  <a:gd name="T71" fmla="*/ 0 h 18"/>
                  <a:gd name="T72" fmla="*/ 9 w 12"/>
                  <a:gd name="T73" fmla="*/ 1 h 18"/>
                  <a:gd name="T74" fmla="*/ 10 w 12"/>
                  <a:gd name="T75" fmla="*/ 1 h 18"/>
                  <a:gd name="T76" fmla="*/ 11 w 12"/>
                  <a:gd name="T77" fmla="*/ 1 h 18"/>
                  <a:gd name="T78" fmla="*/ 11 w 12"/>
                  <a:gd name="T79" fmla="*/ 2 h 18"/>
                  <a:gd name="T80" fmla="*/ 11 w 12"/>
                  <a:gd name="T81" fmla="*/ 2 h 18"/>
                  <a:gd name="T82" fmla="*/ 11 w 12"/>
                  <a:gd name="T83" fmla="*/ 2 h 18"/>
                  <a:gd name="T84" fmla="*/ 11 w 12"/>
                  <a:gd name="T85" fmla="*/ 3 h 18"/>
                  <a:gd name="T86" fmla="*/ 11 w 12"/>
                  <a:gd name="T87" fmla="*/ 3 h 18"/>
                  <a:gd name="T88" fmla="*/ 11 w 12"/>
                  <a:gd name="T89" fmla="*/ 4 h 18"/>
                  <a:gd name="T90" fmla="*/ 11 w 12"/>
                  <a:gd name="T91" fmla="*/ 4 h 18"/>
                  <a:gd name="T92" fmla="*/ 11 w 12"/>
                  <a:gd name="T93" fmla="*/ 4 h 18"/>
                  <a:gd name="T94" fmla="*/ 10 w 12"/>
                  <a:gd name="T95" fmla="*/ 4 h 18"/>
                  <a:gd name="T96" fmla="*/ 9 w 12"/>
                  <a:gd name="T97" fmla="*/ 3 h 18"/>
                  <a:gd name="T98" fmla="*/ 8 w 12"/>
                  <a:gd name="T99" fmla="*/ 3 h 18"/>
                  <a:gd name="T100" fmla="*/ 7 w 12"/>
                  <a:gd name="T101" fmla="*/ 3 h 18"/>
                  <a:gd name="T102" fmla="*/ 5 w 12"/>
                  <a:gd name="T103" fmla="*/ 3 h 18"/>
                  <a:gd name="T104" fmla="*/ 4 w 12"/>
                  <a:gd name="T105" fmla="*/ 3 h 18"/>
                  <a:gd name="T106" fmla="*/ 4 w 12"/>
                  <a:gd name="T107" fmla="*/ 4 h 18"/>
                  <a:gd name="T108" fmla="*/ 4 w 12"/>
                  <a:gd name="T109" fmla="*/ 5 h 18"/>
                  <a:gd name="T110" fmla="*/ 4 w 12"/>
                  <a:gd name="T111" fmla="*/ 6 h 18"/>
                  <a:gd name="T112" fmla="*/ 5 w 12"/>
                  <a:gd name="T113" fmla="*/ 7 h 18"/>
                  <a:gd name="T114" fmla="*/ 6 w 12"/>
                  <a:gd name="T115" fmla="*/ 8 h 18"/>
                  <a:gd name="T116" fmla="*/ 8 w 12"/>
                  <a:gd name="T117" fmla="*/ 8 h 18"/>
                  <a:gd name="T118" fmla="*/ 9 w 12"/>
                  <a:gd name="T119" fmla="*/ 9 h 18"/>
                  <a:gd name="T120" fmla="*/ 11 w 12"/>
                  <a:gd name="T121" fmla="*/ 10 h 18"/>
                  <a:gd name="T122" fmla="*/ 12 w 12"/>
                  <a:gd name="T123" fmla="*/ 11 h 18"/>
                  <a:gd name="T124" fmla="*/ 12 w 12"/>
                  <a:gd name="T12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" h="18">
                    <a:moveTo>
                      <a:pt x="12" y="13"/>
                    </a:moveTo>
                    <a:cubicBezTo>
                      <a:pt x="12" y="14"/>
                      <a:pt x="12" y="15"/>
                      <a:pt x="12" y="15"/>
                    </a:cubicBezTo>
                    <a:cubicBezTo>
                      <a:pt x="11" y="16"/>
                      <a:pt x="11" y="17"/>
                      <a:pt x="10" y="17"/>
                    </a:cubicBezTo>
                    <a:cubicBezTo>
                      <a:pt x="10" y="17"/>
                      <a:pt x="9" y="18"/>
                      <a:pt x="8" y="18"/>
                    </a:cubicBezTo>
                    <a:cubicBezTo>
                      <a:pt x="7" y="18"/>
                      <a:pt x="6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3" y="18"/>
                      <a:pt x="3" y="18"/>
                      <a:pt x="2" y="18"/>
                    </a:cubicBezTo>
                    <a:cubicBezTo>
                      <a:pt x="2" y="18"/>
                      <a:pt x="2" y="18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3" y="16"/>
                      <a:pt x="4" y="16"/>
                    </a:cubicBezTo>
                    <a:cubicBezTo>
                      <a:pt x="4" y="16"/>
                      <a:pt x="5" y="16"/>
                      <a:pt x="6" y="16"/>
                    </a:cubicBezTo>
                    <a:cubicBezTo>
                      <a:pt x="6" y="16"/>
                      <a:pt x="7" y="16"/>
                      <a:pt x="7" y="16"/>
                    </a:cubicBezTo>
                    <a:cubicBezTo>
                      <a:pt x="7" y="16"/>
                      <a:pt x="8" y="16"/>
                      <a:pt x="8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3"/>
                    </a:cubicBezTo>
                    <a:cubicBezTo>
                      <a:pt x="9" y="13"/>
                      <a:pt x="9" y="12"/>
                      <a:pt x="9" y="12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7" y="11"/>
                      <a:pt x="7" y="11"/>
                      <a:pt x="6" y="11"/>
                    </a:cubicBezTo>
                    <a:cubicBezTo>
                      <a:pt x="6" y="11"/>
                      <a:pt x="5" y="10"/>
                      <a:pt x="5" y="10"/>
                    </a:cubicBezTo>
                    <a:cubicBezTo>
                      <a:pt x="4" y="10"/>
                      <a:pt x="4" y="10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5" y="7"/>
                      <a:pt x="6" y="8"/>
                      <a:pt x="6" y="8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9"/>
                      <a:pt x="10" y="10"/>
                      <a:pt x="11" y="10"/>
                    </a:cubicBezTo>
                    <a:cubicBezTo>
                      <a:pt x="11" y="10"/>
                      <a:pt x="11" y="11"/>
                      <a:pt x="12" y="11"/>
                    </a:cubicBezTo>
                    <a:cubicBezTo>
                      <a:pt x="12" y="12"/>
                      <a:pt x="12" y="12"/>
                      <a:pt x="12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8" name="Freeform 2083"/>
              <p:cNvSpPr>
                <a:spLocks/>
              </p:cNvSpPr>
              <p:nvPr/>
            </p:nvSpPr>
            <p:spPr bwMode="auto">
              <a:xfrm>
                <a:off x="8175352" y="-907062"/>
                <a:ext cx="38100" cy="84137"/>
              </a:xfrm>
              <a:custGeom>
                <a:avLst/>
                <a:gdLst>
                  <a:gd name="T0" fmla="*/ 10 w 10"/>
                  <a:gd name="T1" fmla="*/ 20 h 22"/>
                  <a:gd name="T2" fmla="*/ 10 w 10"/>
                  <a:gd name="T3" fmla="*/ 21 h 22"/>
                  <a:gd name="T4" fmla="*/ 10 w 10"/>
                  <a:gd name="T5" fmla="*/ 22 h 22"/>
                  <a:gd name="T6" fmla="*/ 10 w 10"/>
                  <a:gd name="T7" fmla="*/ 22 h 22"/>
                  <a:gd name="T8" fmla="*/ 9 w 10"/>
                  <a:gd name="T9" fmla="*/ 22 h 22"/>
                  <a:gd name="T10" fmla="*/ 8 w 10"/>
                  <a:gd name="T11" fmla="*/ 22 h 22"/>
                  <a:gd name="T12" fmla="*/ 7 w 10"/>
                  <a:gd name="T13" fmla="*/ 22 h 22"/>
                  <a:gd name="T14" fmla="*/ 5 w 10"/>
                  <a:gd name="T15" fmla="*/ 22 h 22"/>
                  <a:gd name="T16" fmla="*/ 4 w 10"/>
                  <a:gd name="T17" fmla="*/ 21 h 22"/>
                  <a:gd name="T18" fmla="*/ 3 w 10"/>
                  <a:gd name="T19" fmla="*/ 19 h 22"/>
                  <a:gd name="T20" fmla="*/ 3 w 10"/>
                  <a:gd name="T21" fmla="*/ 17 h 22"/>
                  <a:gd name="T22" fmla="*/ 3 w 10"/>
                  <a:gd name="T23" fmla="*/ 7 h 22"/>
                  <a:gd name="T24" fmla="*/ 0 w 10"/>
                  <a:gd name="T25" fmla="*/ 7 h 22"/>
                  <a:gd name="T26" fmla="*/ 0 w 10"/>
                  <a:gd name="T27" fmla="*/ 7 h 22"/>
                  <a:gd name="T28" fmla="*/ 0 w 10"/>
                  <a:gd name="T29" fmla="*/ 6 h 22"/>
                  <a:gd name="T30" fmla="*/ 0 w 10"/>
                  <a:gd name="T31" fmla="*/ 5 h 22"/>
                  <a:gd name="T32" fmla="*/ 0 w 10"/>
                  <a:gd name="T33" fmla="*/ 5 h 22"/>
                  <a:gd name="T34" fmla="*/ 0 w 10"/>
                  <a:gd name="T35" fmla="*/ 5 h 22"/>
                  <a:gd name="T36" fmla="*/ 0 w 10"/>
                  <a:gd name="T37" fmla="*/ 5 h 22"/>
                  <a:gd name="T38" fmla="*/ 3 w 10"/>
                  <a:gd name="T39" fmla="*/ 5 h 22"/>
                  <a:gd name="T40" fmla="*/ 3 w 10"/>
                  <a:gd name="T41" fmla="*/ 1 h 22"/>
                  <a:gd name="T42" fmla="*/ 3 w 10"/>
                  <a:gd name="T43" fmla="*/ 0 h 22"/>
                  <a:gd name="T44" fmla="*/ 3 w 10"/>
                  <a:gd name="T45" fmla="*/ 0 h 22"/>
                  <a:gd name="T46" fmla="*/ 3 w 10"/>
                  <a:gd name="T47" fmla="*/ 0 h 22"/>
                  <a:gd name="T48" fmla="*/ 4 w 10"/>
                  <a:gd name="T49" fmla="*/ 0 h 22"/>
                  <a:gd name="T50" fmla="*/ 5 w 10"/>
                  <a:gd name="T51" fmla="*/ 0 h 22"/>
                  <a:gd name="T52" fmla="*/ 5 w 10"/>
                  <a:gd name="T53" fmla="*/ 0 h 22"/>
                  <a:gd name="T54" fmla="*/ 6 w 10"/>
                  <a:gd name="T55" fmla="*/ 0 h 22"/>
                  <a:gd name="T56" fmla="*/ 6 w 10"/>
                  <a:gd name="T57" fmla="*/ 1 h 22"/>
                  <a:gd name="T58" fmla="*/ 6 w 10"/>
                  <a:gd name="T59" fmla="*/ 5 h 22"/>
                  <a:gd name="T60" fmla="*/ 10 w 10"/>
                  <a:gd name="T61" fmla="*/ 5 h 22"/>
                  <a:gd name="T62" fmla="*/ 10 w 10"/>
                  <a:gd name="T63" fmla="*/ 5 h 22"/>
                  <a:gd name="T64" fmla="*/ 10 w 10"/>
                  <a:gd name="T65" fmla="*/ 5 h 22"/>
                  <a:gd name="T66" fmla="*/ 10 w 10"/>
                  <a:gd name="T67" fmla="*/ 5 h 22"/>
                  <a:gd name="T68" fmla="*/ 10 w 10"/>
                  <a:gd name="T69" fmla="*/ 6 h 22"/>
                  <a:gd name="T70" fmla="*/ 10 w 10"/>
                  <a:gd name="T71" fmla="*/ 7 h 22"/>
                  <a:gd name="T72" fmla="*/ 10 w 10"/>
                  <a:gd name="T73" fmla="*/ 7 h 22"/>
                  <a:gd name="T74" fmla="*/ 6 w 10"/>
                  <a:gd name="T75" fmla="*/ 7 h 22"/>
                  <a:gd name="T76" fmla="*/ 6 w 10"/>
                  <a:gd name="T77" fmla="*/ 16 h 22"/>
                  <a:gd name="T78" fmla="*/ 6 w 10"/>
                  <a:gd name="T79" fmla="*/ 19 h 22"/>
                  <a:gd name="T80" fmla="*/ 8 w 10"/>
                  <a:gd name="T81" fmla="*/ 20 h 22"/>
                  <a:gd name="T82" fmla="*/ 9 w 10"/>
                  <a:gd name="T83" fmla="*/ 20 h 22"/>
                  <a:gd name="T84" fmla="*/ 9 w 10"/>
                  <a:gd name="T85" fmla="*/ 20 h 22"/>
                  <a:gd name="T86" fmla="*/ 10 w 10"/>
                  <a:gd name="T87" fmla="*/ 19 h 22"/>
                  <a:gd name="T88" fmla="*/ 10 w 10"/>
                  <a:gd name="T89" fmla="*/ 19 h 22"/>
                  <a:gd name="T90" fmla="*/ 10 w 10"/>
                  <a:gd name="T91" fmla="*/ 19 h 22"/>
                  <a:gd name="T92" fmla="*/ 10 w 10"/>
                  <a:gd name="T93" fmla="*/ 19 h 22"/>
                  <a:gd name="T94" fmla="*/ 10 w 10"/>
                  <a:gd name="T95" fmla="*/ 20 h 22"/>
                  <a:gd name="T96" fmla="*/ 10 w 10"/>
                  <a:gd name="T9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0" h="22">
                    <a:moveTo>
                      <a:pt x="10" y="20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6" y="22"/>
                      <a:pt x="5" y="22"/>
                    </a:cubicBezTo>
                    <a:cubicBezTo>
                      <a:pt x="5" y="22"/>
                      <a:pt x="4" y="21"/>
                      <a:pt x="4" y="21"/>
                    </a:cubicBezTo>
                    <a:cubicBezTo>
                      <a:pt x="3" y="21"/>
                      <a:pt x="3" y="20"/>
                      <a:pt x="3" y="19"/>
                    </a:cubicBezTo>
                    <a:cubicBezTo>
                      <a:pt x="3" y="19"/>
                      <a:pt x="3" y="18"/>
                      <a:pt x="3" y="1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8"/>
                      <a:pt x="6" y="19"/>
                    </a:cubicBezTo>
                    <a:cubicBezTo>
                      <a:pt x="6" y="19"/>
                      <a:pt x="7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79" name="Freeform 2084"/>
              <p:cNvSpPr>
                <a:spLocks noEditPoints="1"/>
              </p:cNvSpPr>
              <p:nvPr/>
            </p:nvSpPr>
            <p:spPr bwMode="auto">
              <a:xfrm>
                <a:off x="8224564" y="-891187"/>
                <a:ext cx="57150" cy="68262"/>
              </a:xfrm>
              <a:custGeom>
                <a:avLst/>
                <a:gdLst>
                  <a:gd name="T0" fmla="*/ 15 w 15"/>
                  <a:gd name="T1" fmla="*/ 9 h 18"/>
                  <a:gd name="T2" fmla="*/ 15 w 15"/>
                  <a:gd name="T3" fmla="*/ 10 h 18"/>
                  <a:gd name="T4" fmla="*/ 14 w 15"/>
                  <a:gd name="T5" fmla="*/ 10 h 18"/>
                  <a:gd name="T6" fmla="*/ 3 w 15"/>
                  <a:gd name="T7" fmla="*/ 10 h 18"/>
                  <a:gd name="T8" fmla="*/ 3 w 15"/>
                  <a:gd name="T9" fmla="*/ 12 h 18"/>
                  <a:gd name="T10" fmla="*/ 4 w 15"/>
                  <a:gd name="T11" fmla="*/ 14 h 18"/>
                  <a:gd name="T12" fmla="*/ 6 w 15"/>
                  <a:gd name="T13" fmla="*/ 16 h 18"/>
                  <a:gd name="T14" fmla="*/ 8 w 15"/>
                  <a:gd name="T15" fmla="*/ 16 h 18"/>
                  <a:gd name="T16" fmla="*/ 10 w 15"/>
                  <a:gd name="T17" fmla="*/ 16 h 18"/>
                  <a:gd name="T18" fmla="*/ 12 w 15"/>
                  <a:gd name="T19" fmla="*/ 15 h 18"/>
                  <a:gd name="T20" fmla="*/ 13 w 15"/>
                  <a:gd name="T21" fmla="*/ 15 h 18"/>
                  <a:gd name="T22" fmla="*/ 14 w 15"/>
                  <a:gd name="T23" fmla="*/ 15 h 18"/>
                  <a:gd name="T24" fmla="*/ 14 w 15"/>
                  <a:gd name="T25" fmla="*/ 15 h 18"/>
                  <a:gd name="T26" fmla="*/ 14 w 15"/>
                  <a:gd name="T27" fmla="*/ 15 h 18"/>
                  <a:gd name="T28" fmla="*/ 14 w 15"/>
                  <a:gd name="T29" fmla="*/ 15 h 18"/>
                  <a:gd name="T30" fmla="*/ 14 w 15"/>
                  <a:gd name="T31" fmla="*/ 16 h 18"/>
                  <a:gd name="T32" fmla="*/ 14 w 15"/>
                  <a:gd name="T33" fmla="*/ 16 h 18"/>
                  <a:gd name="T34" fmla="*/ 14 w 15"/>
                  <a:gd name="T35" fmla="*/ 17 h 18"/>
                  <a:gd name="T36" fmla="*/ 14 w 15"/>
                  <a:gd name="T37" fmla="*/ 17 h 18"/>
                  <a:gd name="T38" fmla="*/ 14 w 15"/>
                  <a:gd name="T39" fmla="*/ 17 h 18"/>
                  <a:gd name="T40" fmla="*/ 13 w 15"/>
                  <a:gd name="T41" fmla="*/ 17 h 18"/>
                  <a:gd name="T42" fmla="*/ 12 w 15"/>
                  <a:gd name="T43" fmla="*/ 18 h 18"/>
                  <a:gd name="T44" fmla="*/ 10 w 15"/>
                  <a:gd name="T45" fmla="*/ 18 h 18"/>
                  <a:gd name="T46" fmla="*/ 8 w 15"/>
                  <a:gd name="T47" fmla="*/ 18 h 18"/>
                  <a:gd name="T48" fmla="*/ 5 w 15"/>
                  <a:gd name="T49" fmla="*/ 18 h 18"/>
                  <a:gd name="T50" fmla="*/ 2 w 15"/>
                  <a:gd name="T51" fmla="*/ 16 h 18"/>
                  <a:gd name="T52" fmla="*/ 0 w 15"/>
                  <a:gd name="T53" fmla="*/ 13 h 18"/>
                  <a:gd name="T54" fmla="*/ 0 w 15"/>
                  <a:gd name="T55" fmla="*/ 9 h 18"/>
                  <a:gd name="T56" fmla="*/ 0 w 15"/>
                  <a:gd name="T57" fmla="*/ 6 h 18"/>
                  <a:gd name="T58" fmla="*/ 2 w 15"/>
                  <a:gd name="T59" fmla="*/ 3 h 18"/>
                  <a:gd name="T60" fmla="*/ 4 w 15"/>
                  <a:gd name="T61" fmla="*/ 1 h 18"/>
                  <a:gd name="T62" fmla="*/ 8 w 15"/>
                  <a:gd name="T63" fmla="*/ 0 h 18"/>
                  <a:gd name="T64" fmla="*/ 11 w 15"/>
                  <a:gd name="T65" fmla="*/ 1 h 18"/>
                  <a:gd name="T66" fmla="*/ 13 w 15"/>
                  <a:gd name="T67" fmla="*/ 3 h 18"/>
                  <a:gd name="T68" fmla="*/ 15 w 15"/>
                  <a:gd name="T69" fmla="*/ 5 h 18"/>
                  <a:gd name="T70" fmla="*/ 15 w 15"/>
                  <a:gd name="T71" fmla="*/ 8 h 18"/>
                  <a:gd name="T72" fmla="*/ 15 w 15"/>
                  <a:gd name="T73" fmla="*/ 9 h 18"/>
                  <a:gd name="T74" fmla="*/ 12 w 15"/>
                  <a:gd name="T75" fmla="*/ 8 h 18"/>
                  <a:gd name="T76" fmla="*/ 11 w 15"/>
                  <a:gd name="T77" fmla="*/ 4 h 18"/>
                  <a:gd name="T78" fmla="*/ 8 w 15"/>
                  <a:gd name="T79" fmla="*/ 3 h 18"/>
                  <a:gd name="T80" fmla="*/ 6 w 15"/>
                  <a:gd name="T81" fmla="*/ 3 h 18"/>
                  <a:gd name="T82" fmla="*/ 4 w 15"/>
                  <a:gd name="T83" fmla="*/ 4 h 18"/>
                  <a:gd name="T84" fmla="*/ 3 w 15"/>
                  <a:gd name="T85" fmla="*/ 6 h 18"/>
                  <a:gd name="T86" fmla="*/ 3 w 15"/>
                  <a:gd name="T87" fmla="*/ 8 h 18"/>
                  <a:gd name="T88" fmla="*/ 12 w 15"/>
                  <a:gd name="T8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5" h="18">
                    <a:moveTo>
                      <a:pt x="15" y="9"/>
                    </a:moveTo>
                    <a:cubicBezTo>
                      <a:pt x="15" y="9"/>
                      <a:pt x="15" y="9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3" y="13"/>
                      <a:pt x="4" y="14"/>
                      <a:pt x="4" y="14"/>
                    </a:cubicBezTo>
                    <a:cubicBezTo>
                      <a:pt x="5" y="15"/>
                      <a:pt x="5" y="15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1" y="16"/>
                      <a:pt x="12" y="15"/>
                      <a:pt x="12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8"/>
                      <a:pt x="13" y="18"/>
                      <a:pt x="12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3" y="17"/>
                      <a:pt x="2" y="16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9" y="0"/>
                      <a:pt x="10" y="1"/>
                      <a:pt x="11" y="1"/>
                    </a:cubicBezTo>
                    <a:cubicBezTo>
                      <a:pt x="12" y="1"/>
                      <a:pt x="13" y="2"/>
                      <a:pt x="13" y="3"/>
                    </a:cubicBezTo>
                    <a:cubicBezTo>
                      <a:pt x="14" y="3"/>
                      <a:pt x="14" y="4"/>
                      <a:pt x="15" y="5"/>
                    </a:cubicBezTo>
                    <a:cubicBezTo>
                      <a:pt x="15" y="6"/>
                      <a:pt x="15" y="7"/>
                      <a:pt x="15" y="8"/>
                    </a:cubicBezTo>
                    <a:lnTo>
                      <a:pt x="15" y="9"/>
                    </a:lnTo>
                    <a:close/>
                    <a:moveTo>
                      <a:pt x="12" y="8"/>
                    </a:moveTo>
                    <a:cubicBezTo>
                      <a:pt x="12" y="6"/>
                      <a:pt x="12" y="5"/>
                      <a:pt x="11" y="4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5"/>
                      <a:pt x="4" y="5"/>
                      <a:pt x="3" y="6"/>
                    </a:cubicBezTo>
                    <a:cubicBezTo>
                      <a:pt x="3" y="6"/>
                      <a:pt x="3" y="7"/>
                      <a:pt x="3" y="8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0" name="Freeform 2085"/>
              <p:cNvSpPr>
                <a:spLocks/>
              </p:cNvSpPr>
              <p:nvPr/>
            </p:nvSpPr>
            <p:spPr bwMode="auto">
              <a:xfrm>
                <a:off x="8299177" y="-891187"/>
                <a:ext cx="34925" cy="68262"/>
              </a:xfrm>
              <a:custGeom>
                <a:avLst/>
                <a:gdLst>
                  <a:gd name="T0" fmla="*/ 9 w 9"/>
                  <a:gd name="T1" fmla="*/ 2 h 18"/>
                  <a:gd name="T2" fmla="*/ 9 w 9"/>
                  <a:gd name="T3" fmla="*/ 3 h 18"/>
                  <a:gd name="T4" fmla="*/ 9 w 9"/>
                  <a:gd name="T5" fmla="*/ 3 h 18"/>
                  <a:gd name="T6" fmla="*/ 9 w 9"/>
                  <a:gd name="T7" fmla="*/ 4 h 18"/>
                  <a:gd name="T8" fmla="*/ 9 w 9"/>
                  <a:gd name="T9" fmla="*/ 4 h 18"/>
                  <a:gd name="T10" fmla="*/ 8 w 9"/>
                  <a:gd name="T11" fmla="*/ 4 h 18"/>
                  <a:gd name="T12" fmla="*/ 8 w 9"/>
                  <a:gd name="T13" fmla="*/ 3 h 18"/>
                  <a:gd name="T14" fmla="*/ 7 w 9"/>
                  <a:gd name="T15" fmla="*/ 3 h 18"/>
                  <a:gd name="T16" fmla="*/ 7 w 9"/>
                  <a:gd name="T17" fmla="*/ 3 h 18"/>
                  <a:gd name="T18" fmla="*/ 6 w 9"/>
                  <a:gd name="T19" fmla="*/ 3 h 18"/>
                  <a:gd name="T20" fmla="*/ 5 w 9"/>
                  <a:gd name="T21" fmla="*/ 4 h 18"/>
                  <a:gd name="T22" fmla="*/ 4 w 9"/>
                  <a:gd name="T23" fmla="*/ 5 h 18"/>
                  <a:gd name="T24" fmla="*/ 3 w 9"/>
                  <a:gd name="T25" fmla="*/ 7 h 18"/>
                  <a:gd name="T26" fmla="*/ 3 w 9"/>
                  <a:gd name="T27" fmla="*/ 18 h 18"/>
                  <a:gd name="T28" fmla="*/ 3 w 9"/>
                  <a:gd name="T29" fmla="*/ 18 h 18"/>
                  <a:gd name="T30" fmla="*/ 2 w 9"/>
                  <a:gd name="T31" fmla="*/ 18 h 18"/>
                  <a:gd name="T32" fmla="*/ 2 w 9"/>
                  <a:gd name="T33" fmla="*/ 18 h 18"/>
                  <a:gd name="T34" fmla="*/ 1 w 9"/>
                  <a:gd name="T35" fmla="*/ 18 h 18"/>
                  <a:gd name="T36" fmla="*/ 0 w 9"/>
                  <a:gd name="T37" fmla="*/ 18 h 18"/>
                  <a:gd name="T38" fmla="*/ 0 w 9"/>
                  <a:gd name="T39" fmla="*/ 18 h 18"/>
                  <a:gd name="T40" fmla="*/ 0 w 9"/>
                  <a:gd name="T41" fmla="*/ 18 h 18"/>
                  <a:gd name="T42" fmla="*/ 0 w 9"/>
                  <a:gd name="T43" fmla="*/ 18 h 18"/>
                  <a:gd name="T44" fmla="*/ 0 w 9"/>
                  <a:gd name="T45" fmla="*/ 1 h 18"/>
                  <a:gd name="T46" fmla="*/ 0 w 9"/>
                  <a:gd name="T47" fmla="*/ 1 h 18"/>
                  <a:gd name="T48" fmla="*/ 0 w 9"/>
                  <a:gd name="T49" fmla="*/ 1 h 18"/>
                  <a:gd name="T50" fmla="*/ 0 w 9"/>
                  <a:gd name="T51" fmla="*/ 1 h 18"/>
                  <a:gd name="T52" fmla="*/ 1 w 9"/>
                  <a:gd name="T53" fmla="*/ 1 h 18"/>
                  <a:gd name="T54" fmla="*/ 2 w 9"/>
                  <a:gd name="T55" fmla="*/ 1 h 18"/>
                  <a:gd name="T56" fmla="*/ 2 w 9"/>
                  <a:gd name="T57" fmla="*/ 1 h 18"/>
                  <a:gd name="T58" fmla="*/ 2 w 9"/>
                  <a:gd name="T59" fmla="*/ 1 h 18"/>
                  <a:gd name="T60" fmla="*/ 2 w 9"/>
                  <a:gd name="T61" fmla="*/ 1 h 18"/>
                  <a:gd name="T62" fmla="*/ 2 w 9"/>
                  <a:gd name="T63" fmla="*/ 4 h 18"/>
                  <a:gd name="T64" fmla="*/ 4 w 9"/>
                  <a:gd name="T65" fmla="*/ 2 h 18"/>
                  <a:gd name="T66" fmla="*/ 5 w 9"/>
                  <a:gd name="T67" fmla="*/ 1 h 18"/>
                  <a:gd name="T68" fmla="*/ 6 w 9"/>
                  <a:gd name="T69" fmla="*/ 0 h 18"/>
                  <a:gd name="T70" fmla="*/ 7 w 9"/>
                  <a:gd name="T71" fmla="*/ 0 h 18"/>
                  <a:gd name="T72" fmla="*/ 7 w 9"/>
                  <a:gd name="T73" fmla="*/ 0 h 18"/>
                  <a:gd name="T74" fmla="*/ 8 w 9"/>
                  <a:gd name="T75" fmla="*/ 0 h 18"/>
                  <a:gd name="T76" fmla="*/ 9 w 9"/>
                  <a:gd name="T77" fmla="*/ 1 h 18"/>
                  <a:gd name="T78" fmla="*/ 9 w 9"/>
                  <a:gd name="T79" fmla="*/ 1 h 18"/>
                  <a:gd name="T80" fmla="*/ 9 w 9"/>
                  <a:gd name="T81" fmla="*/ 1 h 18"/>
                  <a:gd name="T82" fmla="*/ 9 w 9"/>
                  <a:gd name="T83" fmla="*/ 1 h 18"/>
                  <a:gd name="T84" fmla="*/ 9 w 9"/>
                  <a:gd name="T85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" h="18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2"/>
                      <a:pt x="4" y="2"/>
                    </a:cubicBezTo>
                    <a:cubicBezTo>
                      <a:pt x="4" y="2"/>
                      <a:pt x="4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1" name="Freeform 2086"/>
              <p:cNvSpPr>
                <a:spLocks noEditPoints="1"/>
              </p:cNvSpPr>
              <p:nvPr/>
            </p:nvSpPr>
            <p:spPr bwMode="auto">
              <a:xfrm>
                <a:off x="8345214" y="-913412"/>
                <a:ext cx="14288" cy="90487"/>
              </a:xfrm>
              <a:custGeom>
                <a:avLst/>
                <a:gdLst>
                  <a:gd name="T0" fmla="*/ 4 w 4"/>
                  <a:gd name="T1" fmla="*/ 2 h 24"/>
                  <a:gd name="T2" fmla="*/ 4 w 4"/>
                  <a:gd name="T3" fmla="*/ 3 h 24"/>
                  <a:gd name="T4" fmla="*/ 2 w 4"/>
                  <a:gd name="T5" fmla="*/ 3 h 24"/>
                  <a:gd name="T6" fmla="*/ 1 w 4"/>
                  <a:gd name="T7" fmla="*/ 3 h 24"/>
                  <a:gd name="T8" fmla="*/ 0 w 4"/>
                  <a:gd name="T9" fmla="*/ 2 h 24"/>
                  <a:gd name="T10" fmla="*/ 1 w 4"/>
                  <a:gd name="T11" fmla="*/ 0 h 24"/>
                  <a:gd name="T12" fmla="*/ 2 w 4"/>
                  <a:gd name="T13" fmla="*/ 0 h 24"/>
                  <a:gd name="T14" fmla="*/ 4 w 4"/>
                  <a:gd name="T15" fmla="*/ 0 h 24"/>
                  <a:gd name="T16" fmla="*/ 4 w 4"/>
                  <a:gd name="T17" fmla="*/ 2 h 24"/>
                  <a:gd name="T18" fmla="*/ 4 w 4"/>
                  <a:gd name="T19" fmla="*/ 24 h 24"/>
                  <a:gd name="T20" fmla="*/ 4 w 4"/>
                  <a:gd name="T21" fmla="*/ 24 h 24"/>
                  <a:gd name="T22" fmla="*/ 3 w 4"/>
                  <a:gd name="T23" fmla="*/ 24 h 24"/>
                  <a:gd name="T24" fmla="*/ 3 w 4"/>
                  <a:gd name="T25" fmla="*/ 24 h 24"/>
                  <a:gd name="T26" fmla="*/ 2 w 4"/>
                  <a:gd name="T27" fmla="*/ 24 h 24"/>
                  <a:gd name="T28" fmla="*/ 1 w 4"/>
                  <a:gd name="T29" fmla="*/ 24 h 24"/>
                  <a:gd name="T30" fmla="*/ 1 w 4"/>
                  <a:gd name="T31" fmla="*/ 24 h 24"/>
                  <a:gd name="T32" fmla="*/ 1 w 4"/>
                  <a:gd name="T33" fmla="*/ 24 h 24"/>
                  <a:gd name="T34" fmla="*/ 1 w 4"/>
                  <a:gd name="T35" fmla="*/ 24 h 24"/>
                  <a:gd name="T36" fmla="*/ 1 w 4"/>
                  <a:gd name="T37" fmla="*/ 7 h 24"/>
                  <a:gd name="T38" fmla="*/ 1 w 4"/>
                  <a:gd name="T39" fmla="*/ 7 h 24"/>
                  <a:gd name="T40" fmla="*/ 1 w 4"/>
                  <a:gd name="T41" fmla="*/ 7 h 24"/>
                  <a:gd name="T42" fmla="*/ 1 w 4"/>
                  <a:gd name="T43" fmla="*/ 7 h 24"/>
                  <a:gd name="T44" fmla="*/ 2 w 4"/>
                  <a:gd name="T45" fmla="*/ 7 h 24"/>
                  <a:gd name="T46" fmla="*/ 3 w 4"/>
                  <a:gd name="T47" fmla="*/ 7 h 24"/>
                  <a:gd name="T48" fmla="*/ 3 w 4"/>
                  <a:gd name="T49" fmla="*/ 7 h 24"/>
                  <a:gd name="T50" fmla="*/ 4 w 4"/>
                  <a:gd name="T51" fmla="*/ 7 h 24"/>
                  <a:gd name="T52" fmla="*/ 4 w 4"/>
                  <a:gd name="T53" fmla="*/ 7 h 24"/>
                  <a:gd name="T54" fmla="*/ 4 w 4"/>
                  <a:gd name="T55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" h="24"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2"/>
                    </a:cubicBezTo>
                    <a:moveTo>
                      <a:pt x="4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2" name="Freeform 2087"/>
              <p:cNvSpPr>
                <a:spLocks noEditPoints="1"/>
              </p:cNvSpPr>
              <p:nvPr/>
            </p:nvSpPr>
            <p:spPr bwMode="auto">
              <a:xfrm>
                <a:off x="8375377" y="-891187"/>
                <a:ext cx="60325" cy="68262"/>
              </a:xfrm>
              <a:custGeom>
                <a:avLst/>
                <a:gdLst>
                  <a:gd name="T0" fmla="*/ 16 w 16"/>
                  <a:gd name="T1" fmla="*/ 9 h 18"/>
                  <a:gd name="T2" fmla="*/ 16 w 16"/>
                  <a:gd name="T3" fmla="*/ 13 h 18"/>
                  <a:gd name="T4" fmla="*/ 14 w 16"/>
                  <a:gd name="T5" fmla="*/ 16 h 18"/>
                  <a:gd name="T6" fmla="*/ 12 w 16"/>
                  <a:gd name="T7" fmla="*/ 18 h 18"/>
                  <a:gd name="T8" fmla="*/ 8 w 16"/>
                  <a:gd name="T9" fmla="*/ 18 h 18"/>
                  <a:gd name="T10" fmla="*/ 5 w 16"/>
                  <a:gd name="T11" fmla="*/ 18 h 18"/>
                  <a:gd name="T12" fmla="*/ 2 w 16"/>
                  <a:gd name="T13" fmla="*/ 16 h 18"/>
                  <a:gd name="T14" fmla="*/ 0 w 16"/>
                  <a:gd name="T15" fmla="*/ 13 h 18"/>
                  <a:gd name="T16" fmla="*/ 0 w 16"/>
                  <a:gd name="T17" fmla="*/ 10 h 18"/>
                  <a:gd name="T18" fmla="*/ 1 w 16"/>
                  <a:gd name="T19" fmla="*/ 6 h 18"/>
                  <a:gd name="T20" fmla="*/ 2 w 16"/>
                  <a:gd name="T21" fmla="*/ 3 h 18"/>
                  <a:gd name="T22" fmla="*/ 5 w 16"/>
                  <a:gd name="T23" fmla="*/ 1 h 18"/>
                  <a:gd name="T24" fmla="*/ 8 w 16"/>
                  <a:gd name="T25" fmla="*/ 0 h 18"/>
                  <a:gd name="T26" fmla="*/ 12 w 16"/>
                  <a:gd name="T27" fmla="*/ 1 h 18"/>
                  <a:gd name="T28" fmla="*/ 14 w 16"/>
                  <a:gd name="T29" fmla="*/ 3 h 18"/>
                  <a:gd name="T30" fmla="*/ 16 w 16"/>
                  <a:gd name="T31" fmla="*/ 5 h 18"/>
                  <a:gd name="T32" fmla="*/ 16 w 16"/>
                  <a:gd name="T33" fmla="*/ 9 h 18"/>
                  <a:gd name="T34" fmla="*/ 13 w 16"/>
                  <a:gd name="T35" fmla="*/ 9 h 18"/>
                  <a:gd name="T36" fmla="*/ 13 w 16"/>
                  <a:gd name="T37" fmla="*/ 7 h 18"/>
                  <a:gd name="T38" fmla="*/ 12 w 16"/>
                  <a:gd name="T39" fmla="*/ 5 h 18"/>
                  <a:gd name="T40" fmla="*/ 11 w 16"/>
                  <a:gd name="T41" fmla="*/ 3 h 18"/>
                  <a:gd name="T42" fmla="*/ 8 w 16"/>
                  <a:gd name="T43" fmla="*/ 3 h 18"/>
                  <a:gd name="T44" fmla="*/ 6 w 16"/>
                  <a:gd name="T45" fmla="*/ 3 h 18"/>
                  <a:gd name="T46" fmla="*/ 4 w 16"/>
                  <a:gd name="T47" fmla="*/ 5 h 18"/>
                  <a:gd name="T48" fmla="*/ 3 w 16"/>
                  <a:gd name="T49" fmla="*/ 7 h 18"/>
                  <a:gd name="T50" fmla="*/ 3 w 16"/>
                  <a:gd name="T51" fmla="*/ 9 h 18"/>
                  <a:gd name="T52" fmla="*/ 3 w 16"/>
                  <a:gd name="T53" fmla="*/ 12 h 18"/>
                  <a:gd name="T54" fmla="*/ 4 w 16"/>
                  <a:gd name="T55" fmla="*/ 14 h 18"/>
                  <a:gd name="T56" fmla="*/ 6 w 16"/>
                  <a:gd name="T57" fmla="*/ 15 h 18"/>
                  <a:gd name="T58" fmla="*/ 8 w 16"/>
                  <a:gd name="T59" fmla="*/ 16 h 18"/>
                  <a:gd name="T60" fmla="*/ 10 w 16"/>
                  <a:gd name="T61" fmla="*/ 15 h 18"/>
                  <a:gd name="T62" fmla="*/ 12 w 16"/>
                  <a:gd name="T63" fmla="*/ 14 h 18"/>
                  <a:gd name="T64" fmla="*/ 13 w 16"/>
                  <a:gd name="T65" fmla="*/ 12 h 18"/>
                  <a:gd name="T66" fmla="*/ 13 w 16"/>
                  <a:gd name="T6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" h="18">
                    <a:moveTo>
                      <a:pt x="16" y="9"/>
                    </a:moveTo>
                    <a:cubicBezTo>
                      <a:pt x="16" y="11"/>
                      <a:pt x="16" y="12"/>
                      <a:pt x="16" y="13"/>
                    </a:cubicBezTo>
                    <a:cubicBezTo>
                      <a:pt x="16" y="14"/>
                      <a:pt x="15" y="15"/>
                      <a:pt x="14" y="16"/>
                    </a:cubicBezTo>
                    <a:cubicBezTo>
                      <a:pt x="14" y="17"/>
                      <a:pt x="13" y="17"/>
                      <a:pt x="12" y="18"/>
                    </a:cubicBezTo>
                    <a:cubicBezTo>
                      <a:pt x="11" y="18"/>
                      <a:pt x="9" y="18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3" y="17"/>
                      <a:pt x="2" y="16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2"/>
                      <a:pt x="0" y="11"/>
                      <a:pt x="0" y="10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6" y="1"/>
                      <a:pt x="7" y="0"/>
                      <a:pt x="8" y="0"/>
                    </a:cubicBezTo>
                    <a:cubicBezTo>
                      <a:pt x="10" y="0"/>
                      <a:pt x="11" y="1"/>
                      <a:pt x="12" y="1"/>
                    </a:cubicBezTo>
                    <a:cubicBezTo>
                      <a:pt x="13" y="1"/>
                      <a:pt x="14" y="2"/>
                      <a:pt x="14" y="3"/>
                    </a:cubicBezTo>
                    <a:cubicBezTo>
                      <a:pt x="15" y="3"/>
                      <a:pt x="16" y="4"/>
                      <a:pt x="16" y="5"/>
                    </a:cubicBezTo>
                    <a:cubicBezTo>
                      <a:pt x="16" y="7"/>
                      <a:pt x="16" y="8"/>
                      <a:pt x="16" y="9"/>
                    </a:cubicBezTo>
                    <a:moveTo>
                      <a:pt x="13" y="9"/>
                    </a:moveTo>
                    <a:cubicBezTo>
                      <a:pt x="13" y="8"/>
                      <a:pt x="13" y="8"/>
                      <a:pt x="13" y="7"/>
                    </a:cubicBezTo>
                    <a:cubicBezTo>
                      <a:pt x="13" y="6"/>
                      <a:pt x="13" y="5"/>
                      <a:pt x="12" y="5"/>
                    </a:cubicBezTo>
                    <a:cubicBezTo>
                      <a:pt x="12" y="4"/>
                      <a:pt x="11" y="4"/>
                      <a:pt x="11" y="3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4" y="5"/>
                      <a:pt x="4" y="6"/>
                      <a:pt x="3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6"/>
                      <a:pt x="7" y="16"/>
                      <a:pt x="8" y="16"/>
                    </a:cubicBezTo>
                    <a:cubicBezTo>
                      <a:pt x="9" y="16"/>
                      <a:pt x="10" y="16"/>
                      <a:pt x="10" y="15"/>
                    </a:cubicBezTo>
                    <a:cubicBezTo>
                      <a:pt x="11" y="15"/>
                      <a:pt x="12" y="15"/>
                      <a:pt x="12" y="14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1"/>
                      <a:pt x="13" y="10"/>
                      <a:pt x="1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3" name="Freeform 2088"/>
              <p:cNvSpPr>
                <a:spLocks noEditPoints="1"/>
              </p:cNvSpPr>
              <p:nvPr/>
            </p:nvSpPr>
            <p:spPr bwMode="auto">
              <a:xfrm>
                <a:off x="7867377" y="-781649"/>
                <a:ext cx="57150" cy="98425"/>
              </a:xfrm>
              <a:custGeom>
                <a:avLst/>
                <a:gdLst>
                  <a:gd name="T0" fmla="*/ 15 w 15"/>
                  <a:gd name="T1" fmla="*/ 25 h 26"/>
                  <a:gd name="T2" fmla="*/ 15 w 15"/>
                  <a:gd name="T3" fmla="*/ 26 h 26"/>
                  <a:gd name="T4" fmla="*/ 15 w 15"/>
                  <a:gd name="T5" fmla="*/ 26 h 26"/>
                  <a:gd name="T6" fmla="*/ 14 w 15"/>
                  <a:gd name="T7" fmla="*/ 26 h 26"/>
                  <a:gd name="T8" fmla="*/ 14 w 15"/>
                  <a:gd name="T9" fmla="*/ 26 h 26"/>
                  <a:gd name="T10" fmla="*/ 13 w 15"/>
                  <a:gd name="T11" fmla="*/ 26 h 26"/>
                  <a:gd name="T12" fmla="*/ 13 w 15"/>
                  <a:gd name="T13" fmla="*/ 26 h 26"/>
                  <a:gd name="T14" fmla="*/ 12 w 15"/>
                  <a:gd name="T15" fmla="*/ 26 h 26"/>
                  <a:gd name="T16" fmla="*/ 12 w 15"/>
                  <a:gd name="T17" fmla="*/ 25 h 26"/>
                  <a:gd name="T18" fmla="*/ 12 w 15"/>
                  <a:gd name="T19" fmla="*/ 23 h 26"/>
                  <a:gd name="T20" fmla="*/ 10 w 15"/>
                  <a:gd name="T21" fmla="*/ 25 h 26"/>
                  <a:gd name="T22" fmla="*/ 7 w 15"/>
                  <a:gd name="T23" fmla="*/ 26 h 26"/>
                  <a:gd name="T24" fmla="*/ 3 w 15"/>
                  <a:gd name="T25" fmla="*/ 25 h 26"/>
                  <a:gd name="T26" fmla="*/ 1 w 15"/>
                  <a:gd name="T27" fmla="*/ 24 h 26"/>
                  <a:gd name="T28" fmla="*/ 0 w 15"/>
                  <a:gd name="T29" fmla="*/ 21 h 26"/>
                  <a:gd name="T30" fmla="*/ 0 w 15"/>
                  <a:gd name="T31" fmla="*/ 17 h 26"/>
                  <a:gd name="T32" fmla="*/ 0 w 15"/>
                  <a:gd name="T33" fmla="*/ 14 h 26"/>
                  <a:gd name="T34" fmla="*/ 2 w 15"/>
                  <a:gd name="T35" fmla="*/ 11 h 26"/>
                  <a:gd name="T36" fmla="*/ 4 w 15"/>
                  <a:gd name="T37" fmla="*/ 9 h 26"/>
                  <a:gd name="T38" fmla="*/ 7 w 15"/>
                  <a:gd name="T39" fmla="*/ 8 h 26"/>
                  <a:gd name="T40" fmla="*/ 10 w 15"/>
                  <a:gd name="T41" fmla="*/ 9 h 26"/>
                  <a:gd name="T42" fmla="*/ 12 w 15"/>
                  <a:gd name="T43" fmla="*/ 11 h 26"/>
                  <a:gd name="T44" fmla="*/ 12 w 15"/>
                  <a:gd name="T45" fmla="*/ 1 h 26"/>
                  <a:gd name="T46" fmla="*/ 12 w 15"/>
                  <a:gd name="T47" fmla="*/ 1 h 26"/>
                  <a:gd name="T48" fmla="*/ 12 w 15"/>
                  <a:gd name="T49" fmla="*/ 1 h 26"/>
                  <a:gd name="T50" fmla="*/ 13 w 15"/>
                  <a:gd name="T51" fmla="*/ 1 h 26"/>
                  <a:gd name="T52" fmla="*/ 13 w 15"/>
                  <a:gd name="T53" fmla="*/ 0 h 26"/>
                  <a:gd name="T54" fmla="*/ 14 w 15"/>
                  <a:gd name="T55" fmla="*/ 1 h 26"/>
                  <a:gd name="T56" fmla="*/ 15 w 15"/>
                  <a:gd name="T57" fmla="*/ 1 h 26"/>
                  <a:gd name="T58" fmla="*/ 15 w 15"/>
                  <a:gd name="T59" fmla="*/ 1 h 26"/>
                  <a:gd name="T60" fmla="*/ 15 w 15"/>
                  <a:gd name="T61" fmla="*/ 1 h 26"/>
                  <a:gd name="T62" fmla="*/ 15 w 15"/>
                  <a:gd name="T63" fmla="*/ 25 h 26"/>
                  <a:gd name="T64" fmla="*/ 12 w 15"/>
                  <a:gd name="T65" fmla="*/ 14 h 26"/>
                  <a:gd name="T66" fmla="*/ 10 w 15"/>
                  <a:gd name="T67" fmla="*/ 12 h 26"/>
                  <a:gd name="T68" fmla="*/ 7 w 15"/>
                  <a:gd name="T69" fmla="*/ 11 h 26"/>
                  <a:gd name="T70" fmla="*/ 5 w 15"/>
                  <a:gd name="T71" fmla="*/ 11 h 26"/>
                  <a:gd name="T72" fmla="*/ 4 w 15"/>
                  <a:gd name="T73" fmla="*/ 13 h 26"/>
                  <a:gd name="T74" fmla="*/ 3 w 15"/>
                  <a:gd name="T75" fmla="*/ 15 h 26"/>
                  <a:gd name="T76" fmla="*/ 3 w 15"/>
                  <a:gd name="T77" fmla="*/ 17 h 26"/>
                  <a:gd name="T78" fmla="*/ 3 w 15"/>
                  <a:gd name="T79" fmla="*/ 19 h 26"/>
                  <a:gd name="T80" fmla="*/ 4 w 15"/>
                  <a:gd name="T81" fmla="*/ 22 h 26"/>
                  <a:gd name="T82" fmla="*/ 5 w 15"/>
                  <a:gd name="T83" fmla="*/ 23 h 26"/>
                  <a:gd name="T84" fmla="*/ 7 w 15"/>
                  <a:gd name="T85" fmla="*/ 24 h 26"/>
                  <a:gd name="T86" fmla="*/ 8 w 15"/>
                  <a:gd name="T87" fmla="*/ 23 h 26"/>
                  <a:gd name="T88" fmla="*/ 9 w 15"/>
                  <a:gd name="T89" fmla="*/ 23 h 26"/>
                  <a:gd name="T90" fmla="*/ 11 w 15"/>
                  <a:gd name="T91" fmla="*/ 22 h 26"/>
                  <a:gd name="T92" fmla="*/ 12 w 15"/>
                  <a:gd name="T93" fmla="*/ 20 h 26"/>
                  <a:gd name="T94" fmla="*/ 12 w 15"/>
                  <a:gd name="T9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5" h="26">
                    <a:moveTo>
                      <a:pt x="15" y="25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1" y="24"/>
                      <a:pt x="11" y="25"/>
                      <a:pt x="10" y="25"/>
                    </a:cubicBezTo>
                    <a:cubicBezTo>
                      <a:pt x="9" y="26"/>
                      <a:pt x="8" y="26"/>
                      <a:pt x="7" y="26"/>
                    </a:cubicBezTo>
                    <a:cubicBezTo>
                      <a:pt x="5" y="26"/>
                      <a:pt x="4" y="26"/>
                      <a:pt x="3" y="25"/>
                    </a:cubicBezTo>
                    <a:cubicBezTo>
                      <a:pt x="3" y="25"/>
                      <a:pt x="2" y="24"/>
                      <a:pt x="1" y="24"/>
                    </a:cubicBezTo>
                    <a:cubicBezTo>
                      <a:pt x="1" y="23"/>
                      <a:pt x="0" y="22"/>
                      <a:pt x="0" y="21"/>
                    </a:cubicBezTo>
                    <a:cubicBezTo>
                      <a:pt x="0" y="20"/>
                      <a:pt x="0" y="19"/>
                      <a:pt x="0" y="17"/>
                    </a:cubicBezTo>
                    <a:cubicBezTo>
                      <a:pt x="0" y="16"/>
                      <a:pt x="0" y="15"/>
                      <a:pt x="0" y="14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2" y="10"/>
                      <a:pt x="3" y="9"/>
                      <a:pt x="4" y="9"/>
                    </a:cubicBezTo>
                    <a:cubicBezTo>
                      <a:pt x="5" y="8"/>
                      <a:pt x="6" y="8"/>
                      <a:pt x="7" y="8"/>
                    </a:cubicBezTo>
                    <a:cubicBezTo>
                      <a:pt x="8" y="8"/>
                      <a:pt x="9" y="8"/>
                      <a:pt x="10" y="9"/>
                    </a:cubicBezTo>
                    <a:cubicBezTo>
                      <a:pt x="10" y="9"/>
                      <a:pt x="11" y="10"/>
                      <a:pt x="12" y="1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lnTo>
                      <a:pt x="15" y="25"/>
                    </a:lnTo>
                    <a:close/>
                    <a:moveTo>
                      <a:pt x="12" y="14"/>
                    </a:moveTo>
                    <a:cubicBezTo>
                      <a:pt x="11" y="13"/>
                      <a:pt x="10" y="12"/>
                      <a:pt x="10" y="12"/>
                    </a:cubicBezTo>
                    <a:cubicBezTo>
                      <a:pt x="9" y="11"/>
                      <a:pt x="8" y="11"/>
                      <a:pt x="7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5" y="12"/>
                      <a:pt x="4" y="12"/>
                      <a:pt x="4" y="13"/>
                    </a:cubicBezTo>
                    <a:cubicBezTo>
                      <a:pt x="4" y="13"/>
                      <a:pt x="3" y="14"/>
                      <a:pt x="3" y="15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20"/>
                      <a:pt x="4" y="21"/>
                      <a:pt x="4" y="22"/>
                    </a:cubicBezTo>
                    <a:cubicBezTo>
                      <a:pt x="4" y="22"/>
                      <a:pt x="5" y="23"/>
                      <a:pt x="5" y="23"/>
                    </a:cubicBezTo>
                    <a:cubicBezTo>
                      <a:pt x="6" y="23"/>
                      <a:pt x="6" y="24"/>
                      <a:pt x="7" y="24"/>
                    </a:cubicBezTo>
                    <a:cubicBezTo>
                      <a:pt x="8" y="24"/>
                      <a:pt x="8" y="24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3"/>
                      <a:pt x="10" y="22"/>
                      <a:pt x="11" y="22"/>
                    </a:cubicBezTo>
                    <a:cubicBezTo>
                      <a:pt x="11" y="22"/>
                      <a:pt x="12" y="21"/>
                      <a:pt x="12" y="20"/>
                    </a:cubicBezTo>
                    <a:lnTo>
                      <a:pt x="12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4" name="Freeform 2089"/>
              <p:cNvSpPr>
                <a:spLocks noEditPoints="1"/>
              </p:cNvSpPr>
              <p:nvPr/>
            </p:nvSpPr>
            <p:spPr bwMode="auto">
              <a:xfrm>
                <a:off x="7938814" y="-751487"/>
                <a:ext cx="60325" cy="68262"/>
              </a:xfrm>
              <a:custGeom>
                <a:avLst/>
                <a:gdLst>
                  <a:gd name="T0" fmla="*/ 16 w 16"/>
                  <a:gd name="T1" fmla="*/ 8 h 18"/>
                  <a:gd name="T2" fmla="*/ 15 w 16"/>
                  <a:gd name="T3" fmla="*/ 9 h 18"/>
                  <a:gd name="T4" fmla="*/ 14 w 16"/>
                  <a:gd name="T5" fmla="*/ 10 h 18"/>
                  <a:gd name="T6" fmla="*/ 4 w 16"/>
                  <a:gd name="T7" fmla="*/ 10 h 18"/>
                  <a:gd name="T8" fmla="*/ 4 w 16"/>
                  <a:gd name="T9" fmla="*/ 12 h 18"/>
                  <a:gd name="T10" fmla="*/ 5 w 16"/>
                  <a:gd name="T11" fmla="*/ 14 h 18"/>
                  <a:gd name="T12" fmla="*/ 6 w 16"/>
                  <a:gd name="T13" fmla="*/ 15 h 18"/>
                  <a:gd name="T14" fmla="*/ 9 w 16"/>
                  <a:gd name="T15" fmla="*/ 16 h 18"/>
                  <a:gd name="T16" fmla="*/ 11 w 16"/>
                  <a:gd name="T17" fmla="*/ 16 h 18"/>
                  <a:gd name="T18" fmla="*/ 13 w 16"/>
                  <a:gd name="T19" fmla="*/ 15 h 18"/>
                  <a:gd name="T20" fmla="*/ 14 w 16"/>
                  <a:gd name="T21" fmla="*/ 15 h 18"/>
                  <a:gd name="T22" fmla="*/ 14 w 16"/>
                  <a:gd name="T23" fmla="*/ 14 h 18"/>
                  <a:gd name="T24" fmla="*/ 15 w 16"/>
                  <a:gd name="T25" fmla="*/ 15 h 18"/>
                  <a:gd name="T26" fmla="*/ 15 w 16"/>
                  <a:gd name="T27" fmla="*/ 15 h 18"/>
                  <a:gd name="T28" fmla="*/ 15 w 16"/>
                  <a:gd name="T29" fmla="*/ 15 h 18"/>
                  <a:gd name="T30" fmla="*/ 15 w 16"/>
                  <a:gd name="T31" fmla="*/ 16 h 18"/>
                  <a:gd name="T32" fmla="*/ 15 w 16"/>
                  <a:gd name="T33" fmla="*/ 16 h 18"/>
                  <a:gd name="T34" fmla="*/ 15 w 16"/>
                  <a:gd name="T35" fmla="*/ 16 h 18"/>
                  <a:gd name="T36" fmla="*/ 15 w 16"/>
                  <a:gd name="T37" fmla="*/ 17 h 18"/>
                  <a:gd name="T38" fmla="*/ 15 w 16"/>
                  <a:gd name="T39" fmla="*/ 17 h 18"/>
                  <a:gd name="T40" fmla="*/ 14 w 16"/>
                  <a:gd name="T41" fmla="*/ 17 h 18"/>
                  <a:gd name="T42" fmla="*/ 13 w 16"/>
                  <a:gd name="T43" fmla="*/ 18 h 18"/>
                  <a:gd name="T44" fmla="*/ 11 w 16"/>
                  <a:gd name="T45" fmla="*/ 18 h 18"/>
                  <a:gd name="T46" fmla="*/ 9 w 16"/>
                  <a:gd name="T47" fmla="*/ 18 h 18"/>
                  <a:gd name="T48" fmla="*/ 5 w 16"/>
                  <a:gd name="T49" fmla="*/ 18 h 18"/>
                  <a:gd name="T50" fmla="*/ 3 w 16"/>
                  <a:gd name="T51" fmla="*/ 16 h 18"/>
                  <a:gd name="T52" fmla="*/ 1 w 16"/>
                  <a:gd name="T53" fmla="*/ 13 h 18"/>
                  <a:gd name="T54" fmla="*/ 0 w 16"/>
                  <a:gd name="T55" fmla="*/ 9 h 18"/>
                  <a:gd name="T56" fmla="*/ 1 w 16"/>
                  <a:gd name="T57" fmla="*/ 5 h 18"/>
                  <a:gd name="T58" fmla="*/ 3 w 16"/>
                  <a:gd name="T59" fmla="*/ 3 h 18"/>
                  <a:gd name="T60" fmla="*/ 5 w 16"/>
                  <a:gd name="T61" fmla="*/ 1 h 18"/>
                  <a:gd name="T62" fmla="*/ 8 w 16"/>
                  <a:gd name="T63" fmla="*/ 0 h 18"/>
                  <a:gd name="T64" fmla="*/ 12 w 16"/>
                  <a:gd name="T65" fmla="*/ 1 h 18"/>
                  <a:gd name="T66" fmla="*/ 14 w 16"/>
                  <a:gd name="T67" fmla="*/ 2 h 18"/>
                  <a:gd name="T68" fmla="*/ 15 w 16"/>
                  <a:gd name="T69" fmla="*/ 5 h 18"/>
                  <a:gd name="T70" fmla="*/ 16 w 16"/>
                  <a:gd name="T71" fmla="*/ 8 h 18"/>
                  <a:gd name="T72" fmla="*/ 13 w 16"/>
                  <a:gd name="T73" fmla="*/ 8 h 18"/>
                  <a:gd name="T74" fmla="*/ 12 w 16"/>
                  <a:gd name="T75" fmla="*/ 4 h 18"/>
                  <a:gd name="T76" fmla="*/ 8 w 16"/>
                  <a:gd name="T77" fmla="*/ 2 h 18"/>
                  <a:gd name="T78" fmla="*/ 6 w 16"/>
                  <a:gd name="T79" fmla="*/ 3 h 18"/>
                  <a:gd name="T80" fmla="*/ 5 w 16"/>
                  <a:gd name="T81" fmla="*/ 4 h 18"/>
                  <a:gd name="T82" fmla="*/ 4 w 16"/>
                  <a:gd name="T83" fmla="*/ 6 h 18"/>
                  <a:gd name="T84" fmla="*/ 4 w 16"/>
                  <a:gd name="T85" fmla="*/ 8 h 18"/>
                  <a:gd name="T86" fmla="*/ 13 w 16"/>
                  <a:gd name="T8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" h="18">
                    <a:moveTo>
                      <a:pt x="16" y="8"/>
                    </a:moveTo>
                    <a:cubicBezTo>
                      <a:pt x="16" y="9"/>
                      <a:pt x="15" y="9"/>
                      <a:pt x="15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2"/>
                    </a:cubicBezTo>
                    <a:cubicBezTo>
                      <a:pt x="4" y="13"/>
                      <a:pt x="4" y="14"/>
                      <a:pt x="5" y="14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6"/>
                      <a:pt x="8" y="16"/>
                      <a:pt x="9" y="16"/>
                    </a:cubicBezTo>
                    <a:cubicBezTo>
                      <a:pt x="10" y="16"/>
                      <a:pt x="10" y="16"/>
                      <a:pt x="11" y="16"/>
                    </a:cubicBezTo>
                    <a:cubicBezTo>
                      <a:pt x="12" y="15"/>
                      <a:pt x="12" y="15"/>
                      <a:pt x="13" y="15"/>
                    </a:cubicBezTo>
                    <a:cubicBezTo>
                      <a:pt x="13" y="15"/>
                      <a:pt x="13" y="15"/>
                      <a:pt x="14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3" y="17"/>
                      <a:pt x="13" y="18"/>
                    </a:cubicBezTo>
                    <a:cubicBezTo>
                      <a:pt x="12" y="18"/>
                      <a:pt x="12" y="18"/>
                      <a:pt x="11" y="18"/>
                    </a:cubicBezTo>
                    <a:cubicBezTo>
                      <a:pt x="10" y="18"/>
                      <a:pt x="9" y="18"/>
                      <a:pt x="9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3" y="17"/>
                      <a:pt x="3" y="16"/>
                    </a:cubicBezTo>
                    <a:cubicBezTo>
                      <a:pt x="2" y="15"/>
                      <a:pt x="1" y="14"/>
                      <a:pt x="1" y="13"/>
                    </a:cubicBezTo>
                    <a:cubicBezTo>
                      <a:pt x="1" y="12"/>
                      <a:pt x="0" y="11"/>
                      <a:pt x="0" y="9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1" y="4"/>
                      <a:pt x="2" y="3"/>
                      <a:pt x="3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3" y="1"/>
                      <a:pt x="13" y="2"/>
                      <a:pt x="14" y="2"/>
                    </a:cubicBezTo>
                    <a:cubicBezTo>
                      <a:pt x="14" y="3"/>
                      <a:pt x="15" y="4"/>
                      <a:pt x="15" y="5"/>
                    </a:cubicBezTo>
                    <a:cubicBezTo>
                      <a:pt x="15" y="6"/>
                      <a:pt x="16" y="7"/>
                      <a:pt x="16" y="8"/>
                    </a:cubicBezTo>
                    <a:close/>
                    <a:moveTo>
                      <a:pt x="13" y="8"/>
                    </a:move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3"/>
                      <a:pt x="5" y="4"/>
                      <a:pt x="5" y="4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6"/>
                      <a:pt x="4" y="7"/>
                      <a:pt x="4" y="8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5" name="Freeform 2090"/>
              <p:cNvSpPr>
                <a:spLocks/>
              </p:cNvSpPr>
              <p:nvPr/>
            </p:nvSpPr>
            <p:spPr bwMode="auto">
              <a:xfrm>
                <a:off x="8048352" y="-781649"/>
                <a:ext cx="11113" cy="98425"/>
              </a:xfrm>
              <a:custGeom>
                <a:avLst/>
                <a:gdLst>
                  <a:gd name="T0" fmla="*/ 7 w 7"/>
                  <a:gd name="T1" fmla="*/ 60 h 62"/>
                  <a:gd name="T2" fmla="*/ 7 w 7"/>
                  <a:gd name="T3" fmla="*/ 62 h 62"/>
                  <a:gd name="T4" fmla="*/ 5 w 7"/>
                  <a:gd name="T5" fmla="*/ 62 h 62"/>
                  <a:gd name="T6" fmla="*/ 5 w 7"/>
                  <a:gd name="T7" fmla="*/ 62 h 62"/>
                  <a:gd name="T8" fmla="*/ 2 w 7"/>
                  <a:gd name="T9" fmla="*/ 62 h 62"/>
                  <a:gd name="T10" fmla="*/ 0 w 7"/>
                  <a:gd name="T11" fmla="*/ 62 h 62"/>
                  <a:gd name="T12" fmla="*/ 0 w 7"/>
                  <a:gd name="T13" fmla="*/ 62 h 62"/>
                  <a:gd name="T14" fmla="*/ 0 w 7"/>
                  <a:gd name="T15" fmla="*/ 62 h 62"/>
                  <a:gd name="T16" fmla="*/ 0 w 7"/>
                  <a:gd name="T17" fmla="*/ 60 h 62"/>
                  <a:gd name="T18" fmla="*/ 0 w 7"/>
                  <a:gd name="T19" fmla="*/ 3 h 62"/>
                  <a:gd name="T20" fmla="*/ 0 w 7"/>
                  <a:gd name="T21" fmla="*/ 3 h 62"/>
                  <a:gd name="T22" fmla="*/ 0 w 7"/>
                  <a:gd name="T23" fmla="*/ 3 h 62"/>
                  <a:gd name="T24" fmla="*/ 0 w 7"/>
                  <a:gd name="T25" fmla="*/ 0 h 62"/>
                  <a:gd name="T26" fmla="*/ 2 w 7"/>
                  <a:gd name="T27" fmla="*/ 0 h 62"/>
                  <a:gd name="T28" fmla="*/ 5 w 7"/>
                  <a:gd name="T29" fmla="*/ 0 h 62"/>
                  <a:gd name="T30" fmla="*/ 5 w 7"/>
                  <a:gd name="T31" fmla="*/ 3 h 62"/>
                  <a:gd name="T32" fmla="*/ 7 w 7"/>
                  <a:gd name="T33" fmla="*/ 3 h 62"/>
                  <a:gd name="T34" fmla="*/ 7 w 7"/>
                  <a:gd name="T35" fmla="*/ 3 h 62"/>
                  <a:gd name="T36" fmla="*/ 7 w 7"/>
                  <a:gd name="T37" fmla="*/ 6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62">
                    <a:moveTo>
                      <a:pt x="7" y="60"/>
                    </a:moveTo>
                    <a:lnTo>
                      <a:pt x="7" y="62"/>
                    </a:lnTo>
                    <a:lnTo>
                      <a:pt x="5" y="62"/>
                    </a:lnTo>
                    <a:lnTo>
                      <a:pt x="5" y="62"/>
                    </a:lnTo>
                    <a:lnTo>
                      <a:pt x="2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7" y="3"/>
                    </a:lnTo>
                    <a:lnTo>
                      <a:pt x="7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8" name="Freeform 2091"/>
              <p:cNvSpPr>
                <a:spLocks noEditPoints="1"/>
              </p:cNvSpPr>
              <p:nvPr/>
            </p:nvSpPr>
            <p:spPr bwMode="auto">
              <a:xfrm>
                <a:off x="8073752" y="-751487"/>
                <a:ext cx="53975" cy="68262"/>
              </a:xfrm>
              <a:custGeom>
                <a:avLst/>
                <a:gdLst>
                  <a:gd name="T0" fmla="*/ 14 w 14"/>
                  <a:gd name="T1" fmla="*/ 17 h 18"/>
                  <a:gd name="T2" fmla="*/ 13 w 14"/>
                  <a:gd name="T3" fmla="*/ 18 h 18"/>
                  <a:gd name="T4" fmla="*/ 13 w 14"/>
                  <a:gd name="T5" fmla="*/ 18 h 18"/>
                  <a:gd name="T6" fmla="*/ 12 w 14"/>
                  <a:gd name="T7" fmla="*/ 18 h 18"/>
                  <a:gd name="T8" fmla="*/ 12 w 14"/>
                  <a:gd name="T9" fmla="*/ 18 h 18"/>
                  <a:gd name="T10" fmla="*/ 11 w 14"/>
                  <a:gd name="T11" fmla="*/ 18 h 18"/>
                  <a:gd name="T12" fmla="*/ 11 w 14"/>
                  <a:gd name="T13" fmla="*/ 17 h 18"/>
                  <a:gd name="T14" fmla="*/ 11 w 14"/>
                  <a:gd name="T15" fmla="*/ 16 h 18"/>
                  <a:gd name="T16" fmla="*/ 9 w 14"/>
                  <a:gd name="T17" fmla="*/ 18 h 18"/>
                  <a:gd name="T18" fmla="*/ 6 w 14"/>
                  <a:gd name="T19" fmla="*/ 18 h 18"/>
                  <a:gd name="T20" fmla="*/ 3 w 14"/>
                  <a:gd name="T21" fmla="*/ 18 h 18"/>
                  <a:gd name="T22" fmla="*/ 2 w 14"/>
                  <a:gd name="T23" fmla="*/ 17 h 18"/>
                  <a:gd name="T24" fmla="*/ 0 w 14"/>
                  <a:gd name="T25" fmla="*/ 15 h 18"/>
                  <a:gd name="T26" fmla="*/ 0 w 14"/>
                  <a:gd name="T27" fmla="*/ 13 h 18"/>
                  <a:gd name="T28" fmla="*/ 1 w 14"/>
                  <a:gd name="T29" fmla="*/ 11 h 18"/>
                  <a:gd name="T30" fmla="*/ 2 w 14"/>
                  <a:gd name="T31" fmla="*/ 9 h 18"/>
                  <a:gd name="T32" fmla="*/ 5 w 14"/>
                  <a:gd name="T33" fmla="*/ 8 h 18"/>
                  <a:gd name="T34" fmla="*/ 8 w 14"/>
                  <a:gd name="T35" fmla="*/ 8 h 18"/>
                  <a:gd name="T36" fmla="*/ 11 w 14"/>
                  <a:gd name="T37" fmla="*/ 8 h 18"/>
                  <a:gd name="T38" fmla="*/ 11 w 14"/>
                  <a:gd name="T39" fmla="*/ 6 h 18"/>
                  <a:gd name="T40" fmla="*/ 10 w 14"/>
                  <a:gd name="T41" fmla="*/ 5 h 18"/>
                  <a:gd name="T42" fmla="*/ 10 w 14"/>
                  <a:gd name="T43" fmla="*/ 4 h 18"/>
                  <a:gd name="T44" fmla="*/ 9 w 14"/>
                  <a:gd name="T45" fmla="*/ 3 h 18"/>
                  <a:gd name="T46" fmla="*/ 7 w 14"/>
                  <a:gd name="T47" fmla="*/ 3 h 18"/>
                  <a:gd name="T48" fmla="*/ 5 w 14"/>
                  <a:gd name="T49" fmla="*/ 3 h 18"/>
                  <a:gd name="T50" fmla="*/ 3 w 14"/>
                  <a:gd name="T51" fmla="*/ 3 h 18"/>
                  <a:gd name="T52" fmla="*/ 2 w 14"/>
                  <a:gd name="T53" fmla="*/ 4 h 18"/>
                  <a:gd name="T54" fmla="*/ 1 w 14"/>
                  <a:gd name="T55" fmla="*/ 4 h 18"/>
                  <a:gd name="T56" fmla="*/ 1 w 14"/>
                  <a:gd name="T57" fmla="*/ 4 h 18"/>
                  <a:gd name="T58" fmla="*/ 1 w 14"/>
                  <a:gd name="T59" fmla="*/ 4 h 18"/>
                  <a:gd name="T60" fmla="*/ 1 w 14"/>
                  <a:gd name="T61" fmla="*/ 4 h 18"/>
                  <a:gd name="T62" fmla="*/ 1 w 14"/>
                  <a:gd name="T63" fmla="*/ 3 h 18"/>
                  <a:gd name="T64" fmla="*/ 1 w 14"/>
                  <a:gd name="T65" fmla="*/ 2 h 18"/>
                  <a:gd name="T66" fmla="*/ 1 w 14"/>
                  <a:gd name="T67" fmla="*/ 2 h 18"/>
                  <a:gd name="T68" fmla="*/ 2 w 14"/>
                  <a:gd name="T69" fmla="*/ 1 h 18"/>
                  <a:gd name="T70" fmla="*/ 4 w 14"/>
                  <a:gd name="T71" fmla="*/ 1 h 18"/>
                  <a:gd name="T72" fmla="*/ 5 w 14"/>
                  <a:gd name="T73" fmla="*/ 0 h 18"/>
                  <a:gd name="T74" fmla="*/ 7 w 14"/>
                  <a:gd name="T75" fmla="*/ 0 h 18"/>
                  <a:gd name="T76" fmla="*/ 10 w 14"/>
                  <a:gd name="T77" fmla="*/ 1 h 18"/>
                  <a:gd name="T78" fmla="*/ 12 w 14"/>
                  <a:gd name="T79" fmla="*/ 2 h 18"/>
                  <a:gd name="T80" fmla="*/ 13 w 14"/>
                  <a:gd name="T81" fmla="*/ 4 h 18"/>
                  <a:gd name="T82" fmla="*/ 14 w 14"/>
                  <a:gd name="T83" fmla="*/ 6 h 18"/>
                  <a:gd name="T84" fmla="*/ 14 w 14"/>
                  <a:gd name="T85" fmla="*/ 17 h 18"/>
                  <a:gd name="T86" fmla="*/ 11 w 14"/>
                  <a:gd name="T87" fmla="*/ 10 h 18"/>
                  <a:gd name="T88" fmla="*/ 8 w 14"/>
                  <a:gd name="T89" fmla="*/ 10 h 18"/>
                  <a:gd name="T90" fmla="*/ 6 w 14"/>
                  <a:gd name="T91" fmla="*/ 10 h 18"/>
                  <a:gd name="T92" fmla="*/ 4 w 14"/>
                  <a:gd name="T93" fmla="*/ 11 h 18"/>
                  <a:gd name="T94" fmla="*/ 3 w 14"/>
                  <a:gd name="T95" fmla="*/ 12 h 18"/>
                  <a:gd name="T96" fmla="*/ 3 w 14"/>
                  <a:gd name="T97" fmla="*/ 13 h 18"/>
                  <a:gd name="T98" fmla="*/ 4 w 14"/>
                  <a:gd name="T99" fmla="*/ 15 h 18"/>
                  <a:gd name="T100" fmla="*/ 6 w 14"/>
                  <a:gd name="T101" fmla="*/ 16 h 18"/>
                  <a:gd name="T102" fmla="*/ 8 w 14"/>
                  <a:gd name="T103" fmla="*/ 15 h 18"/>
                  <a:gd name="T104" fmla="*/ 11 w 14"/>
                  <a:gd name="T105" fmla="*/ 13 h 18"/>
                  <a:gd name="T106" fmla="*/ 11 w 14"/>
                  <a:gd name="T10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" h="18">
                    <a:moveTo>
                      <a:pt x="14" y="17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7"/>
                      <a:pt x="9" y="17"/>
                      <a:pt x="9" y="18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3" y="18"/>
                      <a:pt x="2" y="17"/>
                      <a:pt x="2" y="17"/>
                    </a:cubicBezTo>
                    <a:cubicBezTo>
                      <a:pt x="1" y="16"/>
                      <a:pt x="1" y="16"/>
                      <a:pt x="0" y="15"/>
                    </a:cubicBezTo>
                    <a:cubicBezTo>
                      <a:pt x="0" y="15"/>
                      <a:pt x="0" y="14"/>
                      <a:pt x="0" y="13"/>
                    </a:cubicBezTo>
                    <a:cubicBezTo>
                      <a:pt x="0" y="12"/>
                      <a:pt x="0" y="11"/>
                      <a:pt x="1" y="11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3" y="9"/>
                      <a:pt x="4" y="8"/>
                      <a:pt x="5" y="8"/>
                    </a:cubicBezTo>
                    <a:cubicBezTo>
                      <a:pt x="6" y="8"/>
                      <a:pt x="7" y="8"/>
                      <a:pt x="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1" y="1"/>
                      <a:pt x="12" y="1"/>
                      <a:pt x="12" y="2"/>
                    </a:cubicBezTo>
                    <a:cubicBezTo>
                      <a:pt x="13" y="2"/>
                      <a:pt x="13" y="3"/>
                      <a:pt x="13" y="4"/>
                    </a:cubicBezTo>
                    <a:cubicBezTo>
                      <a:pt x="13" y="4"/>
                      <a:pt x="14" y="5"/>
                      <a:pt x="14" y="6"/>
                    </a:cubicBezTo>
                    <a:lnTo>
                      <a:pt x="14" y="17"/>
                    </a:lnTo>
                    <a:close/>
                    <a:moveTo>
                      <a:pt x="11" y="10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4" y="11"/>
                    </a:cubicBezTo>
                    <a:cubicBezTo>
                      <a:pt x="4" y="11"/>
                      <a:pt x="4" y="11"/>
                      <a:pt x="3" y="12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3" y="14"/>
                      <a:pt x="3" y="15"/>
                      <a:pt x="4" y="15"/>
                    </a:cubicBezTo>
                    <a:cubicBezTo>
                      <a:pt x="5" y="16"/>
                      <a:pt x="5" y="16"/>
                      <a:pt x="6" y="16"/>
                    </a:cubicBezTo>
                    <a:cubicBezTo>
                      <a:pt x="7" y="16"/>
                      <a:pt x="8" y="16"/>
                      <a:pt x="8" y="15"/>
                    </a:cubicBezTo>
                    <a:cubicBezTo>
                      <a:pt x="9" y="15"/>
                      <a:pt x="10" y="14"/>
                      <a:pt x="11" y="13"/>
                    </a:cubicBezTo>
                    <a:lnTo>
                      <a:pt x="1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89" name="Freeform 2092"/>
              <p:cNvSpPr>
                <a:spLocks/>
              </p:cNvSpPr>
              <p:nvPr/>
            </p:nvSpPr>
            <p:spPr bwMode="auto">
              <a:xfrm>
                <a:off x="8180114" y="-773712"/>
                <a:ext cx="96838" cy="90487"/>
              </a:xfrm>
              <a:custGeom>
                <a:avLst/>
                <a:gdLst>
                  <a:gd name="T0" fmla="*/ 26 w 26"/>
                  <a:gd name="T1" fmla="*/ 23 h 24"/>
                  <a:gd name="T2" fmla="*/ 25 w 26"/>
                  <a:gd name="T3" fmla="*/ 24 h 24"/>
                  <a:gd name="T4" fmla="*/ 25 w 26"/>
                  <a:gd name="T5" fmla="*/ 24 h 24"/>
                  <a:gd name="T6" fmla="*/ 25 w 26"/>
                  <a:gd name="T7" fmla="*/ 24 h 24"/>
                  <a:gd name="T8" fmla="*/ 24 w 26"/>
                  <a:gd name="T9" fmla="*/ 24 h 24"/>
                  <a:gd name="T10" fmla="*/ 23 w 26"/>
                  <a:gd name="T11" fmla="*/ 24 h 24"/>
                  <a:gd name="T12" fmla="*/ 23 w 26"/>
                  <a:gd name="T13" fmla="*/ 24 h 24"/>
                  <a:gd name="T14" fmla="*/ 22 w 26"/>
                  <a:gd name="T15" fmla="*/ 24 h 24"/>
                  <a:gd name="T16" fmla="*/ 22 w 26"/>
                  <a:gd name="T17" fmla="*/ 23 h 24"/>
                  <a:gd name="T18" fmla="*/ 22 w 26"/>
                  <a:gd name="T19" fmla="*/ 3 h 24"/>
                  <a:gd name="T20" fmla="*/ 22 w 26"/>
                  <a:gd name="T21" fmla="*/ 3 h 24"/>
                  <a:gd name="T22" fmla="*/ 14 w 26"/>
                  <a:gd name="T23" fmla="*/ 23 h 24"/>
                  <a:gd name="T24" fmla="*/ 14 w 26"/>
                  <a:gd name="T25" fmla="*/ 24 h 24"/>
                  <a:gd name="T26" fmla="*/ 14 w 26"/>
                  <a:gd name="T27" fmla="*/ 24 h 24"/>
                  <a:gd name="T28" fmla="*/ 13 w 26"/>
                  <a:gd name="T29" fmla="*/ 24 h 24"/>
                  <a:gd name="T30" fmla="*/ 13 w 26"/>
                  <a:gd name="T31" fmla="*/ 24 h 24"/>
                  <a:gd name="T32" fmla="*/ 12 w 26"/>
                  <a:gd name="T33" fmla="*/ 24 h 24"/>
                  <a:gd name="T34" fmla="*/ 11 w 26"/>
                  <a:gd name="T35" fmla="*/ 24 h 24"/>
                  <a:gd name="T36" fmla="*/ 11 w 26"/>
                  <a:gd name="T37" fmla="*/ 24 h 24"/>
                  <a:gd name="T38" fmla="*/ 11 w 26"/>
                  <a:gd name="T39" fmla="*/ 23 h 24"/>
                  <a:gd name="T40" fmla="*/ 3 w 26"/>
                  <a:gd name="T41" fmla="*/ 3 h 24"/>
                  <a:gd name="T42" fmla="*/ 3 w 26"/>
                  <a:gd name="T43" fmla="*/ 23 h 24"/>
                  <a:gd name="T44" fmla="*/ 3 w 26"/>
                  <a:gd name="T45" fmla="*/ 24 h 24"/>
                  <a:gd name="T46" fmla="*/ 3 w 26"/>
                  <a:gd name="T47" fmla="*/ 24 h 24"/>
                  <a:gd name="T48" fmla="*/ 2 w 26"/>
                  <a:gd name="T49" fmla="*/ 24 h 24"/>
                  <a:gd name="T50" fmla="*/ 1 w 26"/>
                  <a:gd name="T51" fmla="*/ 24 h 24"/>
                  <a:gd name="T52" fmla="*/ 1 w 26"/>
                  <a:gd name="T53" fmla="*/ 24 h 24"/>
                  <a:gd name="T54" fmla="*/ 0 w 26"/>
                  <a:gd name="T55" fmla="*/ 24 h 24"/>
                  <a:gd name="T56" fmla="*/ 0 w 26"/>
                  <a:gd name="T57" fmla="*/ 24 h 24"/>
                  <a:gd name="T58" fmla="*/ 0 w 26"/>
                  <a:gd name="T59" fmla="*/ 23 h 24"/>
                  <a:gd name="T60" fmla="*/ 0 w 26"/>
                  <a:gd name="T61" fmla="*/ 2 h 24"/>
                  <a:gd name="T62" fmla="*/ 0 w 26"/>
                  <a:gd name="T63" fmla="*/ 1 h 24"/>
                  <a:gd name="T64" fmla="*/ 1 w 26"/>
                  <a:gd name="T65" fmla="*/ 0 h 24"/>
                  <a:gd name="T66" fmla="*/ 3 w 26"/>
                  <a:gd name="T67" fmla="*/ 0 h 24"/>
                  <a:gd name="T68" fmla="*/ 4 w 26"/>
                  <a:gd name="T69" fmla="*/ 0 h 24"/>
                  <a:gd name="T70" fmla="*/ 5 w 26"/>
                  <a:gd name="T71" fmla="*/ 1 h 24"/>
                  <a:gd name="T72" fmla="*/ 6 w 26"/>
                  <a:gd name="T73" fmla="*/ 1 h 24"/>
                  <a:gd name="T74" fmla="*/ 6 w 26"/>
                  <a:gd name="T75" fmla="*/ 2 h 24"/>
                  <a:gd name="T76" fmla="*/ 13 w 26"/>
                  <a:gd name="T77" fmla="*/ 19 h 24"/>
                  <a:gd name="T78" fmla="*/ 13 w 26"/>
                  <a:gd name="T79" fmla="*/ 19 h 24"/>
                  <a:gd name="T80" fmla="*/ 20 w 26"/>
                  <a:gd name="T81" fmla="*/ 2 h 24"/>
                  <a:gd name="T82" fmla="*/ 20 w 26"/>
                  <a:gd name="T83" fmla="*/ 1 h 24"/>
                  <a:gd name="T84" fmla="*/ 21 w 26"/>
                  <a:gd name="T85" fmla="*/ 1 h 24"/>
                  <a:gd name="T86" fmla="*/ 21 w 26"/>
                  <a:gd name="T87" fmla="*/ 0 h 24"/>
                  <a:gd name="T88" fmla="*/ 22 w 26"/>
                  <a:gd name="T89" fmla="*/ 0 h 24"/>
                  <a:gd name="T90" fmla="*/ 24 w 26"/>
                  <a:gd name="T91" fmla="*/ 0 h 24"/>
                  <a:gd name="T92" fmla="*/ 25 w 26"/>
                  <a:gd name="T93" fmla="*/ 0 h 24"/>
                  <a:gd name="T94" fmla="*/ 25 w 26"/>
                  <a:gd name="T95" fmla="*/ 1 h 24"/>
                  <a:gd name="T96" fmla="*/ 25 w 26"/>
                  <a:gd name="T97" fmla="*/ 1 h 24"/>
                  <a:gd name="T98" fmla="*/ 26 w 26"/>
                  <a:gd name="T99" fmla="*/ 2 h 24"/>
                  <a:gd name="T100" fmla="*/ 26 w 26"/>
                  <a:gd name="T101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" h="24">
                    <a:moveTo>
                      <a:pt x="26" y="23"/>
                    </a:move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2"/>
                      <a:pt x="26" y="2"/>
                      <a:pt x="26" y="2"/>
                    </a:cubicBezTo>
                    <a:lnTo>
                      <a:pt x="2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0" name="Freeform 2093"/>
              <p:cNvSpPr>
                <a:spLocks/>
              </p:cNvSpPr>
              <p:nvPr/>
            </p:nvSpPr>
            <p:spPr bwMode="auto">
              <a:xfrm>
                <a:off x="8296002" y="-751487"/>
                <a:ext cx="57150" cy="68262"/>
              </a:xfrm>
              <a:custGeom>
                <a:avLst/>
                <a:gdLst>
                  <a:gd name="T0" fmla="*/ 15 w 15"/>
                  <a:gd name="T1" fmla="*/ 17 h 18"/>
                  <a:gd name="T2" fmla="*/ 14 w 15"/>
                  <a:gd name="T3" fmla="*/ 18 h 18"/>
                  <a:gd name="T4" fmla="*/ 14 w 15"/>
                  <a:gd name="T5" fmla="*/ 18 h 18"/>
                  <a:gd name="T6" fmla="*/ 14 w 15"/>
                  <a:gd name="T7" fmla="*/ 18 h 18"/>
                  <a:gd name="T8" fmla="*/ 13 w 15"/>
                  <a:gd name="T9" fmla="*/ 18 h 18"/>
                  <a:gd name="T10" fmla="*/ 13 w 15"/>
                  <a:gd name="T11" fmla="*/ 18 h 18"/>
                  <a:gd name="T12" fmla="*/ 12 w 15"/>
                  <a:gd name="T13" fmla="*/ 18 h 18"/>
                  <a:gd name="T14" fmla="*/ 12 w 15"/>
                  <a:gd name="T15" fmla="*/ 18 h 18"/>
                  <a:gd name="T16" fmla="*/ 12 w 15"/>
                  <a:gd name="T17" fmla="*/ 17 h 18"/>
                  <a:gd name="T18" fmla="*/ 12 w 15"/>
                  <a:gd name="T19" fmla="*/ 15 h 18"/>
                  <a:gd name="T20" fmla="*/ 9 w 15"/>
                  <a:gd name="T21" fmla="*/ 17 h 18"/>
                  <a:gd name="T22" fmla="*/ 6 w 15"/>
                  <a:gd name="T23" fmla="*/ 18 h 18"/>
                  <a:gd name="T24" fmla="*/ 4 w 15"/>
                  <a:gd name="T25" fmla="*/ 18 h 18"/>
                  <a:gd name="T26" fmla="*/ 2 w 15"/>
                  <a:gd name="T27" fmla="*/ 16 h 18"/>
                  <a:gd name="T28" fmla="*/ 1 w 15"/>
                  <a:gd name="T29" fmla="*/ 14 h 18"/>
                  <a:gd name="T30" fmla="*/ 0 w 15"/>
                  <a:gd name="T31" fmla="*/ 11 h 18"/>
                  <a:gd name="T32" fmla="*/ 0 w 15"/>
                  <a:gd name="T33" fmla="*/ 1 h 18"/>
                  <a:gd name="T34" fmla="*/ 0 w 15"/>
                  <a:gd name="T35" fmla="*/ 1 h 18"/>
                  <a:gd name="T36" fmla="*/ 1 w 15"/>
                  <a:gd name="T37" fmla="*/ 1 h 18"/>
                  <a:gd name="T38" fmla="*/ 1 w 15"/>
                  <a:gd name="T39" fmla="*/ 0 h 18"/>
                  <a:gd name="T40" fmla="*/ 2 w 15"/>
                  <a:gd name="T41" fmla="*/ 0 h 18"/>
                  <a:gd name="T42" fmla="*/ 3 w 15"/>
                  <a:gd name="T43" fmla="*/ 0 h 18"/>
                  <a:gd name="T44" fmla="*/ 3 w 15"/>
                  <a:gd name="T45" fmla="*/ 1 h 18"/>
                  <a:gd name="T46" fmla="*/ 3 w 15"/>
                  <a:gd name="T47" fmla="*/ 1 h 18"/>
                  <a:gd name="T48" fmla="*/ 3 w 15"/>
                  <a:gd name="T49" fmla="*/ 1 h 18"/>
                  <a:gd name="T50" fmla="*/ 3 w 15"/>
                  <a:gd name="T51" fmla="*/ 11 h 18"/>
                  <a:gd name="T52" fmla="*/ 4 w 15"/>
                  <a:gd name="T53" fmla="*/ 13 h 18"/>
                  <a:gd name="T54" fmla="*/ 4 w 15"/>
                  <a:gd name="T55" fmla="*/ 14 h 18"/>
                  <a:gd name="T56" fmla="*/ 5 w 15"/>
                  <a:gd name="T57" fmla="*/ 15 h 18"/>
                  <a:gd name="T58" fmla="*/ 7 w 15"/>
                  <a:gd name="T59" fmla="*/ 16 h 18"/>
                  <a:gd name="T60" fmla="*/ 9 w 15"/>
                  <a:gd name="T61" fmla="*/ 15 h 18"/>
                  <a:gd name="T62" fmla="*/ 12 w 15"/>
                  <a:gd name="T63" fmla="*/ 12 h 18"/>
                  <a:gd name="T64" fmla="*/ 12 w 15"/>
                  <a:gd name="T65" fmla="*/ 1 h 18"/>
                  <a:gd name="T66" fmla="*/ 12 w 15"/>
                  <a:gd name="T67" fmla="*/ 1 h 18"/>
                  <a:gd name="T68" fmla="*/ 12 w 15"/>
                  <a:gd name="T69" fmla="*/ 1 h 18"/>
                  <a:gd name="T70" fmla="*/ 12 w 15"/>
                  <a:gd name="T71" fmla="*/ 0 h 18"/>
                  <a:gd name="T72" fmla="*/ 13 w 15"/>
                  <a:gd name="T73" fmla="*/ 0 h 18"/>
                  <a:gd name="T74" fmla="*/ 14 w 15"/>
                  <a:gd name="T75" fmla="*/ 0 h 18"/>
                  <a:gd name="T76" fmla="*/ 14 w 15"/>
                  <a:gd name="T77" fmla="*/ 1 h 18"/>
                  <a:gd name="T78" fmla="*/ 14 w 15"/>
                  <a:gd name="T79" fmla="*/ 1 h 18"/>
                  <a:gd name="T80" fmla="*/ 15 w 15"/>
                  <a:gd name="T81" fmla="*/ 1 h 18"/>
                  <a:gd name="T82" fmla="*/ 15 w 15"/>
                  <a:gd name="T8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" h="18">
                    <a:moveTo>
                      <a:pt x="15" y="17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1" y="16"/>
                      <a:pt x="10" y="17"/>
                      <a:pt x="9" y="17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3" y="17"/>
                      <a:pt x="2" y="17"/>
                      <a:pt x="2" y="16"/>
                    </a:cubicBezTo>
                    <a:cubicBezTo>
                      <a:pt x="1" y="16"/>
                      <a:pt x="1" y="15"/>
                      <a:pt x="1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4" y="12"/>
                      <a:pt x="4" y="13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6"/>
                      <a:pt x="7" y="16"/>
                    </a:cubicBezTo>
                    <a:cubicBezTo>
                      <a:pt x="8" y="16"/>
                      <a:pt x="8" y="15"/>
                      <a:pt x="9" y="15"/>
                    </a:cubicBezTo>
                    <a:cubicBezTo>
                      <a:pt x="10" y="14"/>
                      <a:pt x="11" y="13"/>
                      <a:pt x="12" y="1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1" name="Freeform 2094"/>
              <p:cNvSpPr>
                <a:spLocks noEditPoints="1"/>
              </p:cNvSpPr>
              <p:nvPr/>
            </p:nvSpPr>
            <p:spPr bwMode="auto">
              <a:xfrm>
                <a:off x="8359502" y="-773712"/>
                <a:ext cx="26988" cy="114300"/>
              </a:xfrm>
              <a:custGeom>
                <a:avLst/>
                <a:gdLst>
                  <a:gd name="T0" fmla="*/ 6 w 7"/>
                  <a:gd name="T1" fmla="*/ 24 h 30"/>
                  <a:gd name="T2" fmla="*/ 6 w 7"/>
                  <a:gd name="T3" fmla="*/ 27 h 30"/>
                  <a:gd name="T4" fmla="*/ 5 w 7"/>
                  <a:gd name="T5" fmla="*/ 29 h 30"/>
                  <a:gd name="T6" fmla="*/ 4 w 7"/>
                  <a:gd name="T7" fmla="*/ 30 h 30"/>
                  <a:gd name="T8" fmla="*/ 2 w 7"/>
                  <a:gd name="T9" fmla="*/ 30 h 30"/>
                  <a:gd name="T10" fmla="*/ 1 w 7"/>
                  <a:gd name="T11" fmla="*/ 30 h 30"/>
                  <a:gd name="T12" fmla="*/ 0 w 7"/>
                  <a:gd name="T13" fmla="*/ 30 h 30"/>
                  <a:gd name="T14" fmla="*/ 0 w 7"/>
                  <a:gd name="T15" fmla="*/ 30 h 30"/>
                  <a:gd name="T16" fmla="*/ 0 w 7"/>
                  <a:gd name="T17" fmla="*/ 30 h 30"/>
                  <a:gd name="T18" fmla="*/ 0 w 7"/>
                  <a:gd name="T19" fmla="*/ 29 h 30"/>
                  <a:gd name="T20" fmla="*/ 0 w 7"/>
                  <a:gd name="T21" fmla="*/ 29 h 30"/>
                  <a:gd name="T22" fmla="*/ 0 w 7"/>
                  <a:gd name="T23" fmla="*/ 28 h 30"/>
                  <a:gd name="T24" fmla="*/ 0 w 7"/>
                  <a:gd name="T25" fmla="*/ 28 h 30"/>
                  <a:gd name="T26" fmla="*/ 0 w 7"/>
                  <a:gd name="T27" fmla="*/ 28 h 30"/>
                  <a:gd name="T28" fmla="*/ 0 w 7"/>
                  <a:gd name="T29" fmla="*/ 28 h 30"/>
                  <a:gd name="T30" fmla="*/ 0 w 7"/>
                  <a:gd name="T31" fmla="*/ 28 h 30"/>
                  <a:gd name="T32" fmla="*/ 1 w 7"/>
                  <a:gd name="T33" fmla="*/ 28 h 30"/>
                  <a:gd name="T34" fmla="*/ 2 w 7"/>
                  <a:gd name="T35" fmla="*/ 28 h 30"/>
                  <a:gd name="T36" fmla="*/ 3 w 7"/>
                  <a:gd name="T37" fmla="*/ 27 h 30"/>
                  <a:gd name="T38" fmla="*/ 3 w 7"/>
                  <a:gd name="T39" fmla="*/ 26 h 30"/>
                  <a:gd name="T40" fmla="*/ 3 w 7"/>
                  <a:gd name="T41" fmla="*/ 24 h 30"/>
                  <a:gd name="T42" fmla="*/ 3 w 7"/>
                  <a:gd name="T43" fmla="*/ 7 h 30"/>
                  <a:gd name="T44" fmla="*/ 3 w 7"/>
                  <a:gd name="T45" fmla="*/ 7 h 30"/>
                  <a:gd name="T46" fmla="*/ 4 w 7"/>
                  <a:gd name="T47" fmla="*/ 7 h 30"/>
                  <a:gd name="T48" fmla="*/ 4 w 7"/>
                  <a:gd name="T49" fmla="*/ 6 h 30"/>
                  <a:gd name="T50" fmla="*/ 5 w 7"/>
                  <a:gd name="T51" fmla="*/ 6 h 30"/>
                  <a:gd name="T52" fmla="*/ 6 w 7"/>
                  <a:gd name="T53" fmla="*/ 6 h 30"/>
                  <a:gd name="T54" fmla="*/ 6 w 7"/>
                  <a:gd name="T55" fmla="*/ 7 h 30"/>
                  <a:gd name="T56" fmla="*/ 6 w 7"/>
                  <a:gd name="T57" fmla="*/ 7 h 30"/>
                  <a:gd name="T58" fmla="*/ 6 w 7"/>
                  <a:gd name="T59" fmla="*/ 7 h 30"/>
                  <a:gd name="T60" fmla="*/ 6 w 7"/>
                  <a:gd name="T61" fmla="*/ 24 h 30"/>
                  <a:gd name="T62" fmla="*/ 7 w 7"/>
                  <a:gd name="T63" fmla="*/ 1 h 30"/>
                  <a:gd name="T64" fmla="*/ 6 w 7"/>
                  <a:gd name="T65" fmla="*/ 3 h 30"/>
                  <a:gd name="T66" fmla="*/ 5 w 7"/>
                  <a:gd name="T67" fmla="*/ 3 h 30"/>
                  <a:gd name="T68" fmla="*/ 3 w 7"/>
                  <a:gd name="T69" fmla="*/ 3 h 30"/>
                  <a:gd name="T70" fmla="*/ 3 w 7"/>
                  <a:gd name="T71" fmla="*/ 1 h 30"/>
                  <a:gd name="T72" fmla="*/ 3 w 7"/>
                  <a:gd name="T73" fmla="*/ 0 h 30"/>
                  <a:gd name="T74" fmla="*/ 5 w 7"/>
                  <a:gd name="T75" fmla="*/ 0 h 30"/>
                  <a:gd name="T76" fmla="*/ 6 w 7"/>
                  <a:gd name="T77" fmla="*/ 0 h 30"/>
                  <a:gd name="T78" fmla="*/ 7 w 7"/>
                  <a:gd name="T7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30">
                    <a:moveTo>
                      <a:pt x="6" y="24"/>
                    </a:moveTo>
                    <a:cubicBezTo>
                      <a:pt x="6" y="25"/>
                      <a:pt x="6" y="26"/>
                      <a:pt x="6" y="27"/>
                    </a:cubicBezTo>
                    <a:cubicBezTo>
                      <a:pt x="6" y="28"/>
                      <a:pt x="6" y="28"/>
                      <a:pt x="5" y="29"/>
                    </a:cubicBezTo>
                    <a:cubicBezTo>
                      <a:pt x="5" y="29"/>
                      <a:pt x="4" y="30"/>
                      <a:pt x="4" y="30"/>
                    </a:cubicBezTo>
                    <a:cubicBezTo>
                      <a:pt x="3" y="30"/>
                      <a:pt x="3" y="30"/>
                      <a:pt x="2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6"/>
                      <a:pt x="3" y="26"/>
                    </a:cubicBezTo>
                    <a:cubicBezTo>
                      <a:pt x="3" y="26"/>
                      <a:pt x="3" y="25"/>
                      <a:pt x="3" y="2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lnTo>
                      <a:pt x="6" y="24"/>
                    </a:lnTo>
                    <a:close/>
                    <a:moveTo>
                      <a:pt x="7" y="1"/>
                    </a:moveTo>
                    <a:cubicBezTo>
                      <a:pt x="7" y="2"/>
                      <a:pt x="7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2" name="Freeform 2095"/>
              <p:cNvSpPr>
                <a:spLocks noEditPoints="1"/>
              </p:cNvSpPr>
              <p:nvPr/>
            </p:nvSpPr>
            <p:spPr bwMode="auto">
              <a:xfrm>
                <a:off x="8400777" y="-751487"/>
                <a:ext cx="57150" cy="68262"/>
              </a:xfrm>
              <a:custGeom>
                <a:avLst/>
                <a:gdLst>
                  <a:gd name="T0" fmla="*/ 15 w 15"/>
                  <a:gd name="T1" fmla="*/ 8 h 18"/>
                  <a:gd name="T2" fmla="*/ 15 w 15"/>
                  <a:gd name="T3" fmla="*/ 9 h 18"/>
                  <a:gd name="T4" fmla="*/ 14 w 15"/>
                  <a:gd name="T5" fmla="*/ 10 h 18"/>
                  <a:gd name="T6" fmla="*/ 3 w 15"/>
                  <a:gd name="T7" fmla="*/ 10 h 18"/>
                  <a:gd name="T8" fmla="*/ 3 w 15"/>
                  <a:gd name="T9" fmla="*/ 12 h 18"/>
                  <a:gd name="T10" fmla="*/ 4 w 15"/>
                  <a:gd name="T11" fmla="*/ 14 h 18"/>
                  <a:gd name="T12" fmla="*/ 6 w 15"/>
                  <a:gd name="T13" fmla="*/ 15 h 18"/>
                  <a:gd name="T14" fmla="*/ 8 w 15"/>
                  <a:gd name="T15" fmla="*/ 16 h 18"/>
                  <a:gd name="T16" fmla="*/ 11 w 15"/>
                  <a:gd name="T17" fmla="*/ 16 h 18"/>
                  <a:gd name="T18" fmla="*/ 12 w 15"/>
                  <a:gd name="T19" fmla="*/ 15 h 18"/>
                  <a:gd name="T20" fmla="*/ 13 w 15"/>
                  <a:gd name="T21" fmla="*/ 15 h 18"/>
                  <a:gd name="T22" fmla="*/ 14 w 15"/>
                  <a:gd name="T23" fmla="*/ 14 h 18"/>
                  <a:gd name="T24" fmla="*/ 14 w 15"/>
                  <a:gd name="T25" fmla="*/ 15 h 18"/>
                  <a:gd name="T26" fmla="*/ 14 w 15"/>
                  <a:gd name="T27" fmla="*/ 15 h 18"/>
                  <a:gd name="T28" fmla="*/ 14 w 15"/>
                  <a:gd name="T29" fmla="*/ 15 h 18"/>
                  <a:gd name="T30" fmla="*/ 14 w 15"/>
                  <a:gd name="T31" fmla="*/ 16 h 18"/>
                  <a:gd name="T32" fmla="*/ 14 w 15"/>
                  <a:gd name="T33" fmla="*/ 16 h 18"/>
                  <a:gd name="T34" fmla="*/ 14 w 15"/>
                  <a:gd name="T35" fmla="*/ 16 h 18"/>
                  <a:gd name="T36" fmla="*/ 14 w 15"/>
                  <a:gd name="T37" fmla="*/ 17 h 18"/>
                  <a:gd name="T38" fmla="*/ 14 w 15"/>
                  <a:gd name="T39" fmla="*/ 17 h 18"/>
                  <a:gd name="T40" fmla="*/ 13 w 15"/>
                  <a:gd name="T41" fmla="*/ 17 h 18"/>
                  <a:gd name="T42" fmla="*/ 12 w 15"/>
                  <a:gd name="T43" fmla="*/ 18 h 18"/>
                  <a:gd name="T44" fmla="*/ 10 w 15"/>
                  <a:gd name="T45" fmla="*/ 18 h 18"/>
                  <a:gd name="T46" fmla="*/ 8 w 15"/>
                  <a:gd name="T47" fmla="*/ 18 h 18"/>
                  <a:gd name="T48" fmla="*/ 5 w 15"/>
                  <a:gd name="T49" fmla="*/ 18 h 18"/>
                  <a:gd name="T50" fmla="*/ 2 w 15"/>
                  <a:gd name="T51" fmla="*/ 16 h 18"/>
                  <a:gd name="T52" fmla="*/ 1 w 15"/>
                  <a:gd name="T53" fmla="*/ 13 h 18"/>
                  <a:gd name="T54" fmla="*/ 0 w 15"/>
                  <a:gd name="T55" fmla="*/ 9 h 18"/>
                  <a:gd name="T56" fmla="*/ 1 w 15"/>
                  <a:gd name="T57" fmla="*/ 5 h 18"/>
                  <a:gd name="T58" fmla="*/ 2 w 15"/>
                  <a:gd name="T59" fmla="*/ 3 h 18"/>
                  <a:gd name="T60" fmla="*/ 5 w 15"/>
                  <a:gd name="T61" fmla="*/ 1 h 18"/>
                  <a:gd name="T62" fmla="*/ 8 w 15"/>
                  <a:gd name="T63" fmla="*/ 0 h 18"/>
                  <a:gd name="T64" fmla="*/ 11 w 15"/>
                  <a:gd name="T65" fmla="*/ 1 h 18"/>
                  <a:gd name="T66" fmla="*/ 13 w 15"/>
                  <a:gd name="T67" fmla="*/ 2 h 18"/>
                  <a:gd name="T68" fmla="*/ 15 w 15"/>
                  <a:gd name="T69" fmla="*/ 5 h 18"/>
                  <a:gd name="T70" fmla="*/ 15 w 15"/>
                  <a:gd name="T71" fmla="*/ 8 h 18"/>
                  <a:gd name="T72" fmla="*/ 12 w 15"/>
                  <a:gd name="T73" fmla="*/ 8 h 18"/>
                  <a:gd name="T74" fmla="*/ 11 w 15"/>
                  <a:gd name="T75" fmla="*/ 4 h 18"/>
                  <a:gd name="T76" fmla="*/ 8 w 15"/>
                  <a:gd name="T77" fmla="*/ 2 h 18"/>
                  <a:gd name="T78" fmla="*/ 6 w 15"/>
                  <a:gd name="T79" fmla="*/ 3 h 18"/>
                  <a:gd name="T80" fmla="*/ 4 w 15"/>
                  <a:gd name="T81" fmla="*/ 4 h 18"/>
                  <a:gd name="T82" fmla="*/ 3 w 15"/>
                  <a:gd name="T83" fmla="*/ 6 h 18"/>
                  <a:gd name="T84" fmla="*/ 3 w 15"/>
                  <a:gd name="T85" fmla="*/ 8 h 18"/>
                  <a:gd name="T86" fmla="*/ 12 w 15"/>
                  <a:gd name="T8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" h="18">
                    <a:moveTo>
                      <a:pt x="15" y="8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9" y="16"/>
                      <a:pt x="10" y="16"/>
                      <a:pt x="11" y="16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2" y="18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7"/>
                      <a:pt x="3" y="17"/>
                      <a:pt x="2" y="16"/>
                    </a:cubicBezTo>
                    <a:cubicBezTo>
                      <a:pt x="1" y="15"/>
                      <a:pt x="1" y="14"/>
                      <a:pt x="1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2" y="1"/>
                      <a:pt x="13" y="2"/>
                      <a:pt x="13" y="2"/>
                    </a:cubicBezTo>
                    <a:cubicBezTo>
                      <a:pt x="14" y="3"/>
                      <a:pt x="14" y="4"/>
                      <a:pt x="15" y="5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  <a:moveTo>
                      <a:pt x="12" y="8"/>
                    </a:moveTo>
                    <a:cubicBezTo>
                      <a:pt x="12" y="6"/>
                      <a:pt x="12" y="5"/>
                      <a:pt x="11" y="4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7" y="2"/>
                      <a:pt x="6" y="3"/>
                      <a:pt x="6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3" y="6"/>
                      <a:pt x="3" y="7"/>
                      <a:pt x="3" y="8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3" name="Freeform 2096"/>
              <p:cNvSpPr>
                <a:spLocks/>
              </p:cNvSpPr>
              <p:nvPr/>
            </p:nvSpPr>
            <p:spPr bwMode="auto">
              <a:xfrm>
                <a:off x="8476977" y="-751487"/>
                <a:ext cx="33338" cy="68262"/>
              </a:xfrm>
              <a:custGeom>
                <a:avLst/>
                <a:gdLst>
                  <a:gd name="T0" fmla="*/ 9 w 9"/>
                  <a:gd name="T1" fmla="*/ 2 h 18"/>
                  <a:gd name="T2" fmla="*/ 9 w 9"/>
                  <a:gd name="T3" fmla="*/ 3 h 18"/>
                  <a:gd name="T4" fmla="*/ 9 w 9"/>
                  <a:gd name="T5" fmla="*/ 3 h 18"/>
                  <a:gd name="T6" fmla="*/ 9 w 9"/>
                  <a:gd name="T7" fmla="*/ 3 h 18"/>
                  <a:gd name="T8" fmla="*/ 9 w 9"/>
                  <a:gd name="T9" fmla="*/ 3 h 18"/>
                  <a:gd name="T10" fmla="*/ 8 w 9"/>
                  <a:gd name="T11" fmla="*/ 3 h 18"/>
                  <a:gd name="T12" fmla="*/ 8 w 9"/>
                  <a:gd name="T13" fmla="*/ 3 h 18"/>
                  <a:gd name="T14" fmla="*/ 7 w 9"/>
                  <a:gd name="T15" fmla="*/ 3 h 18"/>
                  <a:gd name="T16" fmla="*/ 7 w 9"/>
                  <a:gd name="T17" fmla="*/ 3 h 18"/>
                  <a:gd name="T18" fmla="*/ 6 w 9"/>
                  <a:gd name="T19" fmla="*/ 3 h 18"/>
                  <a:gd name="T20" fmla="*/ 5 w 9"/>
                  <a:gd name="T21" fmla="*/ 4 h 18"/>
                  <a:gd name="T22" fmla="*/ 4 w 9"/>
                  <a:gd name="T23" fmla="*/ 5 h 18"/>
                  <a:gd name="T24" fmla="*/ 3 w 9"/>
                  <a:gd name="T25" fmla="*/ 7 h 18"/>
                  <a:gd name="T26" fmla="*/ 3 w 9"/>
                  <a:gd name="T27" fmla="*/ 17 h 18"/>
                  <a:gd name="T28" fmla="*/ 3 w 9"/>
                  <a:gd name="T29" fmla="*/ 18 h 18"/>
                  <a:gd name="T30" fmla="*/ 2 w 9"/>
                  <a:gd name="T31" fmla="*/ 18 h 18"/>
                  <a:gd name="T32" fmla="*/ 2 w 9"/>
                  <a:gd name="T33" fmla="*/ 18 h 18"/>
                  <a:gd name="T34" fmla="*/ 1 w 9"/>
                  <a:gd name="T35" fmla="*/ 18 h 18"/>
                  <a:gd name="T36" fmla="*/ 0 w 9"/>
                  <a:gd name="T37" fmla="*/ 18 h 18"/>
                  <a:gd name="T38" fmla="*/ 0 w 9"/>
                  <a:gd name="T39" fmla="*/ 18 h 18"/>
                  <a:gd name="T40" fmla="*/ 0 w 9"/>
                  <a:gd name="T41" fmla="*/ 18 h 18"/>
                  <a:gd name="T42" fmla="*/ 0 w 9"/>
                  <a:gd name="T43" fmla="*/ 17 h 18"/>
                  <a:gd name="T44" fmla="*/ 0 w 9"/>
                  <a:gd name="T45" fmla="*/ 1 h 18"/>
                  <a:gd name="T46" fmla="*/ 0 w 9"/>
                  <a:gd name="T47" fmla="*/ 1 h 18"/>
                  <a:gd name="T48" fmla="*/ 0 w 9"/>
                  <a:gd name="T49" fmla="*/ 1 h 18"/>
                  <a:gd name="T50" fmla="*/ 0 w 9"/>
                  <a:gd name="T51" fmla="*/ 0 h 18"/>
                  <a:gd name="T52" fmla="*/ 1 w 9"/>
                  <a:gd name="T53" fmla="*/ 0 h 18"/>
                  <a:gd name="T54" fmla="*/ 2 w 9"/>
                  <a:gd name="T55" fmla="*/ 0 h 18"/>
                  <a:gd name="T56" fmla="*/ 2 w 9"/>
                  <a:gd name="T57" fmla="*/ 1 h 18"/>
                  <a:gd name="T58" fmla="*/ 2 w 9"/>
                  <a:gd name="T59" fmla="*/ 1 h 18"/>
                  <a:gd name="T60" fmla="*/ 2 w 9"/>
                  <a:gd name="T61" fmla="*/ 1 h 18"/>
                  <a:gd name="T62" fmla="*/ 2 w 9"/>
                  <a:gd name="T63" fmla="*/ 3 h 18"/>
                  <a:gd name="T64" fmla="*/ 4 w 9"/>
                  <a:gd name="T65" fmla="*/ 2 h 18"/>
                  <a:gd name="T66" fmla="*/ 5 w 9"/>
                  <a:gd name="T67" fmla="*/ 1 h 18"/>
                  <a:gd name="T68" fmla="*/ 6 w 9"/>
                  <a:gd name="T69" fmla="*/ 0 h 18"/>
                  <a:gd name="T70" fmla="*/ 7 w 9"/>
                  <a:gd name="T71" fmla="*/ 0 h 18"/>
                  <a:gd name="T72" fmla="*/ 7 w 9"/>
                  <a:gd name="T73" fmla="*/ 0 h 18"/>
                  <a:gd name="T74" fmla="*/ 8 w 9"/>
                  <a:gd name="T75" fmla="*/ 0 h 18"/>
                  <a:gd name="T76" fmla="*/ 9 w 9"/>
                  <a:gd name="T77" fmla="*/ 0 h 18"/>
                  <a:gd name="T78" fmla="*/ 9 w 9"/>
                  <a:gd name="T79" fmla="*/ 1 h 18"/>
                  <a:gd name="T80" fmla="*/ 9 w 9"/>
                  <a:gd name="T81" fmla="*/ 1 h 18"/>
                  <a:gd name="T82" fmla="*/ 9 w 9"/>
                  <a:gd name="T83" fmla="*/ 1 h 18"/>
                  <a:gd name="T84" fmla="*/ 9 w 9"/>
                  <a:gd name="T85" fmla="*/ 1 h 18"/>
                  <a:gd name="T86" fmla="*/ 9 w 9"/>
                  <a:gd name="T8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" h="18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4"/>
                      <a:pt x="4" y="5"/>
                    </a:cubicBezTo>
                    <a:cubicBezTo>
                      <a:pt x="3" y="5"/>
                      <a:pt x="3" y="6"/>
                      <a:pt x="3" y="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4" y="2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5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4" name="Freeform 2097"/>
              <p:cNvSpPr>
                <a:spLocks/>
              </p:cNvSpPr>
              <p:nvPr/>
            </p:nvSpPr>
            <p:spPr bwMode="auto">
              <a:xfrm>
                <a:off x="8548414" y="-751487"/>
                <a:ext cx="60325" cy="92075"/>
              </a:xfrm>
              <a:custGeom>
                <a:avLst/>
                <a:gdLst>
                  <a:gd name="T0" fmla="*/ 10 w 16"/>
                  <a:gd name="T1" fmla="*/ 18 h 24"/>
                  <a:gd name="T2" fmla="*/ 7 w 16"/>
                  <a:gd name="T3" fmla="*/ 24 h 24"/>
                  <a:gd name="T4" fmla="*/ 7 w 16"/>
                  <a:gd name="T5" fmla="*/ 24 h 24"/>
                  <a:gd name="T6" fmla="*/ 6 w 16"/>
                  <a:gd name="T7" fmla="*/ 24 h 24"/>
                  <a:gd name="T8" fmla="*/ 5 w 16"/>
                  <a:gd name="T9" fmla="*/ 24 h 24"/>
                  <a:gd name="T10" fmla="*/ 4 w 16"/>
                  <a:gd name="T11" fmla="*/ 24 h 24"/>
                  <a:gd name="T12" fmla="*/ 4 w 16"/>
                  <a:gd name="T13" fmla="*/ 24 h 24"/>
                  <a:gd name="T14" fmla="*/ 4 w 16"/>
                  <a:gd name="T15" fmla="*/ 24 h 24"/>
                  <a:gd name="T16" fmla="*/ 6 w 16"/>
                  <a:gd name="T17" fmla="*/ 18 h 24"/>
                  <a:gd name="T18" fmla="*/ 6 w 16"/>
                  <a:gd name="T19" fmla="*/ 18 h 24"/>
                  <a:gd name="T20" fmla="*/ 6 w 16"/>
                  <a:gd name="T21" fmla="*/ 17 h 24"/>
                  <a:gd name="T22" fmla="*/ 0 w 16"/>
                  <a:gd name="T23" fmla="*/ 2 h 24"/>
                  <a:gd name="T24" fmla="*/ 0 w 16"/>
                  <a:gd name="T25" fmla="*/ 1 h 24"/>
                  <a:gd name="T26" fmla="*/ 0 w 16"/>
                  <a:gd name="T27" fmla="*/ 1 h 24"/>
                  <a:gd name="T28" fmla="*/ 1 w 16"/>
                  <a:gd name="T29" fmla="*/ 0 h 24"/>
                  <a:gd name="T30" fmla="*/ 1 w 16"/>
                  <a:gd name="T31" fmla="*/ 0 h 24"/>
                  <a:gd name="T32" fmla="*/ 2 w 16"/>
                  <a:gd name="T33" fmla="*/ 0 h 24"/>
                  <a:gd name="T34" fmla="*/ 3 w 16"/>
                  <a:gd name="T35" fmla="*/ 0 h 24"/>
                  <a:gd name="T36" fmla="*/ 3 w 16"/>
                  <a:gd name="T37" fmla="*/ 1 h 24"/>
                  <a:gd name="T38" fmla="*/ 3 w 16"/>
                  <a:gd name="T39" fmla="*/ 1 h 24"/>
                  <a:gd name="T40" fmla="*/ 8 w 16"/>
                  <a:gd name="T41" fmla="*/ 14 h 24"/>
                  <a:gd name="T42" fmla="*/ 8 w 16"/>
                  <a:gd name="T43" fmla="*/ 14 h 24"/>
                  <a:gd name="T44" fmla="*/ 13 w 16"/>
                  <a:gd name="T45" fmla="*/ 1 h 24"/>
                  <a:gd name="T46" fmla="*/ 13 w 16"/>
                  <a:gd name="T47" fmla="*/ 1 h 24"/>
                  <a:gd name="T48" fmla="*/ 13 w 16"/>
                  <a:gd name="T49" fmla="*/ 0 h 24"/>
                  <a:gd name="T50" fmla="*/ 14 w 16"/>
                  <a:gd name="T51" fmla="*/ 0 h 24"/>
                  <a:gd name="T52" fmla="*/ 15 w 16"/>
                  <a:gd name="T53" fmla="*/ 0 h 24"/>
                  <a:gd name="T54" fmla="*/ 15 w 16"/>
                  <a:gd name="T55" fmla="*/ 1 h 24"/>
                  <a:gd name="T56" fmla="*/ 16 w 16"/>
                  <a:gd name="T57" fmla="*/ 1 h 24"/>
                  <a:gd name="T58" fmla="*/ 16 w 16"/>
                  <a:gd name="T59" fmla="*/ 1 h 24"/>
                  <a:gd name="T60" fmla="*/ 10 w 16"/>
                  <a:gd name="T6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6" h="24">
                    <a:moveTo>
                      <a:pt x="10" y="18"/>
                    </a:move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6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lnTo>
                      <a:pt x="1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5" name="Freeform 2098"/>
              <p:cNvSpPr>
                <a:spLocks noEditPoints="1"/>
              </p:cNvSpPr>
              <p:nvPr/>
            </p:nvSpPr>
            <p:spPr bwMode="auto">
              <a:xfrm>
                <a:off x="7872139" y="-634012"/>
                <a:ext cx="55563" cy="92075"/>
              </a:xfrm>
              <a:custGeom>
                <a:avLst/>
                <a:gdLst>
                  <a:gd name="T0" fmla="*/ 15 w 15"/>
                  <a:gd name="T1" fmla="*/ 7 h 24"/>
                  <a:gd name="T2" fmla="*/ 14 w 15"/>
                  <a:gd name="T3" fmla="*/ 10 h 24"/>
                  <a:gd name="T4" fmla="*/ 13 w 15"/>
                  <a:gd name="T5" fmla="*/ 13 h 24"/>
                  <a:gd name="T6" fmla="*/ 10 w 15"/>
                  <a:gd name="T7" fmla="*/ 14 h 24"/>
                  <a:gd name="T8" fmla="*/ 6 w 15"/>
                  <a:gd name="T9" fmla="*/ 15 h 24"/>
                  <a:gd name="T10" fmla="*/ 3 w 15"/>
                  <a:gd name="T11" fmla="*/ 15 h 24"/>
                  <a:gd name="T12" fmla="*/ 3 w 15"/>
                  <a:gd name="T13" fmla="*/ 23 h 24"/>
                  <a:gd name="T14" fmla="*/ 3 w 15"/>
                  <a:gd name="T15" fmla="*/ 23 h 24"/>
                  <a:gd name="T16" fmla="*/ 3 w 15"/>
                  <a:gd name="T17" fmla="*/ 24 h 24"/>
                  <a:gd name="T18" fmla="*/ 3 w 15"/>
                  <a:gd name="T19" fmla="*/ 24 h 24"/>
                  <a:gd name="T20" fmla="*/ 2 w 15"/>
                  <a:gd name="T21" fmla="*/ 24 h 24"/>
                  <a:gd name="T22" fmla="*/ 1 w 15"/>
                  <a:gd name="T23" fmla="*/ 24 h 24"/>
                  <a:gd name="T24" fmla="*/ 1 w 15"/>
                  <a:gd name="T25" fmla="*/ 24 h 24"/>
                  <a:gd name="T26" fmla="*/ 0 w 15"/>
                  <a:gd name="T27" fmla="*/ 23 h 24"/>
                  <a:gd name="T28" fmla="*/ 0 w 15"/>
                  <a:gd name="T29" fmla="*/ 23 h 24"/>
                  <a:gd name="T30" fmla="*/ 0 w 15"/>
                  <a:gd name="T31" fmla="*/ 1 h 24"/>
                  <a:gd name="T32" fmla="*/ 1 w 15"/>
                  <a:gd name="T33" fmla="*/ 0 h 24"/>
                  <a:gd name="T34" fmla="*/ 2 w 15"/>
                  <a:gd name="T35" fmla="*/ 0 h 24"/>
                  <a:gd name="T36" fmla="*/ 7 w 15"/>
                  <a:gd name="T37" fmla="*/ 0 h 24"/>
                  <a:gd name="T38" fmla="*/ 8 w 15"/>
                  <a:gd name="T39" fmla="*/ 0 h 24"/>
                  <a:gd name="T40" fmla="*/ 10 w 15"/>
                  <a:gd name="T41" fmla="*/ 0 h 24"/>
                  <a:gd name="T42" fmla="*/ 12 w 15"/>
                  <a:gd name="T43" fmla="*/ 1 h 24"/>
                  <a:gd name="T44" fmla="*/ 13 w 15"/>
                  <a:gd name="T45" fmla="*/ 3 h 24"/>
                  <a:gd name="T46" fmla="*/ 14 w 15"/>
                  <a:gd name="T47" fmla="*/ 4 h 24"/>
                  <a:gd name="T48" fmla="*/ 15 w 15"/>
                  <a:gd name="T49" fmla="*/ 7 h 24"/>
                  <a:gd name="T50" fmla="*/ 11 w 15"/>
                  <a:gd name="T51" fmla="*/ 7 h 24"/>
                  <a:gd name="T52" fmla="*/ 11 w 15"/>
                  <a:gd name="T53" fmla="*/ 5 h 24"/>
                  <a:gd name="T54" fmla="*/ 10 w 15"/>
                  <a:gd name="T55" fmla="*/ 3 h 24"/>
                  <a:gd name="T56" fmla="*/ 8 w 15"/>
                  <a:gd name="T57" fmla="*/ 3 h 24"/>
                  <a:gd name="T58" fmla="*/ 6 w 15"/>
                  <a:gd name="T59" fmla="*/ 3 h 24"/>
                  <a:gd name="T60" fmla="*/ 3 w 15"/>
                  <a:gd name="T61" fmla="*/ 3 h 24"/>
                  <a:gd name="T62" fmla="*/ 3 w 15"/>
                  <a:gd name="T63" fmla="*/ 12 h 24"/>
                  <a:gd name="T64" fmla="*/ 6 w 15"/>
                  <a:gd name="T65" fmla="*/ 12 h 24"/>
                  <a:gd name="T66" fmla="*/ 9 w 15"/>
                  <a:gd name="T67" fmla="*/ 12 h 24"/>
                  <a:gd name="T68" fmla="*/ 10 w 15"/>
                  <a:gd name="T69" fmla="*/ 11 h 24"/>
                  <a:gd name="T70" fmla="*/ 11 w 15"/>
                  <a:gd name="T71" fmla="*/ 9 h 24"/>
                  <a:gd name="T72" fmla="*/ 11 w 15"/>
                  <a:gd name="T73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" h="24">
                    <a:moveTo>
                      <a:pt x="15" y="7"/>
                    </a:moveTo>
                    <a:cubicBezTo>
                      <a:pt x="15" y="8"/>
                      <a:pt x="15" y="9"/>
                      <a:pt x="14" y="10"/>
                    </a:cubicBezTo>
                    <a:cubicBezTo>
                      <a:pt x="14" y="11"/>
                      <a:pt x="13" y="12"/>
                      <a:pt x="13" y="13"/>
                    </a:cubicBezTo>
                    <a:cubicBezTo>
                      <a:pt x="12" y="13"/>
                      <a:pt x="11" y="14"/>
                      <a:pt x="10" y="14"/>
                    </a:cubicBezTo>
                    <a:cubicBezTo>
                      <a:pt x="9" y="14"/>
                      <a:pt x="8" y="15"/>
                      <a:pt x="6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2" y="2"/>
                      <a:pt x="13" y="2"/>
                      <a:pt x="13" y="3"/>
                    </a:cubicBezTo>
                    <a:cubicBezTo>
                      <a:pt x="14" y="3"/>
                      <a:pt x="14" y="4"/>
                      <a:pt x="14" y="4"/>
                    </a:cubicBezTo>
                    <a:cubicBezTo>
                      <a:pt x="15" y="5"/>
                      <a:pt x="15" y="6"/>
                      <a:pt x="15" y="7"/>
                    </a:cubicBezTo>
                    <a:moveTo>
                      <a:pt x="11" y="7"/>
                    </a:moveTo>
                    <a:cubicBezTo>
                      <a:pt x="11" y="6"/>
                      <a:pt x="11" y="5"/>
                      <a:pt x="11" y="5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8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0"/>
                      <a:pt x="11" y="10"/>
                      <a:pt x="11" y="9"/>
                    </a:cubicBezTo>
                    <a:cubicBezTo>
                      <a:pt x="11" y="9"/>
                      <a:pt x="11" y="8"/>
                      <a:pt x="11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96" name="Freeform 2099"/>
              <p:cNvSpPr>
                <a:spLocks noEditPoints="1"/>
              </p:cNvSpPr>
              <p:nvPr/>
            </p:nvSpPr>
            <p:spPr bwMode="auto">
              <a:xfrm>
                <a:off x="7935639" y="-610199"/>
                <a:ext cx="63500" cy="68262"/>
              </a:xfrm>
              <a:custGeom>
                <a:avLst/>
                <a:gdLst>
                  <a:gd name="T0" fmla="*/ 17 w 17"/>
                  <a:gd name="T1" fmla="*/ 9 h 18"/>
                  <a:gd name="T2" fmla="*/ 16 w 17"/>
                  <a:gd name="T3" fmla="*/ 12 h 18"/>
                  <a:gd name="T4" fmla="*/ 15 w 17"/>
                  <a:gd name="T5" fmla="*/ 15 h 18"/>
                  <a:gd name="T6" fmla="*/ 12 w 17"/>
                  <a:gd name="T7" fmla="*/ 17 h 18"/>
                  <a:gd name="T8" fmla="*/ 8 w 17"/>
                  <a:gd name="T9" fmla="*/ 18 h 18"/>
                  <a:gd name="T10" fmla="*/ 5 w 17"/>
                  <a:gd name="T11" fmla="*/ 17 h 18"/>
                  <a:gd name="T12" fmla="*/ 2 w 17"/>
                  <a:gd name="T13" fmla="*/ 16 h 18"/>
                  <a:gd name="T14" fmla="*/ 1 w 17"/>
                  <a:gd name="T15" fmla="*/ 13 h 18"/>
                  <a:gd name="T16" fmla="*/ 0 w 17"/>
                  <a:gd name="T17" fmla="*/ 9 h 18"/>
                  <a:gd name="T18" fmla="*/ 1 w 17"/>
                  <a:gd name="T19" fmla="*/ 5 h 18"/>
                  <a:gd name="T20" fmla="*/ 2 w 17"/>
                  <a:gd name="T21" fmla="*/ 2 h 18"/>
                  <a:gd name="T22" fmla="*/ 5 w 17"/>
                  <a:gd name="T23" fmla="*/ 1 h 18"/>
                  <a:gd name="T24" fmla="*/ 9 w 17"/>
                  <a:gd name="T25" fmla="*/ 0 h 18"/>
                  <a:gd name="T26" fmla="*/ 12 w 17"/>
                  <a:gd name="T27" fmla="*/ 1 h 18"/>
                  <a:gd name="T28" fmla="*/ 15 w 17"/>
                  <a:gd name="T29" fmla="*/ 2 h 18"/>
                  <a:gd name="T30" fmla="*/ 16 w 17"/>
                  <a:gd name="T31" fmla="*/ 5 h 18"/>
                  <a:gd name="T32" fmla="*/ 17 w 17"/>
                  <a:gd name="T33" fmla="*/ 9 h 18"/>
                  <a:gd name="T34" fmla="*/ 14 w 17"/>
                  <a:gd name="T35" fmla="*/ 9 h 18"/>
                  <a:gd name="T36" fmla="*/ 13 w 17"/>
                  <a:gd name="T37" fmla="*/ 6 h 18"/>
                  <a:gd name="T38" fmla="*/ 13 w 17"/>
                  <a:gd name="T39" fmla="*/ 4 h 18"/>
                  <a:gd name="T40" fmla="*/ 11 w 17"/>
                  <a:gd name="T41" fmla="*/ 3 h 18"/>
                  <a:gd name="T42" fmla="*/ 9 w 17"/>
                  <a:gd name="T43" fmla="*/ 2 h 18"/>
                  <a:gd name="T44" fmla="*/ 6 w 17"/>
                  <a:gd name="T45" fmla="*/ 3 h 18"/>
                  <a:gd name="T46" fmla="*/ 5 w 17"/>
                  <a:gd name="T47" fmla="*/ 4 h 18"/>
                  <a:gd name="T48" fmla="*/ 4 w 17"/>
                  <a:gd name="T49" fmla="*/ 6 h 18"/>
                  <a:gd name="T50" fmla="*/ 3 w 17"/>
                  <a:gd name="T51" fmla="*/ 9 h 18"/>
                  <a:gd name="T52" fmla="*/ 4 w 17"/>
                  <a:gd name="T53" fmla="*/ 11 h 18"/>
                  <a:gd name="T54" fmla="*/ 5 w 17"/>
                  <a:gd name="T55" fmla="*/ 14 h 18"/>
                  <a:gd name="T56" fmla="*/ 6 w 17"/>
                  <a:gd name="T57" fmla="*/ 15 h 18"/>
                  <a:gd name="T58" fmla="*/ 9 w 17"/>
                  <a:gd name="T59" fmla="*/ 15 h 18"/>
                  <a:gd name="T60" fmla="*/ 11 w 17"/>
                  <a:gd name="T61" fmla="*/ 15 h 18"/>
                  <a:gd name="T62" fmla="*/ 12 w 17"/>
                  <a:gd name="T63" fmla="*/ 14 h 18"/>
                  <a:gd name="T64" fmla="*/ 13 w 17"/>
                  <a:gd name="T65" fmla="*/ 12 h 18"/>
                  <a:gd name="T66" fmla="*/ 14 w 17"/>
                  <a:gd name="T6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cubicBezTo>
                      <a:pt x="17" y="10"/>
                      <a:pt x="17" y="11"/>
                      <a:pt x="16" y="12"/>
                    </a:cubicBezTo>
                    <a:cubicBezTo>
                      <a:pt x="16" y="14"/>
                      <a:pt x="15" y="15"/>
                      <a:pt x="15" y="15"/>
                    </a:cubicBezTo>
                    <a:cubicBezTo>
                      <a:pt x="14" y="16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8" y="18"/>
                    </a:cubicBezTo>
                    <a:cubicBezTo>
                      <a:pt x="7" y="18"/>
                      <a:pt x="6" y="18"/>
                      <a:pt x="5" y="17"/>
                    </a:cubicBezTo>
                    <a:cubicBezTo>
                      <a:pt x="4" y="17"/>
                      <a:pt x="3" y="16"/>
                      <a:pt x="2" y="16"/>
                    </a:cubicBezTo>
                    <a:cubicBezTo>
                      <a:pt x="2" y="15"/>
                      <a:pt x="1" y="14"/>
                      <a:pt x="1" y="13"/>
                    </a:cubicBezTo>
                    <a:cubicBezTo>
                      <a:pt x="1" y="12"/>
                      <a:pt x="0" y="10"/>
                      <a:pt x="0" y="9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6" y="0"/>
                      <a:pt x="7" y="0"/>
                      <a:pt x="9" y="0"/>
                    </a:cubicBezTo>
                    <a:cubicBezTo>
                      <a:pt x="10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3"/>
                      <a:pt x="16" y="4"/>
                      <a:pt x="16" y="5"/>
                    </a:cubicBezTo>
                    <a:cubicBezTo>
                      <a:pt x="17" y="6"/>
                      <a:pt x="17" y="7"/>
                      <a:pt x="17" y="9"/>
                    </a:cubicBezTo>
                    <a:moveTo>
                      <a:pt x="14" y="9"/>
                    </a:moveTo>
                    <a:cubicBezTo>
                      <a:pt x="14" y="8"/>
                      <a:pt x="14" y="7"/>
                      <a:pt x="13" y="6"/>
                    </a:cubicBezTo>
                    <a:cubicBezTo>
                      <a:pt x="13" y="6"/>
                      <a:pt x="13" y="5"/>
                      <a:pt x="13" y="4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0" y="3"/>
                      <a:pt x="10" y="2"/>
                      <a:pt x="9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6" y="3"/>
                      <a:pt x="5" y="4"/>
                      <a:pt x="5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7"/>
                      <a:pt x="3" y="8"/>
                      <a:pt x="3" y="9"/>
                    </a:cubicBezTo>
                    <a:cubicBezTo>
                      <a:pt x="3" y="10"/>
                      <a:pt x="4" y="11"/>
                      <a:pt x="4" y="11"/>
                    </a:cubicBezTo>
                    <a:cubicBezTo>
                      <a:pt x="4" y="12"/>
                      <a:pt x="4" y="13"/>
                      <a:pt x="5" y="14"/>
                    </a:cubicBezTo>
                    <a:cubicBezTo>
                      <a:pt x="5" y="14"/>
                      <a:pt x="5" y="15"/>
                      <a:pt x="6" y="15"/>
                    </a:cubicBezTo>
                    <a:cubicBezTo>
                      <a:pt x="7" y="15"/>
                      <a:pt x="8" y="15"/>
                      <a:pt x="9" y="15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5"/>
                      <a:pt x="12" y="14"/>
                      <a:pt x="12" y="14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4" y="11"/>
                      <a:pt x="14" y="10"/>
                      <a:pt x="1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2101"/>
              <p:cNvSpPr>
                <a:spLocks noEditPoints="1"/>
              </p:cNvSpPr>
              <p:nvPr/>
            </p:nvSpPr>
            <p:spPr bwMode="auto">
              <a:xfrm>
                <a:off x="8015014" y="-640362"/>
                <a:ext cx="55563" cy="98425"/>
              </a:xfrm>
              <a:custGeom>
                <a:avLst/>
                <a:gdLst>
                  <a:gd name="T0" fmla="*/ 15 w 15"/>
                  <a:gd name="T1" fmla="*/ 17 h 26"/>
                  <a:gd name="T2" fmla="*/ 15 w 15"/>
                  <a:gd name="T3" fmla="*/ 21 h 26"/>
                  <a:gd name="T4" fmla="*/ 13 w 15"/>
                  <a:gd name="T5" fmla="*/ 23 h 26"/>
                  <a:gd name="T6" fmla="*/ 11 w 15"/>
                  <a:gd name="T7" fmla="*/ 25 h 26"/>
                  <a:gd name="T8" fmla="*/ 8 w 15"/>
                  <a:gd name="T9" fmla="*/ 26 h 26"/>
                  <a:gd name="T10" fmla="*/ 7 w 15"/>
                  <a:gd name="T11" fmla="*/ 26 h 26"/>
                  <a:gd name="T12" fmla="*/ 5 w 15"/>
                  <a:gd name="T13" fmla="*/ 25 h 26"/>
                  <a:gd name="T14" fmla="*/ 4 w 15"/>
                  <a:gd name="T15" fmla="*/ 24 h 26"/>
                  <a:gd name="T16" fmla="*/ 3 w 15"/>
                  <a:gd name="T17" fmla="*/ 23 h 26"/>
                  <a:gd name="T18" fmla="*/ 3 w 15"/>
                  <a:gd name="T19" fmla="*/ 25 h 26"/>
                  <a:gd name="T20" fmla="*/ 3 w 15"/>
                  <a:gd name="T21" fmla="*/ 25 h 26"/>
                  <a:gd name="T22" fmla="*/ 3 w 15"/>
                  <a:gd name="T23" fmla="*/ 26 h 26"/>
                  <a:gd name="T24" fmla="*/ 2 w 15"/>
                  <a:gd name="T25" fmla="*/ 26 h 26"/>
                  <a:gd name="T26" fmla="*/ 2 w 15"/>
                  <a:gd name="T27" fmla="*/ 26 h 26"/>
                  <a:gd name="T28" fmla="*/ 1 w 15"/>
                  <a:gd name="T29" fmla="*/ 26 h 26"/>
                  <a:gd name="T30" fmla="*/ 0 w 15"/>
                  <a:gd name="T31" fmla="*/ 26 h 26"/>
                  <a:gd name="T32" fmla="*/ 0 w 15"/>
                  <a:gd name="T33" fmla="*/ 25 h 26"/>
                  <a:gd name="T34" fmla="*/ 0 w 15"/>
                  <a:gd name="T35" fmla="*/ 25 h 26"/>
                  <a:gd name="T36" fmla="*/ 0 w 15"/>
                  <a:gd name="T37" fmla="*/ 1 h 26"/>
                  <a:gd name="T38" fmla="*/ 0 w 15"/>
                  <a:gd name="T39" fmla="*/ 1 h 26"/>
                  <a:gd name="T40" fmla="*/ 0 w 15"/>
                  <a:gd name="T41" fmla="*/ 0 h 26"/>
                  <a:gd name="T42" fmla="*/ 1 w 15"/>
                  <a:gd name="T43" fmla="*/ 0 h 26"/>
                  <a:gd name="T44" fmla="*/ 2 w 15"/>
                  <a:gd name="T45" fmla="*/ 0 h 26"/>
                  <a:gd name="T46" fmla="*/ 2 w 15"/>
                  <a:gd name="T47" fmla="*/ 0 h 26"/>
                  <a:gd name="T48" fmla="*/ 3 w 15"/>
                  <a:gd name="T49" fmla="*/ 0 h 26"/>
                  <a:gd name="T50" fmla="*/ 3 w 15"/>
                  <a:gd name="T51" fmla="*/ 1 h 26"/>
                  <a:gd name="T52" fmla="*/ 3 w 15"/>
                  <a:gd name="T53" fmla="*/ 1 h 26"/>
                  <a:gd name="T54" fmla="*/ 3 w 15"/>
                  <a:gd name="T55" fmla="*/ 11 h 26"/>
                  <a:gd name="T56" fmla="*/ 5 w 15"/>
                  <a:gd name="T57" fmla="*/ 9 h 26"/>
                  <a:gd name="T58" fmla="*/ 6 w 15"/>
                  <a:gd name="T59" fmla="*/ 9 h 26"/>
                  <a:gd name="T60" fmla="*/ 7 w 15"/>
                  <a:gd name="T61" fmla="*/ 8 h 26"/>
                  <a:gd name="T62" fmla="*/ 9 w 15"/>
                  <a:gd name="T63" fmla="*/ 8 h 26"/>
                  <a:gd name="T64" fmla="*/ 12 w 15"/>
                  <a:gd name="T65" fmla="*/ 9 h 26"/>
                  <a:gd name="T66" fmla="*/ 14 w 15"/>
                  <a:gd name="T67" fmla="*/ 11 h 26"/>
                  <a:gd name="T68" fmla="*/ 15 w 15"/>
                  <a:gd name="T69" fmla="*/ 13 h 26"/>
                  <a:gd name="T70" fmla="*/ 15 w 15"/>
                  <a:gd name="T71" fmla="*/ 17 h 26"/>
                  <a:gd name="T72" fmla="*/ 12 w 15"/>
                  <a:gd name="T73" fmla="*/ 17 h 26"/>
                  <a:gd name="T74" fmla="*/ 12 w 15"/>
                  <a:gd name="T75" fmla="*/ 15 h 26"/>
                  <a:gd name="T76" fmla="*/ 11 w 15"/>
                  <a:gd name="T77" fmla="*/ 12 h 26"/>
                  <a:gd name="T78" fmla="*/ 10 w 15"/>
                  <a:gd name="T79" fmla="*/ 11 h 26"/>
                  <a:gd name="T80" fmla="*/ 8 w 15"/>
                  <a:gd name="T81" fmla="*/ 11 h 26"/>
                  <a:gd name="T82" fmla="*/ 7 w 15"/>
                  <a:gd name="T83" fmla="*/ 11 h 26"/>
                  <a:gd name="T84" fmla="*/ 6 w 15"/>
                  <a:gd name="T85" fmla="*/ 11 h 26"/>
                  <a:gd name="T86" fmla="*/ 5 w 15"/>
                  <a:gd name="T87" fmla="*/ 12 h 26"/>
                  <a:gd name="T88" fmla="*/ 3 w 15"/>
                  <a:gd name="T89" fmla="*/ 14 h 26"/>
                  <a:gd name="T90" fmla="*/ 3 w 15"/>
                  <a:gd name="T91" fmla="*/ 20 h 26"/>
                  <a:gd name="T92" fmla="*/ 6 w 15"/>
                  <a:gd name="T93" fmla="*/ 23 h 26"/>
                  <a:gd name="T94" fmla="*/ 8 w 15"/>
                  <a:gd name="T95" fmla="*/ 23 h 26"/>
                  <a:gd name="T96" fmla="*/ 10 w 15"/>
                  <a:gd name="T97" fmla="*/ 23 h 26"/>
                  <a:gd name="T98" fmla="*/ 11 w 15"/>
                  <a:gd name="T99" fmla="*/ 21 h 26"/>
                  <a:gd name="T100" fmla="*/ 12 w 15"/>
                  <a:gd name="T101" fmla="*/ 19 h 26"/>
                  <a:gd name="T102" fmla="*/ 12 w 15"/>
                  <a:gd name="T103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" h="26">
                    <a:moveTo>
                      <a:pt x="15" y="17"/>
                    </a:moveTo>
                    <a:cubicBezTo>
                      <a:pt x="15" y="18"/>
                      <a:pt x="15" y="19"/>
                      <a:pt x="15" y="21"/>
                    </a:cubicBezTo>
                    <a:cubicBezTo>
                      <a:pt x="15" y="22"/>
                      <a:pt x="14" y="23"/>
                      <a:pt x="13" y="23"/>
                    </a:cubicBezTo>
                    <a:cubicBezTo>
                      <a:pt x="13" y="24"/>
                      <a:pt x="12" y="25"/>
                      <a:pt x="11" y="25"/>
                    </a:cubicBezTo>
                    <a:cubicBezTo>
                      <a:pt x="10" y="26"/>
                      <a:pt x="9" y="26"/>
                      <a:pt x="8" y="26"/>
                    </a:cubicBezTo>
                    <a:cubicBezTo>
                      <a:pt x="8" y="26"/>
                      <a:pt x="7" y="26"/>
                      <a:pt x="7" y="26"/>
                    </a:cubicBezTo>
                    <a:cubicBezTo>
                      <a:pt x="6" y="26"/>
                      <a:pt x="6" y="26"/>
                      <a:pt x="5" y="25"/>
                    </a:cubicBezTo>
                    <a:cubicBezTo>
                      <a:pt x="5" y="25"/>
                      <a:pt x="5" y="25"/>
                      <a:pt x="4" y="24"/>
                    </a:cubicBezTo>
                    <a:cubicBezTo>
                      <a:pt x="4" y="24"/>
                      <a:pt x="3" y="24"/>
                      <a:pt x="3" y="23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0"/>
                      <a:pt x="4" y="10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10" y="8"/>
                      <a:pt x="11" y="8"/>
                      <a:pt x="12" y="9"/>
                    </a:cubicBezTo>
                    <a:cubicBezTo>
                      <a:pt x="13" y="9"/>
                      <a:pt x="13" y="10"/>
                      <a:pt x="14" y="11"/>
                    </a:cubicBezTo>
                    <a:cubicBezTo>
                      <a:pt x="14" y="11"/>
                      <a:pt x="15" y="12"/>
                      <a:pt x="15" y="13"/>
                    </a:cubicBezTo>
                    <a:cubicBezTo>
                      <a:pt x="15" y="14"/>
                      <a:pt x="15" y="16"/>
                      <a:pt x="15" y="17"/>
                    </a:cubicBezTo>
                    <a:moveTo>
                      <a:pt x="12" y="17"/>
                    </a:move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4"/>
                      <a:pt x="12" y="13"/>
                      <a:pt x="11" y="12"/>
                    </a:cubicBezTo>
                    <a:cubicBezTo>
                      <a:pt x="11" y="12"/>
                      <a:pt x="11" y="11"/>
                      <a:pt x="10" y="11"/>
                    </a:cubicBezTo>
                    <a:cubicBezTo>
                      <a:pt x="10" y="11"/>
                      <a:pt x="9" y="11"/>
                      <a:pt x="8" y="11"/>
                    </a:cubicBezTo>
                    <a:cubicBezTo>
                      <a:pt x="8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4" y="13"/>
                      <a:pt x="4" y="13"/>
                      <a:pt x="3" y="14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1"/>
                      <a:pt x="5" y="22"/>
                      <a:pt x="6" y="23"/>
                    </a:cubicBezTo>
                    <a:cubicBezTo>
                      <a:pt x="6" y="23"/>
                      <a:pt x="7" y="23"/>
                      <a:pt x="8" y="23"/>
                    </a:cubicBezTo>
                    <a:cubicBezTo>
                      <a:pt x="9" y="23"/>
                      <a:pt x="9" y="23"/>
                      <a:pt x="10" y="23"/>
                    </a:cubicBezTo>
                    <a:cubicBezTo>
                      <a:pt x="10" y="22"/>
                      <a:pt x="11" y="22"/>
                      <a:pt x="11" y="21"/>
                    </a:cubicBezTo>
                    <a:cubicBezTo>
                      <a:pt x="12" y="21"/>
                      <a:pt x="12" y="20"/>
                      <a:pt x="12" y="19"/>
                    </a:cubicBezTo>
                    <a:cubicBezTo>
                      <a:pt x="12" y="19"/>
                      <a:pt x="12" y="18"/>
                      <a:pt x="12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2102"/>
              <p:cNvSpPr>
                <a:spLocks/>
              </p:cNvSpPr>
              <p:nvPr/>
            </p:nvSpPr>
            <p:spPr bwMode="auto">
              <a:xfrm>
                <a:off x="8089626" y="-640362"/>
                <a:ext cx="11113" cy="98425"/>
              </a:xfrm>
              <a:custGeom>
                <a:avLst/>
                <a:gdLst>
                  <a:gd name="T0" fmla="*/ 7 w 7"/>
                  <a:gd name="T1" fmla="*/ 59 h 62"/>
                  <a:gd name="T2" fmla="*/ 7 w 7"/>
                  <a:gd name="T3" fmla="*/ 59 h 62"/>
                  <a:gd name="T4" fmla="*/ 7 w 7"/>
                  <a:gd name="T5" fmla="*/ 62 h 62"/>
                  <a:gd name="T6" fmla="*/ 5 w 7"/>
                  <a:gd name="T7" fmla="*/ 62 h 62"/>
                  <a:gd name="T8" fmla="*/ 2 w 7"/>
                  <a:gd name="T9" fmla="*/ 62 h 62"/>
                  <a:gd name="T10" fmla="*/ 2 w 7"/>
                  <a:gd name="T11" fmla="*/ 62 h 62"/>
                  <a:gd name="T12" fmla="*/ 0 w 7"/>
                  <a:gd name="T13" fmla="*/ 62 h 62"/>
                  <a:gd name="T14" fmla="*/ 0 w 7"/>
                  <a:gd name="T15" fmla="*/ 59 h 62"/>
                  <a:gd name="T16" fmla="*/ 0 w 7"/>
                  <a:gd name="T17" fmla="*/ 59 h 62"/>
                  <a:gd name="T18" fmla="*/ 0 w 7"/>
                  <a:gd name="T19" fmla="*/ 2 h 62"/>
                  <a:gd name="T20" fmla="*/ 0 w 7"/>
                  <a:gd name="T21" fmla="*/ 2 h 62"/>
                  <a:gd name="T22" fmla="*/ 0 w 7"/>
                  <a:gd name="T23" fmla="*/ 0 h 62"/>
                  <a:gd name="T24" fmla="*/ 2 w 7"/>
                  <a:gd name="T25" fmla="*/ 0 h 62"/>
                  <a:gd name="T26" fmla="*/ 2 w 7"/>
                  <a:gd name="T27" fmla="*/ 0 h 62"/>
                  <a:gd name="T28" fmla="*/ 5 w 7"/>
                  <a:gd name="T29" fmla="*/ 0 h 62"/>
                  <a:gd name="T30" fmla="*/ 7 w 7"/>
                  <a:gd name="T31" fmla="*/ 0 h 62"/>
                  <a:gd name="T32" fmla="*/ 7 w 7"/>
                  <a:gd name="T33" fmla="*/ 2 h 62"/>
                  <a:gd name="T34" fmla="*/ 7 w 7"/>
                  <a:gd name="T35" fmla="*/ 2 h 62"/>
                  <a:gd name="T36" fmla="*/ 7 w 7"/>
                  <a:gd name="T37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62">
                    <a:moveTo>
                      <a:pt x="7" y="59"/>
                    </a:moveTo>
                    <a:lnTo>
                      <a:pt x="7" y="59"/>
                    </a:lnTo>
                    <a:lnTo>
                      <a:pt x="7" y="62"/>
                    </a:lnTo>
                    <a:lnTo>
                      <a:pt x="5" y="62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2103"/>
              <p:cNvSpPr>
                <a:spLocks noEditPoints="1"/>
              </p:cNvSpPr>
              <p:nvPr/>
            </p:nvSpPr>
            <p:spPr bwMode="auto">
              <a:xfrm>
                <a:off x="8115026" y="-610199"/>
                <a:ext cx="53975" cy="68262"/>
              </a:xfrm>
              <a:custGeom>
                <a:avLst/>
                <a:gdLst>
                  <a:gd name="T0" fmla="*/ 14 w 14"/>
                  <a:gd name="T1" fmla="*/ 17 h 18"/>
                  <a:gd name="T2" fmla="*/ 14 w 14"/>
                  <a:gd name="T3" fmla="*/ 18 h 18"/>
                  <a:gd name="T4" fmla="*/ 13 w 14"/>
                  <a:gd name="T5" fmla="*/ 18 h 18"/>
                  <a:gd name="T6" fmla="*/ 12 w 14"/>
                  <a:gd name="T7" fmla="*/ 18 h 18"/>
                  <a:gd name="T8" fmla="*/ 12 w 14"/>
                  <a:gd name="T9" fmla="*/ 18 h 18"/>
                  <a:gd name="T10" fmla="*/ 11 w 14"/>
                  <a:gd name="T11" fmla="*/ 18 h 18"/>
                  <a:gd name="T12" fmla="*/ 11 w 14"/>
                  <a:gd name="T13" fmla="*/ 17 h 18"/>
                  <a:gd name="T14" fmla="*/ 11 w 14"/>
                  <a:gd name="T15" fmla="*/ 16 h 18"/>
                  <a:gd name="T16" fmla="*/ 9 w 14"/>
                  <a:gd name="T17" fmla="*/ 17 h 18"/>
                  <a:gd name="T18" fmla="*/ 6 w 14"/>
                  <a:gd name="T19" fmla="*/ 18 h 18"/>
                  <a:gd name="T20" fmla="*/ 4 w 14"/>
                  <a:gd name="T21" fmla="*/ 18 h 18"/>
                  <a:gd name="T22" fmla="*/ 2 w 14"/>
                  <a:gd name="T23" fmla="*/ 17 h 18"/>
                  <a:gd name="T24" fmla="*/ 1 w 14"/>
                  <a:gd name="T25" fmla="*/ 15 h 18"/>
                  <a:gd name="T26" fmla="*/ 0 w 14"/>
                  <a:gd name="T27" fmla="*/ 13 h 18"/>
                  <a:gd name="T28" fmla="*/ 1 w 14"/>
                  <a:gd name="T29" fmla="*/ 11 h 18"/>
                  <a:gd name="T30" fmla="*/ 2 w 14"/>
                  <a:gd name="T31" fmla="*/ 9 h 18"/>
                  <a:gd name="T32" fmla="*/ 5 w 14"/>
                  <a:gd name="T33" fmla="*/ 8 h 18"/>
                  <a:gd name="T34" fmla="*/ 9 w 14"/>
                  <a:gd name="T35" fmla="*/ 8 h 18"/>
                  <a:gd name="T36" fmla="*/ 11 w 14"/>
                  <a:gd name="T37" fmla="*/ 8 h 18"/>
                  <a:gd name="T38" fmla="*/ 11 w 14"/>
                  <a:gd name="T39" fmla="*/ 6 h 18"/>
                  <a:gd name="T40" fmla="*/ 11 w 14"/>
                  <a:gd name="T41" fmla="*/ 5 h 18"/>
                  <a:gd name="T42" fmla="*/ 10 w 14"/>
                  <a:gd name="T43" fmla="*/ 3 h 18"/>
                  <a:gd name="T44" fmla="*/ 9 w 14"/>
                  <a:gd name="T45" fmla="*/ 3 h 18"/>
                  <a:gd name="T46" fmla="*/ 7 w 14"/>
                  <a:gd name="T47" fmla="*/ 2 h 18"/>
                  <a:gd name="T48" fmla="*/ 5 w 14"/>
                  <a:gd name="T49" fmla="*/ 3 h 18"/>
                  <a:gd name="T50" fmla="*/ 3 w 14"/>
                  <a:gd name="T51" fmla="*/ 3 h 18"/>
                  <a:gd name="T52" fmla="*/ 2 w 14"/>
                  <a:gd name="T53" fmla="*/ 4 h 18"/>
                  <a:gd name="T54" fmla="*/ 2 w 14"/>
                  <a:gd name="T55" fmla="*/ 4 h 18"/>
                  <a:gd name="T56" fmla="*/ 1 w 14"/>
                  <a:gd name="T57" fmla="*/ 4 h 18"/>
                  <a:gd name="T58" fmla="*/ 1 w 14"/>
                  <a:gd name="T59" fmla="*/ 4 h 18"/>
                  <a:gd name="T60" fmla="*/ 1 w 14"/>
                  <a:gd name="T61" fmla="*/ 3 h 18"/>
                  <a:gd name="T62" fmla="*/ 1 w 14"/>
                  <a:gd name="T63" fmla="*/ 3 h 18"/>
                  <a:gd name="T64" fmla="*/ 1 w 14"/>
                  <a:gd name="T65" fmla="*/ 2 h 18"/>
                  <a:gd name="T66" fmla="*/ 1 w 14"/>
                  <a:gd name="T67" fmla="*/ 2 h 18"/>
                  <a:gd name="T68" fmla="*/ 2 w 14"/>
                  <a:gd name="T69" fmla="*/ 1 h 18"/>
                  <a:gd name="T70" fmla="*/ 4 w 14"/>
                  <a:gd name="T71" fmla="*/ 1 h 18"/>
                  <a:gd name="T72" fmla="*/ 5 w 14"/>
                  <a:gd name="T73" fmla="*/ 0 h 18"/>
                  <a:gd name="T74" fmla="*/ 7 w 14"/>
                  <a:gd name="T75" fmla="*/ 0 h 18"/>
                  <a:gd name="T76" fmla="*/ 10 w 14"/>
                  <a:gd name="T77" fmla="*/ 0 h 18"/>
                  <a:gd name="T78" fmla="*/ 12 w 14"/>
                  <a:gd name="T79" fmla="*/ 2 h 18"/>
                  <a:gd name="T80" fmla="*/ 13 w 14"/>
                  <a:gd name="T81" fmla="*/ 3 h 18"/>
                  <a:gd name="T82" fmla="*/ 14 w 14"/>
                  <a:gd name="T83" fmla="*/ 6 h 18"/>
                  <a:gd name="T84" fmla="*/ 14 w 14"/>
                  <a:gd name="T85" fmla="*/ 17 h 18"/>
                  <a:gd name="T86" fmla="*/ 11 w 14"/>
                  <a:gd name="T87" fmla="*/ 10 h 18"/>
                  <a:gd name="T88" fmla="*/ 8 w 14"/>
                  <a:gd name="T89" fmla="*/ 10 h 18"/>
                  <a:gd name="T90" fmla="*/ 6 w 14"/>
                  <a:gd name="T91" fmla="*/ 10 h 18"/>
                  <a:gd name="T92" fmla="*/ 5 w 14"/>
                  <a:gd name="T93" fmla="*/ 11 h 18"/>
                  <a:gd name="T94" fmla="*/ 4 w 14"/>
                  <a:gd name="T95" fmla="*/ 12 h 18"/>
                  <a:gd name="T96" fmla="*/ 3 w 14"/>
                  <a:gd name="T97" fmla="*/ 13 h 18"/>
                  <a:gd name="T98" fmla="*/ 4 w 14"/>
                  <a:gd name="T99" fmla="*/ 15 h 18"/>
                  <a:gd name="T100" fmla="*/ 6 w 14"/>
                  <a:gd name="T101" fmla="*/ 16 h 18"/>
                  <a:gd name="T102" fmla="*/ 9 w 14"/>
                  <a:gd name="T103" fmla="*/ 15 h 18"/>
                  <a:gd name="T104" fmla="*/ 11 w 14"/>
                  <a:gd name="T105" fmla="*/ 13 h 18"/>
                  <a:gd name="T106" fmla="*/ 11 w 14"/>
                  <a:gd name="T10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" h="18">
                    <a:moveTo>
                      <a:pt x="14" y="17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0" y="16"/>
                      <a:pt x="10" y="17"/>
                      <a:pt x="9" y="17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1" y="16"/>
                      <a:pt x="1" y="16"/>
                      <a:pt x="1" y="15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2"/>
                      <a:pt x="0" y="11"/>
                      <a:pt x="1" y="11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3" y="8"/>
                      <a:pt x="4" y="8"/>
                      <a:pt x="5" y="8"/>
                    </a:cubicBezTo>
                    <a:cubicBezTo>
                      <a:pt x="6" y="8"/>
                      <a:pt x="7" y="8"/>
                      <a:pt x="9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2"/>
                      <a:pt x="6" y="2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1"/>
                      <a:pt x="12" y="1"/>
                      <a:pt x="12" y="2"/>
                    </a:cubicBezTo>
                    <a:cubicBezTo>
                      <a:pt x="13" y="2"/>
                      <a:pt x="13" y="3"/>
                      <a:pt x="13" y="3"/>
                    </a:cubicBezTo>
                    <a:cubicBezTo>
                      <a:pt x="14" y="4"/>
                      <a:pt x="14" y="5"/>
                      <a:pt x="14" y="6"/>
                    </a:cubicBezTo>
                    <a:lnTo>
                      <a:pt x="14" y="17"/>
                    </a:lnTo>
                    <a:close/>
                    <a:moveTo>
                      <a:pt x="11" y="10"/>
                    </a:move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4" y="11"/>
                      <a:pt x="4" y="11"/>
                      <a:pt x="4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4"/>
                      <a:pt x="4" y="14"/>
                      <a:pt x="4" y="15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7" y="16"/>
                      <a:pt x="8" y="15"/>
                      <a:pt x="9" y="15"/>
                    </a:cubicBezTo>
                    <a:cubicBezTo>
                      <a:pt x="9" y="15"/>
                      <a:pt x="10" y="14"/>
                      <a:pt x="11" y="13"/>
                    </a:cubicBezTo>
                    <a:lnTo>
                      <a:pt x="1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2104"/>
              <p:cNvSpPr>
                <a:spLocks/>
              </p:cNvSpPr>
              <p:nvPr/>
            </p:nvSpPr>
            <p:spPr bwMode="auto">
              <a:xfrm>
                <a:off x="8183289" y="-610199"/>
                <a:ext cx="49213" cy="68262"/>
              </a:xfrm>
              <a:custGeom>
                <a:avLst/>
                <a:gdLst>
                  <a:gd name="T0" fmla="*/ 13 w 13"/>
                  <a:gd name="T1" fmla="*/ 15 h 18"/>
                  <a:gd name="T2" fmla="*/ 13 w 13"/>
                  <a:gd name="T3" fmla="*/ 15 h 18"/>
                  <a:gd name="T4" fmla="*/ 13 w 13"/>
                  <a:gd name="T5" fmla="*/ 16 h 18"/>
                  <a:gd name="T6" fmla="*/ 13 w 13"/>
                  <a:gd name="T7" fmla="*/ 16 h 18"/>
                  <a:gd name="T8" fmla="*/ 13 w 13"/>
                  <a:gd name="T9" fmla="*/ 16 h 18"/>
                  <a:gd name="T10" fmla="*/ 12 w 13"/>
                  <a:gd name="T11" fmla="*/ 17 h 18"/>
                  <a:gd name="T12" fmla="*/ 11 w 13"/>
                  <a:gd name="T13" fmla="*/ 17 h 18"/>
                  <a:gd name="T14" fmla="*/ 9 w 13"/>
                  <a:gd name="T15" fmla="*/ 18 h 18"/>
                  <a:gd name="T16" fmla="*/ 7 w 13"/>
                  <a:gd name="T17" fmla="*/ 18 h 18"/>
                  <a:gd name="T18" fmla="*/ 4 w 13"/>
                  <a:gd name="T19" fmla="*/ 17 h 18"/>
                  <a:gd name="T20" fmla="*/ 2 w 13"/>
                  <a:gd name="T21" fmla="*/ 16 h 18"/>
                  <a:gd name="T22" fmla="*/ 1 w 13"/>
                  <a:gd name="T23" fmla="*/ 13 h 18"/>
                  <a:gd name="T24" fmla="*/ 0 w 13"/>
                  <a:gd name="T25" fmla="*/ 9 h 18"/>
                  <a:gd name="T26" fmla="*/ 1 w 13"/>
                  <a:gd name="T27" fmla="*/ 5 h 18"/>
                  <a:gd name="T28" fmla="*/ 2 w 13"/>
                  <a:gd name="T29" fmla="*/ 2 h 18"/>
                  <a:gd name="T30" fmla="*/ 5 w 13"/>
                  <a:gd name="T31" fmla="*/ 0 h 18"/>
                  <a:gd name="T32" fmla="*/ 8 w 13"/>
                  <a:gd name="T33" fmla="*/ 0 h 18"/>
                  <a:gd name="T34" fmla="*/ 9 w 13"/>
                  <a:gd name="T35" fmla="*/ 0 h 18"/>
                  <a:gd name="T36" fmla="*/ 11 w 13"/>
                  <a:gd name="T37" fmla="*/ 0 h 18"/>
                  <a:gd name="T38" fmla="*/ 12 w 13"/>
                  <a:gd name="T39" fmla="*/ 1 h 18"/>
                  <a:gd name="T40" fmla="*/ 13 w 13"/>
                  <a:gd name="T41" fmla="*/ 2 h 18"/>
                  <a:gd name="T42" fmla="*/ 13 w 13"/>
                  <a:gd name="T43" fmla="*/ 2 h 18"/>
                  <a:gd name="T44" fmla="*/ 13 w 13"/>
                  <a:gd name="T45" fmla="*/ 2 h 18"/>
                  <a:gd name="T46" fmla="*/ 13 w 13"/>
                  <a:gd name="T47" fmla="*/ 3 h 18"/>
                  <a:gd name="T48" fmla="*/ 13 w 13"/>
                  <a:gd name="T49" fmla="*/ 3 h 18"/>
                  <a:gd name="T50" fmla="*/ 13 w 13"/>
                  <a:gd name="T51" fmla="*/ 4 h 18"/>
                  <a:gd name="T52" fmla="*/ 12 w 13"/>
                  <a:gd name="T53" fmla="*/ 4 h 18"/>
                  <a:gd name="T54" fmla="*/ 12 w 13"/>
                  <a:gd name="T55" fmla="*/ 4 h 18"/>
                  <a:gd name="T56" fmla="*/ 11 w 13"/>
                  <a:gd name="T57" fmla="*/ 3 h 18"/>
                  <a:gd name="T58" fmla="*/ 10 w 13"/>
                  <a:gd name="T59" fmla="*/ 3 h 18"/>
                  <a:gd name="T60" fmla="*/ 8 w 13"/>
                  <a:gd name="T61" fmla="*/ 2 h 18"/>
                  <a:gd name="T62" fmla="*/ 4 w 13"/>
                  <a:gd name="T63" fmla="*/ 4 h 18"/>
                  <a:gd name="T64" fmla="*/ 3 w 13"/>
                  <a:gd name="T65" fmla="*/ 9 h 18"/>
                  <a:gd name="T66" fmla="*/ 4 w 13"/>
                  <a:gd name="T67" fmla="*/ 12 h 18"/>
                  <a:gd name="T68" fmla="*/ 4 w 13"/>
                  <a:gd name="T69" fmla="*/ 14 h 18"/>
                  <a:gd name="T70" fmla="*/ 6 w 13"/>
                  <a:gd name="T71" fmla="*/ 15 h 18"/>
                  <a:gd name="T72" fmla="*/ 8 w 13"/>
                  <a:gd name="T73" fmla="*/ 15 h 18"/>
                  <a:gd name="T74" fmla="*/ 10 w 13"/>
                  <a:gd name="T75" fmla="*/ 15 h 18"/>
                  <a:gd name="T76" fmla="*/ 11 w 13"/>
                  <a:gd name="T77" fmla="*/ 14 h 18"/>
                  <a:gd name="T78" fmla="*/ 12 w 13"/>
                  <a:gd name="T79" fmla="*/ 14 h 18"/>
                  <a:gd name="T80" fmla="*/ 13 w 13"/>
                  <a:gd name="T81" fmla="*/ 13 h 18"/>
                  <a:gd name="T82" fmla="*/ 13 w 13"/>
                  <a:gd name="T83" fmla="*/ 13 h 18"/>
                  <a:gd name="T84" fmla="*/ 13 w 13"/>
                  <a:gd name="T85" fmla="*/ 14 h 18"/>
                  <a:gd name="T86" fmla="*/ 13 w 13"/>
                  <a:gd name="T87" fmla="*/ 14 h 18"/>
                  <a:gd name="T88" fmla="*/ 13 w 13"/>
                  <a:gd name="T8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" h="18">
                    <a:moveTo>
                      <a:pt x="13" y="15"/>
                    </a:move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0" y="18"/>
                      <a:pt x="10" y="18"/>
                      <a:pt x="9" y="18"/>
                    </a:cubicBezTo>
                    <a:cubicBezTo>
                      <a:pt x="9" y="18"/>
                      <a:pt x="8" y="18"/>
                      <a:pt x="7" y="18"/>
                    </a:cubicBezTo>
                    <a:cubicBezTo>
                      <a:pt x="6" y="18"/>
                      <a:pt x="5" y="18"/>
                      <a:pt x="4" y="17"/>
                    </a:cubicBezTo>
                    <a:cubicBezTo>
                      <a:pt x="3" y="17"/>
                      <a:pt x="3" y="16"/>
                      <a:pt x="2" y="16"/>
                    </a:cubicBezTo>
                    <a:cubicBezTo>
                      <a:pt x="1" y="15"/>
                      <a:pt x="1" y="14"/>
                      <a:pt x="1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6"/>
                      <a:pt x="1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3" y="1"/>
                      <a:pt x="4" y="1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1" y="4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3"/>
                      <a:pt x="8" y="2"/>
                      <a:pt x="8" y="2"/>
                    </a:cubicBezTo>
                    <a:cubicBezTo>
                      <a:pt x="6" y="2"/>
                      <a:pt x="5" y="3"/>
                      <a:pt x="4" y="4"/>
                    </a:cubicBezTo>
                    <a:cubicBezTo>
                      <a:pt x="4" y="5"/>
                      <a:pt x="3" y="7"/>
                      <a:pt x="3" y="9"/>
                    </a:cubicBezTo>
                    <a:cubicBezTo>
                      <a:pt x="3" y="10"/>
                      <a:pt x="3" y="11"/>
                      <a:pt x="4" y="12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5" y="14"/>
                      <a:pt x="5" y="15"/>
                      <a:pt x="6" y="15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10" y="15"/>
                      <a:pt x="11" y="15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5"/>
                      <a:pt x="13" y="15"/>
                      <a:pt x="13" y="1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2105"/>
              <p:cNvSpPr>
                <a:spLocks noEditPoints="1"/>
              </p:cNvSpPr>
              <p:nvPr/>
            </p:nvSpPr>
            <p:spPr bwMode="auto">
              <a:xfrm>
                <a:off x="8246789" y="-637187"/>
                <a:ext cx="11113" cy="95250"/>
              </a:xfrm>
              <a:custGeom>
                <a:avLst/>
                <a:gdLst>
                  <a:gd name="T0" fmla="*/ 3 w 3"/>
                  <a:gd name="T1" fmla="*/ 2 h 25"/>
                  <a:gd name="T2" fmla="*/ 3 w 3"/>
                  <a:gd name="T3" fmla="*/ 4 h 25"/>
                  <a:gd name="T4" fmla="*/ 2 w 3"/>
                  <a:gd name="T5" fmla="*/ 4 h 25"/>
                  <a:gd name="T6" fmla="*/ 0 w 3"/>
                  <a:gd name="T7" fmla="*/ 4 h 25"/>
                  <a:gd name="T8" fmla="*/ 0 w 3"/>
                  <a:gd name="T9" fmla="*/ 2 h 25"/>
                  <a:gd name="T10" fmla="*/ 0 w 3"/>
                  <a:gd name="T11" fmla="*/ 1 h 25"/>
                  <a:gd name="T12" fmla="*/ 2 w 3"/>
                  <a:gd name="T13" fmla="*/ 0 h 25"/>
                  <a:gd name="T14" fmla="*/ 3 w 3"/>
                  <a:gd name="T15" fmla="*/ 1 h 25"/>
                  <a:gd name="T16" fmla="*/ 3 w 3"/>
                  <a:gd name="T17" fmla="*/ 2 h 25"/>
                  <a:gd name="T18" fmla="*/ 3 w 3"/>
                  <a:gd name="T19" fmla="*/ 24 h 25"/>
                  <a:gd name="T20" fmla="*/ 3 w 3"/>
                  <a:gd name="T21" fmla="*/ 24 h 25"/>
                  <a:gd name="T22" fmla="*/ 3 w 3"/>
                  <a:gd name="T23" fmla="*/ 25 h 25"/>
                  <a:gd name="T24" fmla="*/ 2 w 3"/>
                  <a:gd name="T25" fmla="*/ 25 h 25"/>
                  <a:gd name="T26" fmla="*/ 2 w 3"/>
                  <a:gd name="T27" fmla="*/ 25 h 25"/>
                  <a:gd name="T28" fmla="*/ 1 w 3"/>
                  <a:gd name="T29" fmla="*/ 25 h 25"/>
                  <a:gd name="T30" fmla="*/ 0 w 3"/>
                  <a:gd name="T31" fmla="*/ 25 h 25"/>
                  <a:gd name="T32" fmla="*/ 0 w 3"/>
                  <a:gd name="T33" fmla="*/ 24 h 25"/>
                  <a:gd name="T34" fmla="*/ 0 w 3"/>
                  <a:gd name="T35" fmla="*/ 24 h 25"/>
                  <a:gd name="T36" fmla="*/ 0 w 3"/>
                  <a:gd name="T37" fmla="*/ 8 h 25"/>
                  <a:gd name="T38" fmla="*/ 0 w 3"/>
                  <a:gd name="T39" fmla="*/ 8 h 25"/>
                  <a:gd name="T40" fmla="*/ 0 w 3"/>
                  <a:gd name="T41" fmla="*/ 7 h 25"/>
                  <a:gd name="T42" fmla="*/ 1 w 3"/>
                  <a:gd name="T43" fmla="*/ 7 h 25"/>
                  <a:gd name="T44" fmla="*/ 2 w 3"/>
                  <a:gd name="T45" fmla="*/ 7 h 25"/>
                  <a:gd name="T46" fmla="*/ 2 w 3"/>
                  <a:gd name="T47" fmla="*/ 7 h 25"/>
                  <a:gd name="T48" fmla="*/ 3 w 3"/>
                  <a:gd name="T49" fmla="*/ 7 h 25"/>
                  <a:gd name="T50" fmla="*/ 3 w 3"/>
                  <a:gd name="T51" fmla="*/ 8 h 25"/>
                  <a:gd name="T52" fmla="*/ 3 w 3"/>
                  <a:gd name="T53" fmla="*/ 8 h 25"/>
                  <a:gd name="T54" fmla="*/ 3 w 3"/>
                  <a:gd name="T55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" h="25">
                    <a:moveTo>
                      <a:pt x="3" y="2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2106"/>
              <p:cNvSpPr>
                <a:spLocks noEditPoints="1"/>
              </p:cNvSpPr>
              <p:nvPr/>
            </p:nvSpPr>
            <p:spPr bwMode="auto">
              <a:xfrm>
                <a:off x="8276951" y="-610199"/>
                <a:ext cx="60325" cy="68262"/>
              </a:xfrm>
              <a:custGeom>
                <a:avLst/>
                <a:gdLst>
                  <a:gd name="T0" fmla="*/ 16 w 16"/>
                  <a:gd name="T1" fmla="*/ 9 h 18"/>
                  <a:gd name="T2" fmla="*/ 15 w 16"/>
                  <a:gd name="T3" fmla="*/ 12 h 18"/>
                  <a:gd name="T4" fmla="*/ 14 w 16"/>
                  <a:gd name="T5" fmla="*/ 15 h 18"/>
                  <a:gd name="T6" fmla="*/ 11 w 16"/>
                  <a:gd name="T7" fmla="*/ 17 h 18"/>
                  <a:gd name="T8" fmla="*/ 8 w 16"/>
                  <a:gd name="T9" fmla="*/ 18 h 18"/>
                  <a:gd name="T10" fmla="*/ 4 w 16"/>
                  <a:gd name="T11" fmla="*/ 17 h 18"/>
                  <a:gd name="T12" fmla="*/ 2 w 16"/>
                  <a:gd name="T13" fmla="*/ 16 h 18"/>
                  <a:gd name="T14" fmla="*/ 0 w 16"/>
                  <a:gd name="T15" fmla="*/ 13 h 18"/>
                  <a:gd name="T16" fmla="*/ 0 w 16"/>
                  <a:gd name="T17" fmla="*/ 9 h 18"/>
                  <a:gd name="T18" fmla="*/ 0 w 16"/>
                  <a:gd name="T19" fmla="*/ 5 h 18"/>
                  <a:gd name="T20" fmla="*/ 2 w 16"/>
                  <a:gd name="T21" fmla="*/ 2 h 18"/>
                  <a:gd name="T22" fmla="*/ 4 w 16"/>
                  <a:gd name="T23" fmla="*/ 1 h 18"/>
                  <a:gd name="T24" fmla="*/ 8 w 16"/>
                  <a:gd name="T25" fmla="*/ 0 h 18"/>
                  <a:gd name="T26" fmla="*/ 11 w 16"/>
                  <a:gd name="T27" fmla="*/ 1 h 18"/>
                  <a:gd name="T28" fmla="*/ 14 w 16"/>
                  <a:gd name="T29" fmla="*/ 2 h 18"/>
                  <a:gd name="T30" fmla="*/ 15 w 16"/>
                  <a:gd name="T31" fmla="*/ 5 h 18"/>
                  <a:gd name="T32" fmla="*/ 16 w 16"/>
                  <a:gd name="T33" fmla="*/ 9 h 18"/>
                  <a:gd name="T34" fmla="*/ 13 w 16"/>
                  <a:gd name="T35" fmla="*/ 9 h 18"/>
                  <a:gd name="T36" fmla="*/ 13 w 16"/>
                  <a:gd name="T37" fmla="*/ 6 h 18"/>
                  <a:gd name="T38" fmla="*/ 12 w 16"/>
                  <a:gd name="T39" fmla="*/ 4 h 18"/>
                  <a:gd name="T40" fmla="*/ 10 w 16"/>
                  <a:gd name="T41" fmla="*/ 3 h 18"/>
                  <a:gd name="T42" fmla="*/ 8 w 16"/>
                  <a:gd name="T43" fmla="*/ 2 h 18"/>
                  <a:gd name="T44" fmla="*/ 5 w 16"/>
                  <a:gd name="T45" fmla="*/ 3 h 18"/>
                  <a:gd name="T46" fmla="*/ 4 w 16"/>
                  <a:gd name="T47" fmla="*/ 4 h 18"/>
                  <a:gd name="T48" fmla="*/ 3 w 16"/>
                  <a:gd name="T49" fmla="*/ 6 h 18"/>
                  <a:gd name="T50" fmla="*/ 3 w 16"/>
                  <a:gd name="T51" fmla="*/ 9 h 18"/>
                  <a:gd name="T52" fmla="*/ 3 w 16"/>
                  <a:gd name="T53" fmla="*/ 11 h 18"/>
                  <a:gd name="T54" fmla="*/ 4 w 16"/>
                  <a:gd name="T55" fmla="*/ 14 h 18"/>
                  <a:gd name="T56" fmla="*/ 5 w 16"/>
                  <a:gd name="T57" fmla="*/ 15 h 18"/>
                  <a:gd name="T58" fmla="*/ 8 w 16"/>
                  <a:gd name="T59" fmla="*/ 15 h 18"/>
                  <a:gd name="T60" fmla="*/ 10 w 16"/>
                  <a:gd name="T61" fmla="*/ 15 h 18"/>
                  <a:gd name="T62" fmla="*/ 12 w 16"/>
                  <a:gd name="T63" fmla="*/ 14 h 18"/>
                  <a:gd name="T64" fmla="*/ 13 w 16"/>
                  <a:gd name="T65" fmla="*/ 12 h 18"/>
                  <a:gd name="T66" fmla="*/ 13 w 16"/>
                  <a:gd name="T6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" h="18">
                    <a:moveTo>
                      <a:pt x="16" y="9"/>
                    </a:moveTo>
                    <a:cubicBezTo>
                      <a:pt x="16" y="10"/>
                      <a:pt x="16" y="11"/>
                      <a:pt x="15" y="12"/>
                    </a:cubicBezTo>
                    <a:cubicBezTo>
                      <a:pt x="15" y="14"/>
                      <a:pt x="15" y="15"/>
                      <a:pt x="14" y="15"/>
                    </a:cubicBezTo>
                    <a:cubicBezTo>
                      <a:pt x="13" y="16"/>
                      <a:pt x="12" y="17"/>
                      <a:pt x="11" y="17"/>
                    </a:cubicBezTo>
                    <a:cubicBezTo>
                      <a:pt x="10" y="18"/>
                      <a:pt x="9" y="18"/>
                      <a:pt x="8" y="18"/>
                    </a:cubicBezTo>
                    <a:cubicBezTo>
                      <a:pt x="6" y="18"/>
                      <a:pt x="5" y="18"/>
                      <a:pt x="4" y="17"/>
                    </a:cubicBezTo>
                    <a:cubicBezTo>
                      <a:pt x="3" y="17"/>
                      <a:pt x="2" y="16"/>
                      <a:pt x="2" y="16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12"/>
                      <a:pt x="0" y="10"/>
                      <a:pt x="0" y="9"/>
                    </a:cubicBezTo>
                    <a:cubicBezTo>
                      <a:pt x="0" y="8"/>
                      <a:pt x="0" y="7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2" y="1"/>
                      <a:pt x="13" y="2"/>
                      <a:pt x="14" y="2"/>
                    </a:cubicBezTo>
                    <a:cubicBezTo>
                      <a:pt x="15" y="3"/>
                      <a:pt x="15" y="4"/>
                      <a:pt x="15" y="5"/>
                    </a:cubicBezTo>
                    <a:cubicBezTo>
                      <a:pt x="16" y="6"/>
                      <a:pt x="16" y="7"/>
                      <a:pt x="16" y="9"/>
                    </a:cubicBezTo>
                    <a:moveTo>
                      <a:pt x="13" y="9"/>
                    </a:moveTo>
                    <a:cubicBezTo>
                      <a:pt x="13" y="8"/>
                      <a:pt x="13" y="7"/>
                      <a:pt x="13" y="6"/>
                    </a:cubicBezTo>
                    <a:cubicBezTo>
                      <a:pt x="12" y="6"/>
                      <a:pt x="12" y="5"/>
                      <a:pt x="12" y="4"/>
                    </a:cubicBezTo>
                    <a:cubicBezTo>
                      <a:pt x="11" y="4"/>
                      <a:pt x="11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7" y="2"/>
                      <a:pt x="6" y="3"/>
                      <a:pt x="5" y="3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3" y="12"/>
                      <a:pt x="3" y="13"/>
                      <a:pt x="4" y="14"/>
                    </a:cubicBezTo>
                    <a:cubicBezTo>
                      <a:pt x="4" y="14"/>
                      <a:pt x="5" y="15"/>
                      <a:pt x="5" y="15"/>
                    </a:cubicBezTo>
                    <a:cubicBezTo>
                      <a:pt x="6" y="15"/>
                      <a:pt x="7" y="15"/>
                      <a:pt x="8" y="15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11" y="15"/>
                      <a:pt x="11" y="14"/>
                      <a:pt x="12" y="14"/>
                    </a:cubicBezTo>
                    <a:cubicBezTo>
                      <a:pt x="12" y="13"/>
                      <a:pt x="12" y="12"/>
                      <a:pt x="13" y="12"/>
                    </a:cubicBezTo>
                    <a:cubicBezTo>
                      <a:pt x="13" y="11"/>
                      <a:pt x="13" y="10"/>
                      <a:pt x="1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2107"/>
              <p:cNvSpPr>
                <a:spLocks/>
              </p:cNvSpPr>
              <p:nvPr/>
            </p:nvSpPr>
            <p:spPr bwMode="auto">
              <a:xfrm>
                <a:off x="8353151" y="-610199"/>
                <a:ext cx="55563" cy="68262"/>
              </a:xfrm>
              <a:custGeom>
                <a:avLst/>
                <a:gdLst>
                  <a:gd name="T0" fmla="*/ 15 w 15"/>
                  <a:gd name="T1" fmla="*/ 17 h 18"/>
                  <a:gd name="T2" fmla="*/ 14 w 15"/>
                  <a:gd name="T3" fmla="*/ 17 h 18"/>
                  <a:gd name="T4" fmla="*/ 14 w 15"/>
                  <a:gd name="T5" fmla="*/ 18 h 18"/>
                  <a:gd name="T6" fmla="*/ 14 w 15"/>
                  <a:gd name="T7" fmla="*/ 18 h 18"/>
                  <a:gd name="T8" fmla="*/ 13 w 15"/>
                  <a:gd name="T9" fmla="*/ 18 h 18"/>
                  <a:gd name="T10" fmla="*/ 12 w 15"/>
                  <a:gd name="T11" fmla="*/ 18 h 18"/>
                  <a:gd name="T12" fmla="*/ 12 w 15"/>
                  <a:gd name="T13" fmla="*/ 18 h 18"/>
                  <a:gd name="T14" fmla="*/ 12 w 15"/>
                  <a:gd name="T15" fmla="*/ 17 h 18"/>
                  <a:gd name="T16" fmla="*/ 12 w 15"/>
                  <a:gd name="T17" fmla="*/ 17 h 18"/>
                  <a:gd name="T18" fmla="*/ 12 w 15"/>
                  <a:gd name="T19" fmla="*/ 8 h 18"/>
                  <a:gd name="T20" fmla="*/ 11 w 15"/>
                  <a:gd name="T21" fmla="*/ 5 h 18"/>
                  <a:gd name="T22" fmla="*/ 11 w 15"/>
                  <a:gd name="T23" fmla="*/ 4 h 18"/>
                  <a:gd name="T24" fmla="*/ 10 w 15"/>
                  <a:gd name="T25" fmla="*/ 3 h 18"/>
                  <a:gd name="T26" fmla="*/ 8 w 15"/>
                  <a:gd name="T27" fmla="*/ 3 h 18"/>
                  <a:gd name="T28" fmla="*/ 6 w 15"/>
                  <a:gd name="T29" fmla="*/ 3 h 18"/>
                  <a:gd name="T30" fmla="*/ 3 w 15"/>
                  <a:gd name="T31" fmla="*/ 6 h 18"/>
                  <a:gd name="T32" fmla="*/ 3 w 15"/>
                  <a:gd name="T33" fmla="*/ 17 h 18"/>
                  <a:gd name="T34" fmla="*/ 3 w 15"/>
                  <a:gd name="T35" fmla="*/ 17 h 18"/>
                  <a:gd name="T36" fmla="*/ 3 w 15"/>
                  <a:gd name="T37" fmla="*/ 18 h 18"/>
                  <a:gd name="T38" fmla="*/ 3 w 15"/>
                  <a:gd name="T39" fmla="*/ 18 h 18"/>
                  <a:gd name="T40" fmla="*/ 2 w 15"/>
                  <a:gd name="T41" fmla="*/ 18 h 18"/>
                  <a:gd name="T42" fmla="*/ 1 w 15"/>
                  <a:gd name="T43" fmla="*/ 18 h 18"/>
                  <a:gd name="T44" fmla="*/ 1 w 15"/>
                  <a:gd name="T45" fmla="*/ 18 h 18"/>
                  <a:gd name="T46" fmla="*/ 0 w 15"/>
                  <a:gd name="T47" fmla="*/ 17 h 18"/>
                  <a:gd name="T48" fmla="*/ 0 w 15"/>
                  <a:gd name="T49" fmla="*/ 17 h 18"/>
                  <a:gd name="T50" fmla="*/ 0 w 15"/>
                  <a:gd name="T51" fmla="*/ 1 h 18"/>
                  <a:gd name="T52" fmla="*/ 0 w 15"/>
                  <a:gd name="T53" fmla="*/ 1 h 18"/>
                  <a:gd name="T54" fmla="*/ 1 w 15"/>
                  <a:gd name="T55" fmla="*/ 0 h 18"/>
                  <a:gd name="T56" fmla="*/ 1 w 15"/>
                  <a:gd name="T57" fmla="*/ 0 h 18"/>
                  <a:gd name="T58" fmla="*/ 2 w 15"/>
                  <a:gd name="T59" fmla="*/ 0 h 18"/>
                  <a:gd name="T60" fmla="*/ 2 w 15"/>
                  <a:gd name="T61" fmla="*/ 0 h 18"/>
                  <a:gd name="T62" fmla="*/ 3 w 15"/>
                  <a:gd name="T63" fmla="*/ 0 h 18"/>
                  <a:gd name="T64" fmla="*/ 3 w 15"/>
                  <a:gd name="T65" fmla="*/ 1 h 18"/>
                  <a:gd name="T66" fmla="*/ 3 w 15"/>
                  <a:gd name="T67" fmla="*/ 1 h 18"/>
                  <a:gd name="T68" fmla="*/ 3 w 15"/>
                  <a:gd name="T69" fmla="*/ 3 h 18"/>
                  <a:gd name="T70" fmla="*/ 6 w 15"/>
                  <a:gd name="T71" fmla="*/ 1 h 18"/>
                  <a:gd name="T72" fmla="*/ 9 w 15"/>
                  <a:gd name="T73" fmla="*/ 0 h 18"/>
                  <a:gd name="T74" fmla="*/ 11 w 15"/>
                  <a:gd name="T75" fmla="*/ 0 h 18"/>
                  <a:gd name="T76" fmla="*/ 13 w 15"/>
                  <a:gd name="T77" fmla="*/ 2 h 18"/>
                  <a:gd name="T78" fmla="*/ 14 w 15"/>
                  <a:gd name="T79" fmla="*/ 4 h 18"/>
                  <a:gd name="T80" fmla="*/ 15 w 15"/>
                  <a:gd name="T81" fmla="*/ 7 h 18"/>
                  <a:gd name="T82" fmla="*/ 15 w 15"/>
                  <a:gd name="T8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" h="18">
                    <a:moveTo>
                      <a:pt x="15" y="17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1" y="6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5" y="4"/>
                      <a:pt x="4" y="5"/>
                      <a:pt x="3" y="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5"/>
                      <a:pt x="15" y="6"/>
                      <a:pt x="15" y="7"/>
                    </a:cubicBezTo>
                    <a:lnTo>
                      <a:pt x="15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2108"/>
              <p:cNvSpPr>
                <a:spLocks noEditPoints="1"/>
              </p:cNvSpPr>
              <p:nvPr/>
            </p:nvSpPr>
            <p:spPr bwMode="auto">
              <a:xfrm>
                <a:off x="8424589" y="-610199"/>
                <a:ext cx="55563" cy="68262"/>
              </a:xfrm>
              <a:custGeom>
                <a:avLst/>
                <a:gdLst>
                  <a:gd name="T0" fmla="*/ 15 w 15"/>
                  <a:gd name="T1" fmla="*/ 8 h 18"/>
                  <a:gd name="T2" fmla="*/ 15 w 15"/>
                  <a:gd name="T3" fmla="*/ 9 h 18"/>
                  <a:gd name="T4" fmla="*/ 14 w 15"/>
                  <a:gd name="T5" fmla="*/ 10 h 18"/>
                  <a:gd name="T6" fmla="*/ 3 w 15"/>
                  <a:gd name="T7" fmla="*/ 10 h 18"/>
                  <a:gd name="T8" fmla="*/ 3 w 15"/>
                  <a:gd name="T9" fmla="*/ 12 h 18"/>
                  <a:gd name="T10" fmla="*/ 4 w 15"/>
                  <a:gd name="T11" fmla="*/ 14 h 18"/>
                  <a:gd name="T12" fmla="*/ 6 w 15"/>
                  <a:gd name="T13" fmla="*/ 15 h 18"/>
                  <a:gd name="T14" fmla="*/ 8 w 15"/>
                  <a:gd name="T15" fmla="*/ 16 h 18"/>
                  <a:gd name="T16" fmla="*/ 11 w 15"/>
                  <a:gd name="T17" fmla="*/ 15 h 18"/>
                  <a:gd name="T18" fmla="*/ 12 w 15"/>
                  <a:gd name="T19" fmla="*/ 15 h 18"/>
                  <a:gd name="T20" fmla="*/ 13 w 15"/>
                  <a:gd name="T21" fmla="*/ 14 h 18"/>
                  <a:gd name="T22" fmla="*/ 14 w 15"/>
                  <a:gd name="T23" fmla="*/ 14 h 18"/>
                  <a:gd name="T24" fmla="*/ 14 w 15"/>
                  <a:gd name="T25" fmla="*/ 14 h 18"/>
                  <a:gd name="T26" fmla="*/ 14 w 15"/>
                  <a:gd name="T27" fmla="*/ 15 h 18"/>
                  <a:gd name="T28" fmla="*/ 14 w 15"/>
                  <a:gd name="T29" fmla="*/ 15 h 18"/>
                  <a:gd name="T30" fmla="*/ 14 w 15"/>
                  <a:gd name="T31" fmla="*/ 15 h 18"/>
                  <a:gd name="T32" fmla="*/ 14 w 15"/>
                  <a:gd name="T33" fmla="*/ 16 h 18"/>
                  <a:gd name="T34" fmla="*/ 14 w 15"/>
                  <a:gd name="T35" fmla="*/ 16 h 18"/>
                  <a:gd name="T36" fmla="*/ 14 w 15"/>
                  <a:gd name="T37" fmla="*/ 16 h 18"/>
                  <a:gd name="T38" fmla="*/ 14 w 15"/>
                  <a:gd name="T39" fmla="*/ 17 h 18"/>
                  <a:gd name="T40" fmla="*/ 13 w 15"/>
                  <a:gd name="T41" fmla="*/ 17 h 18"/>
                  <a:gd name="T42" fmla="*/ 12 w 15"/>
                  <a:gd name="T43" fmla="*/ 17 h 18"/>
                  <a:gd name="T44" fmla="*/ 10 w 15"/>
                  <a:gd name="T45" fmla="*/ 18 h 18"/>
                  <a:gd name="T46" fmla="*/ 8 w 15"/>
                  <a:gd name="T47" fmla="*/ 18 h 18"/>
                  <a:gd name="T48" fmla="*/ 5 w 15"/>
                  <a:gd name="T49" fmla="*/ 17 h 18"/>
                  <a:gd name="T50" fmla="*/ 2 w 15"/>
                  <a:gd name="T51" fmla="*/ 16 h 18"/>
                  <a:gd name="T52" fmla="*/ 0 w 15"/>
                  <a:gd name="T53" fmla="*/ 13 h 18"/>
                  <a:gd name="T54" fmla="*/ 0 w 15"/>
                  <a:gd name="T55" fmla="*/ 9 h 18"/>
                  <a:gd name="T56" fmla="*/ 0 w 15"/>
                  <a:gd name="T57" fmla="*/ 5 h 18"/>
                  <a:gd name="T58" fmla="*/ 2 w 15"/>
                  <a:gd name="T59" fmla="*/ 2 h 18"/>
                  <a:gd name="T60" fmla="*/ 5 w 15"/>
                  <a:gd name="T61" fmla="*/ 1 h 18"/>
                  <a:gd name="T62" fmla="*/ 8 w 15"/>
                  <a:gd name="T63" fmla="*/ 0 h 18"/>
                  <a:gd name="T64" fmla="*/ 11 w 15"/>
                  <a:gd name="T65" fmla="*/ 1 h 18"/>
                  <a:gd name="T66" fmla="*/ 13 w 15"/>
                  <a:gd name="T67" fmla="*/ 2 h 18"/>
                  <a:gd name="T68" fmla="*/ 15 w 15"/>
                  <a:gd name="T69" fmla="*/ 5 h 18"/>
                  <a:gd name="T70" fmla="*/ 15 w 15"/>
                  <a:gd name="T71" fmla="*/ 8 h 18"/>
                  <a:gd name="T72" fmla="*/ 12 w 15"/>
                  <a:gd name="T73" fmla="*/ 7 h 18"/>
                  <a:gd name="T74" fmla="*/ 11 w 15"/>
                  <a:gd name="T75" fmla="*/ 4 h 18"/>
                  <a:gd name="T76" fmla="*/ 8 w 15"/>
                  <a:gd name="T77" fmla="*/ 2 h 18"/>
                  <a:gd name="T78" fmla="*/ 6 w 15"/>
                  <a:gd name="T79" fmla="*/ 3 h 18"/>
                  <a:gd name="T80" fmla="*/ 4 w 15"/>
                  <a:gd name="T81" fmla="*/ 4 h 18"/>
                  <a:gd name="T82" fmla="*/ 3 w 15"/>
                  <a:gd name="T83" fmla="*/ 5 h 18"/>
                  <a:gd name="T84" fmla="*/ 3 w 15"/>
                  <a:gd name="T85" fmla="*/ 7 h 18"/>
                  <a:gd name="T86" fmla="*/ 12 w 15"/>
                  <a:gd name="T8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" h="18">
                    <a:moveTo>
                      <a:pt x="15" y="8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4" y="13"/>
                      <a:pt x="4" y="13"/>
                      <a:pt x="4" y="14"/>
                    </a:cubicBezTo>
                    <a:cubicBezTo>
                      <a:pt x="5" y="14"/>
                      <a:pt x="5" y="15"/>
                      <a:pt x="6" y="15"/>
                    </a:cubicBezTo>
                    <a:cubicBezTo>
                      <a:pt x="7" y="15"/>
                      <a:pt x="7" y="16"/>
                      <a:pt x="8" y="16"/>
                    </a:cubicBezTo>
                    <a:cubicBezTo>
                      <a:pt x="9" y="16"/>
                      <a:pt x="10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3" y="15"/>
                      <a:pt x="13" y="15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2" y="17"/>
                    </a:cubicBezTo>
                    <a:cubicBezTo>
                      <a:pt x="12" y="18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8" y="18"/>
                    </a:cubicBezTo>
                    <a:cubicBezTo>
                      <a:pt x="7" y="18"/>
                      <a:pt x="6" y="18"/>
                      <a:pt x="5" y="17"/>
                    </a:cubicBezTo>
                    <a:cubicBezTo>
                      <a:pt x="4" y="17"/>
                      <a:pt x="3" y="16"/>
                      <a:pt x="2" y="16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6"/>
                      <a:pt x="0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2" y="1"/>
                      <a:pt x="13" y="2"/>
                      <a:pt x="13" y="2"/>
                    </a:cubicBezTo>
                    <a:cubicBezTo>
                      <a:pt x="14" y="3"/>
                      <a:pt x="14" y="4"/>
                      <a:pt x="15" y="5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  <a:moveTo>
                      <a:pt x="12" y="7"/>
                    </a:moveTo>
                    <a:cubicBezTo>
                      <a:pt x="12" y="6"/>
                      <a:pt x="12" y="4"/>
                      <a:pt x="11" y="4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7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3" y="7"/>
                      <a:pt x="3" y="7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2109"/>
              <p:cNvSpPr>
                <a:spLocks/>
              </p:cNvSpPr>
              <p:nvPr/>
            </p:nvSpPr>
            <p:spPr bwMode="auto">
              <a:xfrm>
                <a:off x="8491264" y="-610199"/>
                <a:ext cx="46038" cy="68262"/>
              </a:xfrm>
              <a:custGeom>
                <a:avLst/>
                <a:gdLst>
                  <a:gd name="T0" fmla="*/ 12 w 12"/>
                  <a:gd name="T1" fmla="*/ 13 h 18"/>
                  <a:gd name="T2" fmla="*/ 11 w 12"/>
                  <a:gd name="T3" fmla="*/ 15 h 18"/>
                  <a:gd name="T4" fmla="*/ 10 w 12"/>
                  <a:gd name="T5" fmla="*/ 17 h 18"/>
                  <a:gd name="T6" fmla="*/ 8 w 12"/>
                  <a:gd name="T7" fmla="*/ 18 h 18"/>
                  <a:gd name="T8" fmla="*/ 5 w 12"/>
                  <a:gd name="T9" fmla="*/ 18 h 18"/>
                  <a:gd name="T10" fmla="*/ 4 w 12"/>
                  <a:gd name="T11" fmla="*/ 18 h 18"/>
                  <a:gd name="T12" fmla="*/ 2 w 12"/>
                  <a:gd name="T13" fmla="*/ 17 h 18"/>
                  <a:gd name="T14" fmla="*/ 1 w 12"/>
                  <a:gd name="T15" fmla="*/ 17 h 18"/>
                  <a:gd name="T16" fmla="*/ 1 w 12"/>
                  <a:gd name="T17" fmla="*/ 17 h 18"/>
                  <a:gd name="T18" fmla="*/ 0 w 12"/>
                  <a:gd name="T19" fmla="*/ 16 h 18"/>
                  <a:gd name="T20" fmla="*/ 0 w 12"/>
                  <a:gd name="T21" fmla="*/ 15 h 18"/>
                  <a:gd name="T22" fmla="*/ 0 w 12"/>
                  <a:gd name="T23" fmla="*/ 15 h 18"/>
                  <a:gd name="T24" fmla="*/ 0 w 12"/>
                  <a:gd name="T25" fmla="*/ 14 h 18"/>
                  <a:gd name="T26" fmla="*/ 1 w 12"/>
                  <a:gd name="T27" fmla="*/ 14 h 18"/>
                  <a:gd name="T28" fmla="*/ 1 w 12"/>
                  <a:gd name="T29" fmla="*/ 14 h 18"/>
                  <a:gd name="T30" fmla="*/ 1 w 12"/>
                  <a:gd name="T31" fmla="*/ 14 h 18"/>
                  <a:gd name="T32" fmla="*/ 2 w 12"/>
                  <a:gd name="T33" fmla="*/ 15 h 18"/>
                  <a:gd name="T34" fmla="*/ 4 w 12"/>
                  <a:gd name="T35" fmla="*/ 15 h 18"/>
                  <a:gd name="T36" fmla="*/ 6 w 12"/>
                  <a:gd name="T37" fmla="*/ 16 h 18"/>
                  <a:gd name="T38" fmla="*/ 7 w 12"/>
                  <a:gd name="T39" fmla="*/ 15 h 18"/>
                  <a:gd name="T40" fmla="*/ 8 w 12"/>
                  <a:gd name="T41" fmla="*/ 15 h 18"/>
                  <a:gd name="T42" fmla="*/ 9 w 12"/>
                  <a:gd name="T43" fmla="*/ 14 h 18"/>
                  <a:gd name="T44" fmla="*/ 9 w 12"/>
                  <a:gd name="T45" fmla="*/ 13 h 18"/>
                  <a:gd name="T46" fmla="*/ 9 w 12"/>
                  <a:gd name="T47" fmla="*/ 12 h 18"/>
                  <a:gd name="T48" fmla="*/ 8 w 12"/>
                  <a:gd name="T49" fmla="*/ 11 h 18"/>
                  <a:gd name="T50" fmla="*/ 6 w 12"/>
                  <a:gd name="T51" fmla="*/ 10 h 18"/>
                  <a:gd name="T52" fmla="*/ 5 w 12"/>
                  <a:gd name="T53" fmla="*/ 10 h 18"/>
                  <a:gd name="T54" fmla="*/ 3 w 12"/>
                  <a:gd name="T55" fmla="*/ 9 h 18"/>
                  <a:gd name="T56" fmla="*/ 2 w 12"/>
                  <a:gd name="T57" fmla="*/ 8 h 18"/>
                  <a:gd name="T58" fmla="*/ 1 w 12"/>
                  <a:gd name="T59" fmla="*/ 7 h 18"/>
                  <a:gd name="T60" fmla="*/ 1 w 12"/>
                  <a:gd name="T61" fmla="*/ 5 h 18"/>
                  <a:gd name="T62" fmla="*/ 1 w 12"/>
                  <a:gd name="T63" fmla="*/ 3 h 18"/>
                  <a:gd name="T64" fmla="*/ 2 w 12"/>
                  <a:gd name="T65" fmla="*/ 1 h 18"/>
                  <a:gd name="T66" fmla="*/ 4 w 12"/>
                  <a:gd name="T67" fmla="*/ 0 h 18"/>
                  <a:gd name="T68" fmla="*/ 7 w 12"/>
                  <a:gd name="T69" fmla="*/ 0 h 18"/>
                  <a:gd name="T70" fmla="*/ 8 w 12"/>
                  <a:gd name="T71" fmla="*/ 0 h 18"/>
                  <a:gd name="T72" fmla="*/ 9 w 12"/>
                  <a:gd name="T73" fmla="*/ 0 h 18"/>
                  <a:gd name="T74" fmla="*/ 10 w 12"/>
                  <a:gd name="T75" fmla="*/ 1 h 18"/>
                  <a:gd name="T76" fmla="*/ 11 w 12"/>
                  <a:gd name="T77" fmla="*/ 1 h 18"/>
                  <a:gd name="T78" fmla="*/ 11 w 12"/>
                  <a:gd name="T79" fmla="*/ 1 h 18"/>
                  <a:gd name="T80" fmla="*/ 11 w 12"/>
                  <a:gd name="T81" fmla="*/ 2 h 18"/>
                  <a:gd name="T82" fmla="*/ 11 w 12"/>
                  <a:gd name="T83" fmla="*/ 2 h 18"/>
                  <a:gd name="T84" fmla="*/ 11 w 12"/>
                  <a:gd name="T85" fmla="*/ 2 h 18"/>
                  <a:gd name="T86" fmla="*/ 11 w 12"/>
                  <a:gd name="T87" fmla="*/ 3 h 18"/>
                  <a:gd name="T88" fmla="*/ 11 w 12"/>
                  <a:gd name="T89" fmla="*/ 3 h 18"/>
                  <a:gd name="T90" fmla="*/ 11 w 12"/>
                  <a:gd name="T91" fmla="*/ 3 h 18"/>
                  <a:gd name="T92" fmla="*/ 11 w 12"/>
                  <a:gd name="T93" fmla="*/ 4 h 18"/>
                  <a:gd name="T94" fmla="*/ 10 w 12"/>
                  <a:gd name="T95" fmla="*/ 3 h 18"/>
                  <a:gd name="T96" fmla="*/ 9 w 12"/>
                  <a:gd name="T97" fmla="*/ 3 h 18"/>
                  <a:gd name="T98" fmla="*/ 8 w 12"/>
                  <a:gd name="T99" fmla="*/ 2 h 18"/>
                  <a:gd name="T100" fmla="*/ 7 w 12"/>
                  <a:gd name="T101" fmla="*/ 2 h 18"/>
                  <a:gd name="T102" fmla="*/ 5 w 12"/>
                  <a:gd name="T103" fmla="*/ 2 h 18"/>
                  <a:gd name="T104" fmla="*/ 4 w 12"/>
                  <a:gd name="T105" fmla="*/ 3 h 18"/>
                  <a:gd name="T106" fmla="*/ 4 w 12"/>
                  <a:gd name="T107" fmla="*/ 4 h 18"/>
                  <a:gd name="T108" fmla="*/ 4 w 12"/>
                  <a:gd name="T109" fmla="*/ 5 h 18"/>
                  <a:gd name="T110" fmla="*/ 4 w 12"/>
                  <a:gd name="T111" fmla="*/ 6 h 18"/>
                  <a:gd name="T112" fmla="*/ 5 w 12"/>
                  <a:gd name="T113" fmla="*/ 7 h 18"/>
                  <a:gd name="T114" fmla="*/ 6 w 12"/>
                  <a:gd name="T115" fmla="*/ 7 h 18"/>
                  <a:gd name="T116" fmla="*/ 8 w 12"/>
                  <a:gd name="T117" fmla="*/ 8 h 18"/>
                  <a:gd name="T118" fmla="*/ 9 w 12"/>
                  <a:gd name="T119" fmla="*/ 9 h 18"/>
                  <a:gd name="T120" fmla="*/ 11 w 12"/>
                  <a:gd name="T121" fmla="*/ 10 h 18"/>
                  <a:gd name="T122" fmla="*/ 12 w 12"/>
                  <a:gd name="T123" fmla="*/ 11 h 18"/>
                  <a:gd name="T124" fmla="*/ 12 w 12"/>
                  <a:gd name="T12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" h="18">
                    <a:moveTo>
                      <a:pt x="12" y="13"/>
                    </a:moveTo>
                    <a:cubicBezTo>
                      <a:pt x="12" y="14"/>
                      <a:pt x="12" y="14"/>
                      <a:pt x="11" y="15"/>
                    </a:cubicBezTo>
                    <a:cubicBezTo>
                      <a:pt x="11" y="16"/>
                      <a:pt x="11" y="16"/>
                      <a:pt x="10" y="17"/>
                    </a:cubicBezTo>
                    <a:cubicBezTo>
                      <a:pt x="10" y="17"/>
                      <a:pt x="9" y="17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3" y="18"/>
                      <a:pt x="3" y="18"/>
                      <a:pt x="2" y="17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3" y="15"/>
                      <a:pt x="3" y="15"/>
                      <a:pt x="4" y="15"/>
                    </a:cubicBezTo>
                    <a:cubicBezTo>
                      <a:pt x="4" y="15"/>
                      <a:pt x="5" y="16"/>
                      <a:pt x="6" y="16"/>
                    </a:cubicBezTo>
                    <a:cubicBezTo>
                      <a:pt x="6" y="16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7" y="11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2" y="8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3" y="1"/>
                      <a:pt x="3" y="1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6"/>
                      <a:pt x="5" y="6"/>
                      <a:pt x="5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8"/>
                      <a:pt x="9" y="8"/>
                      <a:pt x="9" y="9"/>
                    </a:cubicBezTo>
                    <a:cubicBezTo>
                      <a:pt x="10" y="9"/>
                      <a:pt x="10" y="9"/>
                      <a:pt x="11" y="10"/>
                    </a:cubicBezTo>
                    <a:cubicBezTo>
                      <a:pt x="11" y="10"/>
                      <a:pt x="11" y="10"/>
                      <a:pt x="12" y="11"/>
                    </a:cubicBezTo>
                    <a:cubicBezTo>
                      <a:pt x="12" y="11"/>
                      <a:pt x="12" y="12"/>
                      <a:pt x="12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2110"/>
              <p:cNvSpPr>
                <a:spLocks/>
              </p:cNvSpPr>
              <p:nvPr/>
            </p:nvSpPr>
            <p:spPr bwMode="auto">
              <a:xfrm>
                <a:off x="8578576" y="-634012"/>
                <a:ext cx="71438" cy="92075"/>
              </a:xfrm>
              <a:custGeom>
                <a:avLst/>
                <a:gdLst>
                  <a:gd name="T0" fmla="*/ 12 w 19"/>
                  <a:gd name="T1" fmla="*/ 23 h 24"/>
                  <a:gd name="T2" fmla="*/ 11 w 19"/>
                  <a:gd name="T3" fmla="*/ 23 h 24"/>
                  <a:gd name="T4" fmla="*/ 11 w 19"/>
                  <a:gd name="T5" fmla="*/ 24 h 24"/>
                  <a:gd name="T6" fmla="*/ 10 w 19"/>
                  <a:gd name="T7" fmla="*/ 24 h 24"/>
                  <a:gd name="T8" fmla="*/ 10 w 19"/>
                  <a:gd name="T9" fmla="*/ 24 h 24"/>
                  <a:gd name="T10" fmla="*/ 9 w 19"/>
                  <a:gd name="T11" fmla="*/ 24 h 24"/>
                  <a:gd name="T12" fmla="*/ 8 w 19"/>
                  <a:gd name="T13" fmla="*/ 24 h 24"/>
                  <a:gd name="T14" fmla="*/ 8 w 19"/>
                  <a:gd name="T15" fmla="*/ 24 h 24"/>
                  <a:gd name="T16" fmla="*/ 8 w 19"/>
                  <a:gd name="T17" fmla="*/ 23 h 24"/>
                  <a:gd name="T18" fmla="*/ 8 w 19"/>
                  <a:gd name="T19" fmla="*/ 23 h 24"/>
                  <a:gd name="T20" fmla="*/ 7 w 19"/>
                  <a:gd name="T21" fmla="*/ 23 h 24"/>
                  <a:gd name="T22" fmla="*/ 0 w 19"/>
                  <a:gd name="T23" fmla="*/ 1 h 24"/>
                  <a:gd name="T24" fmla="*/ 0 w 19"/>
                  <a:gd name="T25" fmla="*/ 1 h 24"/>
                  <a:gd name="T26" fmla="*/ 0 w 19"/>
                  <a:gd name="T27" fmla="*/ 0 h 24"/>
                  <a:gd name="T28" fmla="*/ 0 w 19"/>
                  <a:gd name="T29" fmla="*/ 0 h 24"/>
                  <a:gd name="T30" fmla="*/ 1 w 19"/>
                  <a:gd name="T31" fmla="*/ 0 h 24"/>
                  <a:gd name="T32" fmla="*/ 2 w 19"/>
                  <a:gd name="T33" fmla="*/ 0 h 24"/>
                  <a:gd name="T34" fmla="*/ 2 w 19"/>
                  <a:gd name="T35" fmla="*/ 0 h 24"/>
                  <a:gd name="T36" fmla="*/ 3 w 19"/>
                  <a:gd name="T37" fmla="*/ 0 h 24"/>
                  <a:gd name="T38" fmla="*/ 3 w 19"/>
                  <a:gd name="T39" fmla="*/ 1 h 24"/>
                  <a:gd name="T40" fmla="*/ 10 w 19"/>
                  <a:gd name="T41" fmla="*/ 20 h 24"/>
                  <a:gd name="T42" fmla="*/ 10 w 19"/>
                  <a:gd name="T43" fmla="*/ 20 h 24"/>
                  <a:gd name="T44" fmla="*/ 16 w 19"/>
                  <a:gd name="T45" fmla="*/ 1 h 24"/>
                  <a:gd name="T46" fmla="*/ 16 w 19"/>
                  <a:gd name="T47" fmla="*/ 0 h 24"/>
                  <a:gd name="T48" fmla="*/ 17 w 19"/>
                  <a:gd name="T49" fmla="*/ 0 h 24"/>
                  <a:gd name="T50" fmla="*/ 17 w 19"/>
                  <a:gd name="T51" fmla="*/ 0 h 24"/>
                  <a:gd name="T52" fmla="*/ 18 w 19"/>
                  <a:gd name="T53" fmla="*/ 0 h 24"/>
                  <a:gd name="T54" fmla="*/ 19 w 19"/>
                  <a:gd name="T55" fmla="*/ 0 h 24"/>
                  <a:gd name="T56" fmla="*/ 19 w 19"/>
                  <a:gd name="T57" fmla="*/ 0 h 24"/>
                  <a:gd name="T58" fmla="*/ 19 w 19"/>
                  <a:gd name="T59" fmla="*/ 1 h 24"/>
                  <a:gd name="T60" fmla="*/ 19 w 19"/>
                  <a:gd name="T61" fmla="*/ 1 h 24"/>
                  <a:gd name="T62" fmla="*/ 12 w 19"/>
                  <a:gd name="T63" fmla="*/ 2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9" h="24">
                    <a:moveTo>
                      <a:pt x="12" y="23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2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2111"/>
              <p:cNvSpPr>
                <a:spLocks/>
              </p:cNvSpPr>
              <p:nvPr/>
            </p:nvSpPr>
            <p:spPr bwMode="auto">
              <a:xfrm>
                <a:off x="8661126" y="-610199"/>
                <a:ext cx="52388" cy="68262"/>
              </a:xfrm>
              <a:custGeom>
                <a:avLst/>
                <a:gdLst>
                  <a:gd name="T0" fmla="*/ 14 w 14"/>
                  <a:gd name="T1" fmla="*/ 17 h 18"/>
                  <a:gd name="T2" fmla="*/ 14 w 14"/>
                  <a:gd name="T3" fmla="*/ 17 h 18"/>
                  <a:gd name="T4" fmla="*/ 14 w 14"/>
                  <a:gd name="T5" fmla="*/ 18 h 18"/>
                  <a:gd name="T6" fmla="*/ 13 w 14"/>
                  <a:gd name="T7" fmla="*/ 18 h 18"/>
                  <a:gd name="T8" fmla="*/ 13 w 14"/>
                  <a:gd name="T9" fmla="*/ 18 h 18"/>
                  <a:gd name="T10" fmla="*/ 12 w 14"/>
                  <a:gd name="T11" fmla="*/ 18 h 18"/>
                  <a:gd name="T12" fmla="*/ 12 w 14"/>
                  <a:gd name="T13" fmla="*/ 18 h 18"/>
                  <a:gd name="T14" fmla="*/ 11 w 14"/>
                  <a:gd name="T15" fmla="*/ 17 h 18"/>
                  <a:gd name="T16" fmla="*/ 11 w 14"/>
                  <a:gd name="T17" fmla="*/ 17 h 18"/>
                  <a:gd name="T18" fmla="*/ 11 w 14"/>
                  <a:gd name="T19" fmla="*/ 15 h 18"/>
                  <a:gd name="T20" fmla="*/ 9 w 14"/>
                  <a:gd name="T21" fmla="*/ 17 h 18"/>
                  <a:gd name="T22" fmla="*/ 6 w 14"/>
                  <a:gd name="T23" fmla="*/ 18 h 18"/>
                  <a:gd name="T24" fmla="*/ 3 w 14"/>
                  <a:gd name="T25" fmla="*/ 17 h 18"/>
                  <a:gd name="T26" fmla="*/ 1 w 14"/>
                  <a:gd name="T27" fmla="*/ 16 h 18"/>
                  <a:gd name="T28" fmla="*/ 0 w 14"/>
                  <a:gd name="T29" fmla="*/ 14 h 18"/>
                  <a:gd name="T30" fmla="*/ 0 w 14"/>
                  <a:gd name="T31" fmla="*/ 11 h 18"/>
                  <a:gd name="T32" fmla="*/ 0 w 14"/>
                  <a:gd name="T33" fmla="*/ 1 h 18"/>
                  <a:gd name="T34" fmla="*/ 0 w 14"/>
                  <a:gd name="T35" fmla="*/ 1 h 18"/>
                  <a:gd name="T36" fmla="*/ 0 w 14"/>
                  <a:gd name="T37" fmla="*/ 0 h 18"/>
                  <a:gd name="T38" fmla="*/ 1 w 14"/>
                  <a:gd name="T39" fmla="*/ 0 h 18"/>
                  <a:gd name="T40" fmla="*/ 1 w 14"/>
                  <a:gd name="T41" fmla="*/ 0 h 18"/>
                  <a:gd name="T42" fmla="*/ 2 w 14"/>
                  <a:gd name="T43" fmla="*/ 0 h 18"/>
                  <a:gd name="T44" fmla="*/ 3 w 14"/>
                  <a:gd name="T45" fmla="*/ 0 h 18"/>
                  <a:gd name="T46" fmla="*/ 3 w 14"/>
                  <a:gd name="T47" fmla="*/ 1 h 18"/>
                  <a:gd name="T48" fmla="*/ 3 w 14"/>
                  <a:gd name="T49" fmla="*/ 1 h 18"/>
                  <a:gd name="T50" fmla="*/ 3 w 14"/>
                  <a:gd name="T51" fmla="*/ 10 h 18"/>
                  <a:gd name="T52" fmla="*/ 3 w 14"/>
                  <a:gd name="T53" fmla="*/ 13 h 18"/>
                  <a:gd name="T54" fmla="*/ 4 w 14"/>
                  <a:gd name="T55" fmla="*/ 14 h 18"/>
                  <a:gd name="T56" fmla="*/ 5 w 14"/>
                  <a:gd name="T57" fmla="*/ 15 h 18"/>
                  <a:gd name="T58" fmla="*/ 6 w 14"/>
                  <a:gd name="T59" fmla="*/ 15 h 18"/>
                  <a:gd name="T60" fmla="*/ 9 w 14"/>
                  <a:gd name="T61" fmla="*/ 15 h 18"/>
                  <a:gd name="T62" fmla="*/ 11 w 14"/>
                  <a:gd name="T63" fmla="*/ 12 h 18"/>
                  <a:gd name="T64" fmla="*/ 11 w 14"/>
                  <a:gd name="T65" fmla="*/ 1 h 18"/>
                  <a:gd name="T66" fmla="*/ 11 w 14"/>
                  <a:gd name="T67" fmla="*/ 1 h 18"/>
                  <a:gd name="T68" fmla="*/ 11 w 14"/>
                  <a:gd name="T69" fmla="*/ 0 h 18"/>
                  <a:gd name="T70" fmla="*/ 12 w 14"/>
                  <a:gd name="T71" fmla="*/ 0 h 18"/>
                  <a:gd name="T72" fmla="*/ 13 w 14"/>
                  <a:gd name="T73" fmla="*/ 0 h 18"/>
                  <a:gd name="T74" fmla="*/ 13 w 14"/>
                  <a:gd name="T75" fmla="*/ 0 h 18"/>
                  <a:gd name="T76" fmla="*/ 14 w 14"/>
                  <a:gd name="T77" fmla="*/ 0 h 18"/>
                  <a:gd name="T78" fmla="*/ 14 w 14"/>
                  <a:gd name="T79" fmla="*/ 1 h 18"/>
                  <a:gd name="T80" fmla="*/ 14 w 14"/>
                  <a:gd name="T81" fmla="*/ 1 h 18"/>
                  <a:gd name="T82" fmla="*/ 14 w 14"/>
                  <a:gd name="T8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" h="18">
                    <a:moveTo>
                      <a:pt x="14" y="17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6"/>
                      <a:pt x="9" y="17"/>
                      <a:pt x="9" y="17"/>
                    </a:cubicBezTo>
                    <a:cubicBezTo>
                      <a:pt x="8" y="18"/>
                      <a:pt x="7" y="18"/>
                      <a:pt x="6" y="18"/>
                    </a:cubicBezTo>
                    <a:cubicBezTo>
                      <a:pt x="5" y="18"/>
                      <a:pt x="4" y="18"/>
                      <a:pt x="3" y="17"/>
                    </a:cubicBezTo>
                    <a:cubicBezTo>
                      <a:pt x="2" y="17"/>
                      <a:pt x="2" y="17"/>
                      <a:pt x="1" y="16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1"/>
                      <a:pt x="3" y="12"/>
                      <a:pt x="3" y="13"/>
                    </a:cubicBezTo>
                    <a:cubicBezTo>
                      <a:pt x="3" y="13"/>
                      <a:pt x="3" y="14"/>
                      <a:pt x="4" y="14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5"/>
                      <a:pt x="6" y="15"/>
                      <a:pt x="6" y="15"/>
                    </a:cubicBezTo>
                    <a:cubicBezTo>
                      <a:pt x="7" y="15"/>
                      <a:pt x="8" y="15"/>
                      <a:pt x="9" y="15"/>
                    </a:cubicBezTo>
                    <a:cubicBezTo>
                      <a:pt x="9" y="14"/>
                      <a:pt x="10" y="13"/>
                      <a:pt x="11" y="1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2112"/>
              <p:cNvSpPr>
                <a:spLocks/>
              </p:cNvSpPr>
              <p:nvPr/>
            </p:nvSpPr>
            <p:spPr bwMode="auto">
              <a:xfrm>
                <a:off x="8735739" y="-640362"/>
                <a:ext cx="11113" cy="98425"/>
              </a:xfrm>
              <a:custGeom>
                <a:avLst/>
                <a:gdLst>
                  <a:gd name="T0" fmla="*/ 7 w 7"/>
                  <a:gd name="T1" fmla="*/ 59 h 62"/>
                  <a:gd name="T2" fmla="*/ 7 w 7"/>
                  <a:gd name="T3" fmla="*/ 59 h 62"/>
                  <a:gd name="T4" fmla="*/ 5 w 7"/>
                  <a:gd name="T5" fmla="*/ 62 h 62"/>
                  <a:gd name="T6" fmla="*/ 5 w 7"/>
                  <a:gd name="T7" fmla="*/ 62 h 62"/>
                  <a:gd name="T8" fmla="*/ 3 w 7"/>
                  <a:gd name="T9" fmla="*/ 62 h 62"/>
                  <a:gd name="T10" fmla="*/ 0 w 7"/>
                  <a:gd name="T11" fmla="*/ 62 h 62"/>
                  <a:gd name="T12" fmla="*/ 0 w 7"/>
                  <a:gd name="T13" fmla="*/ 62 h 62"/>
                  <a:gd name="T14" fmla="*/ 0 w 7"/>
                  <a:gd name="T15" fmla="*/ 59 h 62"/>
                  <a:gd name="T16" fmla="*/ 0 w 7"/>
                  <a:gd name="T17" fmla="*/ 59 h 62"/>
                  <a:gd name="T18" fmla="*/ 0 w 7"/>
                  <a:gd name="T19" fmla="*/ 2 h 62"/>
                  <a:gd name="T20" fmla="*/ 0 w 7"/>
                  <a:gd name="T21" fmla="*/ 2 h 62"/>
                  <a:gd name="T22" fmla="*/ 0 w 7"/>
                  <a:gd name="T23" fmla="*/ 0 h 62"/>
                  <a:gd name="T24" fmla="*/ 0 w 7"/>
                  <a:gd name="T25" fmla="*/ 0 h 62"/>
                  <a:gd name="T26" fmla="*/ 3 w 7"/>
                  <a:gd name="T27" fmla="*/ 0 h 62"/>
                  <a:gd name="T28" fmla="*/ 5 w 7"/>
                  <a:gd name="T29" fmla="*/ 0 h 62"/>
                  <a:gd name="T30" fmla="*/ 5 w 7"/>
                  <a:gd name="T31" fmla="*/ 0 h 62"/>
                  <a:gd name="T32" fmla="*/ 7 w 7"/>
                  <a:gd name="T33" fmla="*/ 2 h 62"/>
                  <a:gd name="T34" fmla="*/ 7 w 7"/>
                  <a:gd name="T35" fmla="*/ 2 h 62"/>
                  <a:gd name="T36" fmla="*/ 7 w 7"/>
                  <a:gd name="T37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62">
                    <a:moveTo>
                      <a:pt x="7" y="59"/>
                    </a:moveTo>
                    <a:lnTo>
                      <a:pt x="7" y="59"/>
                    </a:lnTo>
                    <a:lnTo>
                      <a:pt x="5" y="62"/>
                    </a:lnTo>
                    <a:lnTo>
                      <a:pt x="5" y="62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7" y="2"/>
                    </a:lnTo>
                    <a:lnTo>
                      <a:pt x="7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2113"/>
              <p:cNvSpPr>
                <a:spLocks/>
              </p:cNvSpPr>
              <p:nvPr/>
            </p:nvSpPr>
            <p:spPr bwMode="auto">
              <a:xfrm>
                <a:off x="8765901" y="-610199"/>
                <a:ext cx="52388" cy="68262"/>
              </a:xfrm>
              <a:custGeom>
                <a:avLst/>
                <a:gdLst>
                  <a:gd name="T0" fmla="*/ 14 w 14"/>
                  <a:gd name="T1" fmla="*/ 17 h 18"/>
                  <a:gd name="T2" fmla="*/ 14 w 14"/>
                  <a:gd name="T3" fmla="*/ 17 h 18"/>
                  <a:gd name="T4" fmla="*/ 14 w 14"/>
                  <a:gd name="T5" fmla="*/ 18 h 18"/>
                  <a:gd name="T6" fmla="*/ 14 w 14"/>
                  <a:gd name="T7" fmla="*/ 18 h 18"/>
                  <a:gd name="T8" fmla="*/ 13 w 14"/>
                  <a:gd name="T9" fmla="*/ 18 h 18"/>
                  <a:gd name="T10" fmla="*/ 12 w 14"/>
                  <a:gd name="T11" fmla="*/ 18 h 18"/>
                  <a:gd name="T12" fmla="*/ 12 w 14"/>
                  <a:gd name="T13" fmla="*/ 18 h 18"/>
                  <a:gd name="T14" fmla="*/ 11 w 14"/>
                  <a:gd name="T15" fmla="*/ 17 h 18"/>
                  <a:gd name="T16" fmla="*/ 11 w 14"/>
                  <a:gd name="T17" fmla="*/ 17 h 18"/>
                  <a:gd name="T18" fmla="*/ 11 w 14"/>
                  <a:gd name="T19" fmla="*/ 8 h 18"/>
                  <a:gd name="T20" fmla="*/ 11 w 14"/>
                  <a:gd name="T21" fmla="*/ 5 h 18"/>
                  <a:gd name="T22" fmla="*/ 10 w 14"/>
                  <a:gd name="T23" fmla="*/ 4 h 18"/>
                  <a:gd name="T24" fmla="*/ 9 w 14"/>
                  <a:gd name="T25" fmla="*/ 3 h 18"/>
                  <a:gd name="T26" fmla="*/ 8 w 14"/>
                  <a:gd name="T27" fmla="*/ 3 h 18"/>
                  <a:gd name="T28" fmla="*/ 6 w 14"/>
                  <a:gd name="T29" fmla="*/ 3 h 18"/>
                  <a:gd name="T30" fmla="*/ 3 w 14"/>
                  <a:gd name="T31" fmla="*/ 6 h 18"/>
                  <a:gd name="T32" fmla="*/ 3 w 14"/>
                  <a:gd name="T33" fmla="*/ 17 h 18"/>
                  <a:gd name="T34" fmla="*/ 3 w 14"/>
                  <a:gd name="T35" fmla="*/ 17 h 18"/>
                  <a:gd name="T36" fmla="*/ 3 w 14"/>
                  <a:gd name="T37" fmla="*/ 18 h 18"/>
                  <a:gd name="T38" fmla="*/ 2 w 14"/>
                  <a:gd name="T39" fmla="*/ 18 h 18"/>
                  <a:gd name="T40" fmla="*/ 2 w 14"/>
                  <a:gd name="T41" fmla="*/ 18 h 18"/>
                  <a:gd name="T42" fmla="*/ 1 w 14"/>
                  <a:gd name="T43" fmla="*/ 18 h 18"/>
                  <a:gd name="T44" fmla="*/ 0 w 14"/>
                  <a:gd name="T45" fmla="*/ 18 h 18"/>
                  <a:gd name="T46" fmla="*/ 0 w 14"/>
                  <a:gd name="T47" fmla="*/ 17 h 18"/>
                  <a:gd name="T48" fmla="*/ 0 w 14"/>
                  <a:gd name="T49" fmla="*/ 17 h 18"/>
                  <a:gd name="T50" fmla="*/ 0 w 14"/>
                  <a:gd name="T51" fmla="*/ 1 h 18"/>
                  <a:gd name="T52" fmla="*/ 0 w 14"/>
                  <a:gd name="T53" fmla="*/ 1 h 18"/>
                  <a:gd name="T54" fmla="*/ 0 w 14"/>
                  <a:gd name="T55" fmla="*/ 0 h 18"/>
                  <a:gd name="T56" fmla="*/ 1 w 14"/>
                  <a:gd name="T57" fmla="*/ 0 h 18"/>
                  <a:gd name="T58" fmla="*/ 2 w 14"/>
                  <a:gd name="T59" fmla="*/ 0 h 18"/>
                  <a:gd name="T60" fmla="*/ 2 w 14"/>
                  <a:gd name="T61" fmla="*/ 0 h 18"/>
                  <a:gd name="T62" fmla="*/ 3 w 14"/>
                  <a:gd name="T63" fmla="*/ 0 h 18"/>
                  <a:gd name="T64" fmla="*/ 3 w 14"/>
                  <a:gd name="T65" fmla="*/ 1 h 18"/>
                  <a:gd name="T66" fmla="*/ 3 w 14"/>
                  <a:gd name="T67" fmla="*/ 1 h 18"/>
                  <a:gd name="T68" fmla="*/ 3 w 14"/>
                  <a:gd name="T69" fmla="*/ 3 h 18"/>
                  <a:gd name="T70" fmla="*/ 6 w 14"/>
                  <a:gd name="T71" fmla="*/ 1 h 18"/>
                  <a:gd name="T72" fmla="*/ 8 w 14"/>
                  <a:gd name="T73" fmla="*/ 0 h 18"/>
                  <a:gd name="T74" fmla="*/ 11 w 14"/>
                  <a:gd name="T75" fmla="*/ 0 h 18"/>
                  <a:gd name="T76" fmla="*/ 13 w 14"/>
                  <a:gd name="T77" fmla="*/ 2 h 18"/>
                  <a:gd name="T78" fmla="*/ 14 w 14"/>
                  <a:gd name="T79" fmla="*/ 4 h 18"/>
                  <a:gd name="T80" fmla="*/ 14 w 14"/>
                  <a:gd name="T81" fmla="*/ 7 h 18"/>
                  <a:gd name="T82" fmla="*/ 14 w 14"/>
                  <a:gd name="T83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" h="18">
                    <a:moveTo>
                      <a:pt x="14" y="17"/>
                    </a:move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6"/>
                      <a:pt x="11" y="5"/>
                    </a:cubicBezTo>
                    <a:cubicBezTo>
                      <a:pt x="11" y="5"/>
                      <a:pt x="11" y="4"/>
                      <a:pt x="10" y="4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5" y="4"/>
                      <a:pt x="4" y="5"/>
                      <a:pt x="3" y="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2" y="1"/>
                      <a:pt x="13" y="1"/>
                      <a:pt x="13" y="2"/>
                    </a:cubicBezTo>
                    <a:cubicBezTo>
                      <a:pt x="13" y="3"/>
                      <a:pt x="14" y="3"/>
                      <a:pt x="14" y="4"/>
                    </a:cubicBezTo>
                    <a:cubicBezTo>
                      <a:pt x="14" y="5"/>
                      <a:pt x="14" y="6"/>
                      <a:pt x="14" y="7"/>
                    </a:cubicBezTo>
                    <a:lnTo>
                      <a:pt x="14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2114"/>
              <p:cNvSpPr>
                <a:spLocks noEditPoints="1"/>
              </p:cNvSpPr>
              <p:nvPr/>
            </p:nvSpPr>
            <p:spPr bwMode="auto">
              <a:xfrm>
                <a:off x="8837339" y="-610199"/>
                <a:ext cx="57150" cy="68262"/>
              </a:xfrm>
              <a:custGeom>
                <a:avLst/>
                <a:gdLst>
                  <a:gd name="T0" fmla="*/ 15 w 15"/>
                  <a:gd name="T1" fmla="*/ 8 h 18"/>
                  <a:gd name="T2" fmla="*/ 14 w 15"/>
                  <a:gd name="T3" fmla="*/ 9 h 18"/>
                  <a:gd name="T4" fmla="*/ 14 w 15"/>
                  <a:gd name="T5" fmla="*/ 10 h 18"/>
                  <a:gd name="T6" fmla="*/ 3 w 15"/>
                  <a:gd name="T7" fmla="*/ 10 h 18"/>
                  <a:gd name="T8" fmla="*/ 3 w 15"/>
                  <a:gd name="T9" fmla="*/ 12 h 18"/>
                  <a:gd name="T10" fmla="*/ 4 w 15"/>
                  <a:gd name="T11" fmla="*/ 14 h 18"/>
                  <a:gd name="T12" fmla="*/ 6 w 15"/>
                  <a:gd name="T13" fmla="*/ 15 h 18"/>
                  <a:gd name="T14" fmla="*/ 8 w 15"/>
                  <a:gd name="T15" fmla="*/ 16 h 18"/>
                  <a:gd name="T16" fmla="*/ 10 w 15"/>
                  <a:gd name="T17" fmla="*/ 15 h 18"/>
                  <a:gd name="T18" fmla="*/ 12 w 15"/>
                  <a:gd name="T19" fmla="*/ 15 h 18"/>
                  <a:gd name="T20" fmla="*/ 13 w 15"/>
                  <a:gd name="T21" fmla="*/ 14 h 18"/>
                  <a:gd name="T22" fmla="*/ 14 w 15"/>
                  <a:gd name="T23" fmla="*/ 14 h 18"/>
                  <a:gd name="T24" fmla="*/ 14 w 15"/>
                  <a:gd name="T25" fmla="*/ 14 h 18"/>
                  <a:gd name="T26" fmla="*/ 14 w 15"/>
                  <a:gd name="T27" fmla="*/ 15 h 18"/>
                  <a:gd name="T28" fmla="*/ 14 w 15"/>
                  <a:gd name="T29" fmla="*/ 15 h 18"/>
                  <a:gd name="T30" fmla="*/ 14 w 15"/>
                  <a:gd name="T31" fmla="*/ 15 h 18"/>
                  <a:gd name="T32" fmla="*/ 14 w 15"/>
                  <a:gd name="T33" fmla="*/ 16 h 18"/>
                  <a:gd name="T34" fmla="*/ 14 w 15"/>
                  <a:gd name="T35" fmla="*/ 16 h 18"/>
                  <a:gd name="T36" fmla="*/ 14 w 15"/>
                  <a:gd name="T37" fmla="*/ 16 h 18"/>
                  <a:gd name="T38" fmla="*/ 14 w 15"/>
                  <a:gd name="T39" fmla="*/ 17 h 18"/>
                  <a:gd name="T40" fmla="*/ 13 w 15"/>
                  <a:gd name="T41" fmla="*/ 17 h 18"/>
                  <a:gd name="T42" fmla="*/ 12 w 15"/>
                  <a:gd name="T43" fmla="*/ 17 h 18"/>
                  <a:gd name="T44" fmla="*/ 10 w 15"/>
                  <a:gd name="T45" fmla="*/ 18 h 18"/>
                  <a:gd name="T46" fmla="*/ 8 w 15"/>
                  <a:gd name="T47" fmla="*/ 18 h 18"/>
                  <a:gd name="T48" fmla="*/ 4 w 15"/>
                  <a:gd name="T49" fmla="*/ 17 h 18"/>
                  <a:gd name="T50" fmla="*/ 2 w 15"/>
                  <a:gd name="T51" fmla="*/ 16 h 18"/>
                  <a:gd name="T52" fmla="*/ 0 w 15"/>
                  <a:gd name="T53" fmla="*/ 13 h 18"/>
                  <a:gd name="T54" fmla="*/ 0 w 15"/>
                  <a:gd name="T55" fmla="*/ 9 h 18"/>
                  <a:gd name="T56" fmla="*/ 0 w 15"/>
                  <a:gd name="T57" fmla="*/ 5 h 18"/>
                  <a:gd name="T58" fmla="*/ 2 w 15"/>
                  <a:gd name="T59" fmla="*/ 2 h 18"/>
                  <a:gd name="T60" fmla="*/ 4 w 15"/>
                  <a:gd name="T61" fmla="*/ 1 h 18"/>
                  <a:gd name="T62" fmla="*/ 8 w 15"/>
                  <a:gd name="T63" fmla="*/ 0 h 18"/>
                  <a:gd name="T64" fmla="*/ 11 w 15"/>
                  <a:gd name="T65" fmla="*/ 1 h 18"/>
                  <a:gd name="T66" fmla="*/ 13 w 15"/>
                  <a:gd name="T67" fmla="*/ 2 h 18"/>
                  <a:gd name="T68" fmla="*/ 14 w 15"/>
                  <a:gd name="T69" fmla="*/ 5 h 18"/>
                  <a:gd name="T70" fmla="*/ 15 w 15"/>
                  <a:gd name="T71" fmla="*/ 8 h 18"/>
                  <a:gd name="T72" fmla="*/ 12 w 15"/>
                  <a:gd name="T73" fmla="*/ 7 h 18"/>
                  <a:gd name="T74" fmla="*/ 11 w 15"/>
                  <a:gd name="T75" fmla="*/ 4 h 18"/>
                  <a:gd name="T76" fmla="*/ 7 w 15"/>
                  <a:gd name="T77" fmla="*/ 2 h 18"/>
                  <a:gd name="T78" fmla="*/ 5 w 15"/>
                  <a:gd name="T79" fmla="*/ 3 h 18"/>
                  <a:gd name="T80" fmla="*/ 4 w 15"/>
                  <a:gd name="T81" fmla="*/ 4 h 18"/>
                  <a:gd name="T82" fmla="*/ 3 w 15"/>
                  <a:gd name="T83" fmla="*/ 5 h 18"/>
                  <a:gd name="T84" fmla="*/ 3 w 15"/>
                  <a:gd name="T85" fmla="*/ 7 h 18"/>
                  <a:gd name="T86" fmla="*/ 12 w 15"/>
                  <a:gd name="T8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" h="18">
                    <a:moveTo>
                      <a:pt x="15" y="8"/>
                    </a:moveTo>
                    <a:cubicBezTo>
                      <a:pt x="15" y="9"/>
                      <a:pt x="15" y="9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4" y="14"/>
                      <a:pt x="5" y="15"/>
                      <a:pt x="6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9" y="16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7" y="18"/>
                      <a:pt x="5" y="18"/>
                      <a:pt x="4" y="17"/>
                    </a:cubicBezTo>
                    <a:cubicBezTo>
                      <a:pt x="3" y="17"/>
                      <a:pt x="2" y="16"/>
                      <a:pt x="2" y="16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6"/>
                      <a:pt x="0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2" y="1"/>
                      <a:pt x="13" y="2"/>
                      <a:pt x="13" y="2"/>
                    </a:cubicBezTo>
                    <a:cubicBezTo>
                      <a:pt x="14" y="3"/>
                      <a:pt x="14" y="4"/>
                      <a:pt x="14" y="5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  <a:moveTo>
                      <a:pt x="12" y="7"/>
                    </a:moveTo>
                    <a:cubicBezTo>
                      <a:pt x="12" y="6"/>
                      <a:pt x="11" y="4"/>
                      <a:pt x="11" y="4"/>
                    </a:cubicBezTo>
                    <a:cubicBezTo>
                      <a:pt x="10" y="3"/>
                      <a:pt x="9" y="2"/>
                      <a:pt x="7" y="2"/>
                    </a:cubicBezTo>
                    <a:cubicBezTo>
                      <a:pt x="7" y="2"/>
                      <a:pt x="6" y="2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7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2115"/>
              <p:cNvSpPr>
                <a:spLocks/>
              </p:cNvSpPr>
              <p:nvPr/>
            </p:nvSpPr>
            <p:spPr bwMode="auto">
              <a:xfrm>
                <a:off x="8908776" y="-610199"/>
                <a:ext cx="38100" cy="68262"/>
              </a:xfrm>
              <a:custGeom>
                <a:avLst/>
                <a:gdLst>
                  <a:gd name="T0" fmla="*/ 10 w 10"/>
                  <a:gd name="T1" fmla="*/ 2 h 18"/>
                  <a:gd name="T2" fmla="*/ 10 w 10"/>
                  <a:gd name="T3" fmla="*/ 2 h 18"/>
                  <a:gd name="T4" fmla="*/ 10 w 10"/>
                  <a:gd name="T5" fmla="*/ 3 h 18"/>
                  <a:gd name="T6" fmla="*/ 10 w 10"/>
                  <a:gd name="T7" fmla="*/ 3 h 18"/>
                  <a:gd name="T8" fmla="*/ 10 w 10"/>
                  <a:gd name="T9" fmla="*/ 3 h 18"/>
                  <a:gd name="T10" fmla="*/ 9 w 10"/>
                  <a:gd name="T11" fmla="*/ 3 h 18"/>
                  <a:gd name="T12" fmla="*/ 9 w 10"/>
                  <a:gd name="T13" fmla="*/ 3 h 18"/>
                  <a:gd name="T14" fmla="*/ 8 w 10"/>
                  <a:gd name="T15" fmla="*/ 3 h 18"/>
                  <a:gd name="T16" fmla="*/ 7 w 10"/>
                  <a:gd name="T17" fmla="*/ 3 h 18"/>
                  <a:gd name="T18" fmla="*/ 7 w 10"/>
                  <a:gd name="T19" fmla="*/ 3 h 18"/>
                  <a:gd name="T20" fmla="*/ 6 w 10"/>
                  <a:gd name="T21" fmla="*/ 4 h 18"/>
                  <a:gd name="T22" fmla="*/ 5 w 10"/>
                  <a:gd name="T23" fmla="*/ 5 h 18"/>
                  <a:gd name="T24" fmla="*/ 3 w 10"/>
                  <a:gd name="T25" fmla="*/ 6 h 18"/>
                  <a:gd name="T26" fmla="*/ 3 w 10"/>
                  <a:gd name="T27" fmla="*/ 17 h 18"/>
                  <a:gd name="T28" fmla="*/ 3 w 10"/>
                  <a:gd name="T29" fmla="*/ 17 h 18"/>
                  <a:gd name="T30" fmla="*/ 3 w 10"/>
                  <a:gd name="T31" fmla="*/ 18 h 18"/>
                  <a:gd name="T32" fmla="*/ 3 w 10"/>
                  <a:gd name="T33" fmla="*/ 18 h 18"/>
                  <a:gd name="T34" fmla="*/ 2 w 10"/>
                  <a:gd name="T35" fmla="*/ 18 h 18"/>
                  <a:gd name="T36" fmla="*/ 1 w 10"/>
                  <a:gd name="T37" fmla="*/ 18 h 18"/>
                  <a:gd name="T38" fmla="*/ 1 w 10"/>
                  <a:gd name="T39" fmla="*/ 18 h 18"/>
                  <a:gd name="T40" fmla="*/ 0 w 10"/>
                  <a:gd name="T41" fmla="*/ 17 h 18"/>
                  <a:gd name="T42" fmla="*/ 0 w 10"/>
                  <a:gd name="T43" fmla="*/ 17 h 18"/>
                  <a:gd name="T44" fmla="*/ 0 w 10"/>
                  <a:gd name="T45" fmla="*/ 1 h 18"/>
                  <a:gd name="T46" fmla="*/ 0 w 10"/>
                  <a:gd name="T47" fmla="*/ 1 h 18"/>
                  <a:gd name="T48" fmla="*/ 1 w 10"/>
                  <a:gd name="T49" fmla="*/ 0 h 18"/>
                  <a:gd name="T50" fmla="*/ 1 w 10"/>
                  <a:gd name="T51" fmla="*/ 0 h 18"/>
                  <a:gd name="T52" fmla="*/ 2 w 10"/>
                  <a:gd name="T53" fmla="*/ 0 h 18"/>
                  <a:gd name="T54" fmla="*/ 2 w 10"/>
                  <a:gd name="T55" fmla="*/ 0 h 18"/>
                  <a:gd name="T56" fmla="*/ 3 w 10"/>
                  <a:gd name="T57" fmla="*/ 0 h 18"/>
                  <a:gd name="T58" fmla="*/ 3 w 10"/>
                  <a:gd name="T59" fmla="*/ 1 h 18"/>
                  <a:gd name="T60" fmla="*/ 3 w 10"/>
                  <a:gd name="T61" fmla="*/ 1 h 18"/>
                  <a:gd name="T62" fmla="*/ 3 w 10"/>
                  <a:gd name="T63" fmla="*/ 3 h 18"/>
                  <a:gd name="T64" fmla="*/ 4 w 10"/>
                  <a:gd name="T65" fmla="*/ 2 h 18"/>
                  <a:gd name="T66" fmla="*/ 6 w 10"/>
                  <a:gd name="T67" fmla="*/ 1 h 18"/>
                  <a:gd name="T68" fmla="*/ 7 w 10"/>
                  <a:gd name="T69" fmla="*/ 0 h 18"/>
                  <a:gd name="T70" fmla="*/ 8 w 10"/>
                  <a:gd name="T71" fmla="*/ 0 h 18"/>
                  <a:gd name="T72" fmla="*/ 8 w 10"/>
                  <a:gd name="T73" fmla="*/ 0 h 18"/>
                  <a:gd name="T74" fmla="*/ 9 w 10"/>
                  <a:gd name="T75" fmla="*/ 0 h 18"/>
                  <a:gd name="T76" fmla="*/ 9 w 10"/>
                  <a:gd name="T77" fmla="*/ 0 h 18"/>
                  <a:gd name="T78" fmla="*/ 10 w 10"/>
                  <a:gd name="T79" fmla="*/ 0 h 18"/>
                  <a:gd name="T80" fmla="*/ 10 w 10"/>
                  <a:gd name="T81" fmla="*/ 1 h 18"/>
                  <a:gd name="T82" fmla="*/ 10 w 10"/>
                  <a:gd name="T83" fmla="*/ 1 h 18"/>
                  <a:gd name="T84" fmla="*/ 10 w 10"/>
                  <a:gd name="T85" fmla="*/ 1 h 18"/>
                  <a:gd name="T86" fmla="*/ 10 w 10"/>
                  <a:gd name="T87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0" h="18">
                    <a:moveTo>
                      <a:pt x="10" y="2"/>
                    </a:move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2116"/>
              <p:cNvSpPr>
                <a:spLocks noEditPoints="1"/>
              </p:cNvSpPr>
              <p:nvPr/>
            </p:nvSpPr>
            <p:spPr bwMode="auto">
              <a:xfrm>
                <a:off x="8954814" y="-610199"/>
                <a:ext cx="47625" cy="68262"/>
              </a:xfrm>
              <a:custGeom>
                <a:avLst/>
                <a:gdLst>
                  <a:gd name="T0" fmla="*/ 13 w 13"/>
                  <a:gd name="T1" fmla="*/ 17 h 18"/>
                  <a:gd name="T2" fmla="*/ 13 w 13"/>
                  <a:gd name="T3" fmla="*/ 18 h 18"/>
                  <a:gd name="T4" fmla="*/ 12 w 13"/>
                  <a:gd name="T5" fmla="*/ 18 h 18"/>
                  <a:gd name="T6" fmla="*/ 12 w 13"/>
                  <a:gd name="T7" fmla="*/ 18 h 18"/>
                  <a:gd name="T8" fmla="*/ 11 w 13"/>
                  <a:gd name="T9" fmla="*/ 18 h 18"/>
                  <a:gd name="T10" fmla="*/ 11 w 13"/>
                  <a:gd name="T11" fmla="*/ 18 h 18"/>
                  <a:gd name="T12" fmla="*/ 10 w 13"/>
                  <a:gd name="T13" fmla="*/ 17 h 18"/>
                  <a:gd name="T14" fmla="*/ 10 w 13"/>
                  <a:gd name="T15" fmla="*/ 16 h 18"/>
                  <a:gd name="T16" fmla="*/ 8 w 13"/>
                  <a:gd name="T17" fmla="*/ 17 h 18"/>
                  <a:gd name="T18" fmla="*/ 5 w 13"/>
                  <a:gd name="T19" fmla="*/ 18 h 18"/>
                  <a:gd name="T20" fmla="*/ 3 w 13"/>
                  <a:gd name="T21" fmla="*/ 18 h 18"/>
                  <a:gd name="T22" fmla="*/ 1 w 13"/>
                  <a:gd name="T23" fmla="*/ 17 h 18"/>
                  <a:gd name="T24" fmla="*/ 0 w 13"/>
                  <a:gd name="T25" fmla="*/ 15 h 18"/>
                  <a:gd name="T26" fmla="*/ 0 w 13"/>
                  <a:gd name="T27" fmla="*/ 13 h 18"/>
                  <a:gd name="T28" fmla="*/ 0 w 13"/>
                  <a:gd name="T29" fmla="*/ 11 h 18"/>
                  <a:gd name="T30" fmla="*/ 2 w 13"/>
                  <a:gd name="T31" fmla="*/ 9 h 18"/>
                  <a:gd name="T32" fmla="*/ 4 w 13"/>
                  <a:gd name="T33" fmla="*/ 8 h 18"/>
                  <a:gd name="T34" fmla="*/ 8 w 13"/>
                  <a:gd name="T35" fmla="*/ 8 h 18"/>
                  <a:gd name="T36" fmla="*/ 10 w 13"/>
                  <a:gd name="T37" fmla="*/ 8 h 18"/>
                  <a:gd name="T38" fmla="*/ 10 w 13"/>
                  <a:gd name="T39" fmla="*/ 6 h 18"/>
                  <a:gd name="T40" fmla="*/ 10 w 13"/>
                  <a:gd name="T41" fmla="*/ 5 h 18"/>
                  <a:gd name="T42" fmla="*/ 9 w 13"/>
                  <a:gd name="T43" fmla="*/ 3 h 18"/>
                  <a:gd name="T44" fmla="*/ 8 w 13"/>
                  <a:gd name="T45" fmla="*/ 3 h 18"/>
                  <a:gd name="T46" fmla="*/ 6 w 13"/>
                  <a:gd name="T47" fmla="*/ 2 h 18"/>
                  <a:gd name="T48" fmla="*/ 4 w 13"/>
                  <a:gd name="T49" fmla="*/ 3 h 18"/>
                  <a:gd name="T50" fmla="*/ 3 w 13"/>
                  <a:gd name="T51" fmla="*/ 3 h 18"/>
                  <a:gd name="T52" fmla="*/ 2 w 13"/>
                  <a:gd name="T53" fmla="*/ 4 h 18"/>
                  <a:gd name="T54" fmla="*/ 1 w 13"/>
                  <a:gd name="T55" fmla="*/ 4 h 18"/>
                  <a:gd name="T56" fmla="*/ 1 w 13"/>
                  <a:gd name="T57" fmla="*/ 4 h 18"/>
                  <a:gd name="T58" fmla="*/ 0 w 13"/>
                  <a:gd name="T59" fmla="*/ 4 h 18"/>
                  <a:gd name="T60" fmla="*/ 0 w 13"/>
                  <a:gd name="T61" fmla="*/ 3 h 18"/>
                  <a:gd name="T62" fmla="*/ 0 w 13"/>
                  <a:gd name="T63" fmla="*/ 3 h 18"/>
                  <a:gd name="T64" fmla="*/ 0 w 13"/>
                  <a:gd name="T65" fmla="*/ 2 h 18"/>
                  <a:gd name="T66" fmla="*/ 1 w 13"/>
                  <a:gd name="T67" fmla="*/ 2 h 18"/>
                  <a:gd name="T68" fmla="*/ 2 w 13"/>
                  <a:gd name="T69" fmla="*/ 1 h 18"/>
                  <a:gd name="T70" fmla="*/ 3 w 13"/>
                  <a:gd name="T71" fmla="*/ 1 h 18"/>
                  <a:gd name="T72" fmla="*/ 5 w 13"/>
                  <a:gd name="T73" fmla="*/ 0 h 18"/>
                  <a:gd name="T74" fmla="*/ 7 w 13"/>
                  <a:gd name="T75" fmla="*/ 0 h 18"/>
                  <a:gd name="T76" fmla="*/ 10 w 13"/>
                  <a:gd name="T77" fmla="*/ 0 h 18"/>
                  <a:gd name="T78" fmla="*/ 12 w 13"/>
                  <a:gd name="T79" fmla="*/ 2 h 18"/>
                  <a:gd name="T80" fmla="*/ 13 w 13"/>
                  <a:gd name="T81" fmla="*/ 3 h 18"/>
                  <a:gd name="T82" fmla="*/ 13 w 13"/>
                  <a:gd name="T83" fmla="*/ 6 h 18"/>
                  <a:gd name="T84" fmla="*/ 13 w 13"/>
                  <a:gd name="T85" fmla="*/ 17 h 18"/>
                  <a:gd name="T86" fmla="*/ 10 w 13"/>
                  <a:gd name="T87" fmla="*/ 10 h 18"/>
                  <a:gd name="T88" fmla="*/ 7 w 13"/>
                  <a:gd name="T89" fmla="*/ 10 h 18"/>
                  <a:gd name="T90" fmla="*/ 5 w 13"/>
                  <a:gd name="T91" fmla="*/ 10 h 18"/>
                  <a:gd name="T92" fmla="*/ 4 w 13"/>
                  <a:gd name="T93" fmla="*/ 11 h 18"/>
                  <a:gd name="T94" fmla="*/ 3 w 13"/>
                  <a:gd name="T95" fmla="*/ 12 h 18"/>
                  <a:gd name="T96" fmla="*/ 3 w 13"/>
                  <a:gd name="T97" fmla="*/ 13 h 18"/>
                  <a:gd name="T98" fmla="*/ 3 w 13"/>
                  <a:gd name="T99" fmla="*/ 15 h 18"/>
                  <a:gd name="T100" fmla="*/ 6 w 13"/>
                  <a:gd name="T101" fmla="*/ 16 h 18"/>
                  <a:gd name="T102" fmla="*/ 8 w 13"/>
                  <a:gd name="T103" fmla="*/ 15 h 18"/>
                  <a:gd name="T104" fmla="*/ 10 w 13"/>
                  <a:gd name="T105" fmla="*/ 13 h 18"/>
                  <a:gd name="T106" fmla="*/ 10 w 13"/>
                  <a:gd name="T10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" h="18">
                    <a:moveTo>
                      <a:pt x="13" y="17"/>
                    </a:moveTo>
                    <a:cubicBezTo>
                      <a:pt x="13" y="18"/>
                      <a:pt x="13" y="18"/>
                      <a:pt x="1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9" y="17"/>
                      <a:pt x="8" y="17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4"/>
                      <a:pt x="0" y="14"/>
                      <a:pt x="0" y="13"/>
                    </a:cubicBezTo>
                    <a:cubicBezTo>
                      <a:pt x="0" y="12"/>
                      <a:pt x="0" y="11"/>
                      <a:pt x="0" y="11"/>
                    </a:cubicBezTo>
                    <a:cubicBezTo>
                      <a:pt x="0" y="10"/>
                      <a:pt x="1" y="9"/>
                      <a:pt x="2" y="9"/>
                    </a:cubicBezTo>
                    <a:cubicBezTo>
                      <a:pt x="2" y="8"/>
                      <a:pt x="3" y="8"/>
                      <a:pt x="4" y="8"/>
                    </a:cubicBezTo>
                    <a:cubicBezTo>
                      <a:pt x="5" y="8"/>
                      <a:pt x="7" y="8"/>
                      <a:pt x="8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5"/>
                      <a:pt x="10" y="5"/>
                    </a:cubicBezTo>
                    <a:cubicBezTo>
                      <a:pt x="10" y="4"/>
                      <a:pt x="9" y="4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6" y="2"/>
                      <a:pt x="5" y="2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1"/>
                      <a:pt x="11" y="1"/>
                      <a:pt x="12" y="2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13" y="4"/>
                      <a:pt x="13" y="5"/>
                      <a:pt x="13" y="6"/>
                    </a:cubicBezTo>
                    <a:lnTo>
                      <a:pt x="13" y="17"/>
                    </a:lnTo>
                    <a:close/>
                    <a:moveTo>
                      <a:pt x="10" y="10"/>
                    </a:move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1"/>
                    </a:cubicBezTo>
                    <a:cubicBezTo>
                      <a:pt x="3" y="11"/>
                      <a:pt x="3" y="11"/>
                      <a:pt x="3" y="12"/>
                    </a:cubicBezTo>
                    <a:cubicBezTo>
                      <a:pt x="3" y="12"/>
                      <a:pt x="3" y="12"/>
                      <a:pt x="3" y="13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4" y="15"/>
                      <a:pt x="5" y="16"/>
                      <a:pt x="6" y="16"/>
                    </a:cubicBezTo>
                    <a:cubicBezTo>
                      <a:pt x="7" y="16"/>
                      <a:pt x="7" y="15"/>
                      <a:pt x="8" y="15"/>
                    </a:cubicBezTo>
                    <a:cubicBezTo>
                      <a:pt x="9" y="15"/>
                      <a:pt x="9" y="14"/>
                      <a:pt x="10" y="13"/>
                    </a:cubicBez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2117"/>
              <p:cNvSpPr>
                <a:spLocks noEditPoints="1"/>
              </p:cNvSpPr>
              <p:nvPr/>
            </p:nvSpPr>
            <p:spPr bwMode="auto">
              <a:xfrm>
                <a:off x="9024664" y="-640362"/>
                <a:ext cx="57150" cy="98425"/>
              </a:xfrm>
              <a:custGeom>
                <a:avLst/>
                <a:gdLst>
                  <a:gd name="T0" fmla="*/ 15 w 15"/>
                  <a:gd name="T1" fmla="*/ 17 h 26"/>
                  <a:gd name="T2" fmla="*/ 14 w 15"/>
                  <a:gd name="T3" fmla="*/ 21 h 26"/>
                  <a:gd name="T4" fmla="*/ 13 w 15"/>
                  <a:gd name="T5" fmla="*/ 23 h 26"/>
                  <a:gd name="T6" fmla="*/ 11 w 15"/>
                  <a:gd name="T7" fmla="*/ 25 h 26"/>
                  <a:gd name="T8" fmla="*/ 8 w 15"/>
                  <a:gd name="T9" fmla="*/ 26 h 26"/>
                  <a:gd name="T10" fmla="*/ 6 w 15"/>
                  <a:gd name="T11" fmla="*/ 26 h 26"/>
                  <a:gd name="T12" fmla="*/ 5 w 15"/>
                  <a:gd name="T13" fmla="*/ 25 h 26"/>
                  <a:gd name="T14" fmla="*/ 4 w 15"/>
                  <a:gd name="T15" fmla="*/ 24 h 26"/>
                  <a:gd name="T16" fmla="*/ 2 w 15"/>
                  <a:gd name="T17" fmla="*/ 23 h 26"/>
                  <a:gd name="T18" fmla="*/ 2 w 15"/>
                  <a:gd name="T19" fmla="*/ 25 h 26"/>
                  <a:gd name="T20" fmla="*/ 2 w 15"/>
                  <a:gd name="T21" fmla="*/ 25 h 26"/>
                  <a:gd name="T22" fmla="*/ 2 w 15"/>
                  <a:gd name="T23" fmla="*/ 26 h 26"/>
                  <a:gd name="T24" fmla="*/ 1 w 15"/>
                  <a:gd name="T25" fmla="*/ 26 h 26"/>
                  <a:gd name="T26" fmla="*/ 1 w 15"/>
                  <a:gd name="T27" fmla="*/ 26 h 26"/>
                  <a:gd name="T28" fmla="*/ 0 w 15"/>
                  <a:gd name="T29" fmla="*/ 26 h 26"/>
                  <a:gd name="T30" fmla="*/ 0 w 15"/>
                  <a:gd name="T31" fmla="*/ 26 h 26"/>
                  <a:gd name="T32" fmla="*/ 0 w 15"/>
                  <a:gd name="T33" fmla="*/ 25 h 26"/>
                  <a:gd name="T34" fmla="*/ 0 w 15"/>
                  <a:gd name="T35" fmla="*/ 25 h 26"/>
                  <a:gd name="T36" fmla="*/ 0 w 15"/>
                  <a:gd name="T37" fmla="*/ 1 h 26"/>
                  <a:gd name="T38" fmla="*/ 0 w 15"/>
                  <a:gd name="T39" fmla="*/ 1 h 26"/>
                  <a:gd name="T40" fmla="*/ 0 w 15"/>
                  <a:gd name="T41" fmla="*/ 0 h 26"/>
                  <a:gd name="T42" fmla="*/ 0 w 15"/>
                  <a:gd name="T43" fmla="*/ 0 h 26"/>
                  <a:gd name="T44" fmla="*/ 1 w 15"/>
                  <a:gd name="T45" fmla="*/ 0 h 26"/>
                  <a:gd name="T46" fmla="*/ 2 w 15"/>
                  <a:gd name="T47" fmla="*/ 0 h 26"/>
                  <a:gd name="T48" fmla="*/ 2 w 15"/>
                  <a:gd name="T49" fmla="*/ 0 h 26"/>
                  <a:gd name="T50" fmla="*/ 3 w 15"/>
                  <a:gd name="T51" fmla="*/ 1 h 26"/>
                  <a:gd name="T52" fmla="*/ 3 w 15"/>
                  <a:gd name="T53" fmla="*/ 1 h 26"/>
                  <a:gd name="T54" fmla="*/ 3 w 15"/>
                  <a:gd name="T55" fmla="*/ 11 h 26"/>
                  <a:gd name="T56" fmla="*/ 4 w 15"/>
                  <a:gd name="T57" fmla="*/ 9 h 26"/>
                  <a:gd name="T58" fmla="*/ 5 w 15"/>
                  <a:gd name="T59" fmla="*/ 9 h 26"/>
                  <a:gd name="T60" fmla="*/ 7 w 15"/>
                  <a:gd name="T61" fmla="*/ 8 h 26"/>
                  <a:gd name="T62" fmla="*/ 8 w 15"/>
                  <a:gd name="T63" fmla="*/ 8 h 26"/>
                  <a:gd name="T64" fmla="*/ 11 w 15"/>
                  <a:gd name="T65" fmla="*/ 9 h 26"/>
                  <a:gd name="T66" fmla="*/ 13 w 15"/>
                  <a:gd name="T67" fmla="*/ 11 h 26"/>
                  <a:gd name="T68" fmla="*/ 14 w 15"/>
                  <a:gd name="T69" fmla="*/ 13 h 26"/>
                  <a:gd name="T70" fmla="*/ 15 w 15"/>
                  <a:gd name="T71" fmla="*/ 17 h 26"/>
                  <a:gd name="T72" fmla="*/ 12 w 15"/>
                  <a:gd name="T73" fmla="*/ 17 h 26"/>
                  <a:gd name="T74" fmla="*/ 11 w 15"/>
                  <a:gd name="T75" fmla="*/ 15 h 26"/>
                  <a:gd name="T76" fmla="*/ 11 w 15"/>
                  <a:gd name="T77" fmla="*/ 12 h 26"/>
                  <a:gd name="T78" fmla="*/ 9 w 15"/>
                  <a:gd name="T79" fmla="*/ 11 h 26"/>
                  <a:gd name="T80" fmla="*/ 7 w 15"/>
                  <a:gd name="T81" fmla="*/ 11 h 26"/>
                  <a:gd name="T82" fmla="*/ 6 w 15"/>
                  <a:gd name="T83" fmla="*/ 11 h 26"/>
                  <a:gd name="T84" fmla="*/ 5 w 15"/>
                  <a:gd name="T85" fmla="*/ 11 h 26"/>
                  <a:gd name="T86" fmla="*/ 4 w 15"/>
                  <a:gd name="T87" fmla="*/ 12 h 26"/>
                  <a:gd name="T88" fmla="*/ 3 w 15"/>
                  <a:gd name="T89" fmla="*/ 14 h 26"/>
                  <a:gd name="T90" fmla="*/ 3 w 15"/>
                  <a:gd name="T91" fmla="*/ 20 h 26"/>
                  <a:gd name="T92" fmla="*/ 5 w 15"/>
                  <a:gd name="T93" fmla="*/ 23 h 26"/>
                  <a:gd name="T94" fmla="*/ 7 w 15"/>
                  <a:gd name="T95" fmla="*/ 23 h 26"/>
                  <a:gd name="T96" fmla="*/ 9 w 15"/>
                  <a:gd name="T97" fmla="*/ 23 h 26"/>
                  <a:gd name="T98" fmla="*/ 11 w 15"/>
                  <a:gd name="T99" fmla="*/ 21 h 26"/>
                  <a:gd name="T100" fmla="*/ 11 w 15"/>
                  <a:gd name="T101" fmla="*/ 19 h 26"/>
                  <a:gd name="T102" fmla="*/ 12 w 15"/>
                  <a:gd name="T103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" h="26">
                    <a:moveTo>
                      <a:pt x="15" y="17"/>
                    </a:moveTo>
                    <a:cubicBezTo>
                      <a:pt x="15" y="18"/>
                      <a:pt x="15" y="19"/>
                      <a:pt x="14" y="21"/>
                    </a:cubicBezTo>
                    <a:cubicBezTo>
                      <a:pt x="14" y="22"/>
                      <a:pt x="13" y="23"/>
                      <a:pt x="13" y="23"/>
                    </a:cubicBezTo>
                    <a:cubicBezTo>
                      <a:pt x="12" y="24"/>
                      <a:pt x="11" y="25"/>
                      <a:pt x="11" y="25"/>
                    </a:cubicBezTo>
                    <a:cubicBezTo>
                      <a:pt x="10" y="26"/>
                      <a:pt x="9" y="26"/>
                      <a:pt x="8" y="26"/>
                    </a:cubicBezTo>
                    <a:cubicBezTo>
                      <a:pt x="7" y="26"/>
                      <a:pt x="7" y="26"/>
                      <a:pt x="6" y="26"/>
                    </a:cubicBezTo>
                    <a:cubicBezTo>
                      <a:pt x="6" y="26"/>
                      <a:pt x="5" y="26"/>
                      <a:pt x="5" y="25"/>
                    </a:cubicBezTo>
                    <a:cubicBezTo>
                      <a:pt x="4" y="25"/>
                      <a:pt x="4" y="25"/>
                      <a:pt x="4" y="24"/>
                    </a:cubicBezTo>
                    <a:cubicBezTo>
                      <a:pt x="3" y="24"/>
                      <a:pt x="3" y="24"/>
                      <a:pt x="2" y="23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0"/>
                      <a:pt x="4" y="10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6" y="8"/>
                      <a:pt x="6" y="8"/>
                      <a:pt x="7" y="8"/>
                    </a:cubicBezTo>
                    <a:cubicBezTo>
                      <a:pt x="7" y="8"/>
                      <a:pt x="8" y="8"/>
                      <a:pt x="8" y="8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9"/>
                      <a:pt x="13" y="10"/>
                      <a:pt x="13" y="11"/>
                    </a:cubicBezTo>
                    <a:cubicBezTo>
                      <a:pt x="14" y="11"/>
                      <a:pt x="14" y="12"/>
                      <a:pt x="14" y="13"/>
                    </a:cubicBezTo>
                    <a:cubicBezTo>
                      <a:pt x="15" y="14"/>
                      <a:pt x="15" y="16"/>
                      <a:pt x="15" y="17"/>
                    </a:cubicBezTo>
                    <a:moveTo>
                      <a:pt x="12" y="17"/>
                    </a:moveTo>
                    <a:cubicBezTo>
                      <a:pt x="12" y="16"/>
                      <a:pt x="11" y="15"/>
                      <a:pt x="11" y="15"/>
                    </a:cubicBezTo>
                    <a:cubicBezTo>
                      <a:pt x="11" y="14"/>
                      <a:pt x="11" y="13"/>
                      <a:pt x="11" y="12"/>
                    </a:cubicBezTo>
                    <a:cubicBezTo>
                      <a:pt x="10" y="12"/>
                      <a:pt x="10" y="11"/>
                      <a:pt x="9" y="11"/>
                    </a:cubicBezTo>
                    <a:cubicBezTo>
                      <a:pt x="9" y="11"/>
                      <a:pt x="8" y="11"/>
                      <a:pt x="7" y="11"/>
                    </a:cubicBezTo>
                    <a:cubicBezTo>
                      <a:pt x="7" y="11"/>
                      <a:pt x="7" y="11"/>
                      <a:pt x="6" y="11"/>
                    </a:cubicBezTo>
                    <a:cubicBezTo>
                      <a:pt x="6" y="11"/>
                      <a:pt x="6" y="11"/>
                      <a:pt x="5" y="11"/>
                    </a:cubicBezTo>
                    <a:cubicBezTo>
                      <a:pt x="5" y="11"/>
                      <a:pt x="4" y="12"/>
                      <a:pt x="4" y="12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1"/>
                      <a:pt x="4" y="22"/>
                      <a:pt x="5" y="23"/>
                    </a:cubicBezTo>
                    <a:cubicBezTo>
                      <a:pt x="6" y="23"/>
                      <a:pt x="7" y="23"/>
                      <a:pt x="7" y="23"/>
                    </a:cubicBezTo>
                    <a:cubicBezTo>
                      <a:pt x="8" y="23"/>
                      <a:pt x="9" y="23"/>
                      <a:pt x="9" y="23"/>
                    </a:cubicBezTo>
                    <a:cubicBezTo>
                      <a:pt x="10" y="22"/>
                      <a:pt x="10" y="22"/>
                      <a:pt x="11" y="21"/>
                    </a:cubicBezTo>
                    <a:cubicBezTo>
                      <a:pt x="11" y="21"/>
                      <a:pt x="11" y="20"/>
                      <a:pt x="11" y="19"/>
                    </a:cubicBezTo>
                    <a:cubicBezTo>
                      <a:pt x="11" y="19"/>
                      <a:pt x="12" y="18"/>
                      <a:pt x="12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2118"/>
              <p:cNvSpPr>
                <a:spLocks/>
              </p:cNvSpPr>
              <p:nvPr/>
            </p:nvSpPr>
            <p:spPr bwMode="auto">
              <a:xfrm>
                <a:off x="9096101" y="-640362"/>
                <a:ext cx="12700" cy="98425"/>
              </a:xfrm>
              <a:custGeom>
                <a:avLst/>
                <a:gdLst>
                  <a:gd name="T0" fmla="*/ 8 w 8"/>
                  <a:gd name="T1" fmla="*/ 59 h 62"/>
                  <a:gd name="T2" fmla="*/ 8 w 8"/>
                  <a:gd name="T3" fmla="*/ 59 h 62"/>
                  <a:gd name="T4" fmla="*/ 8 w 8"/>
                  <a:gd name="T5" fmla="*/ 62 h 62"/>
                  <a:gd name="T6" fmla="*/ 5 w 8"/>
                  <a:gd name="T7" fmla="*/ 62 h 62"/>
                  <a:gd name="T8" fmla="*/ 5 w 8"/>
                  <a:gd name="T9" fmla="*/ 62 h 62"/>
                  <a:gd name="T10" fmla="*/ 3 w 8"/>
                  <a:gd name="T11" fmla="*/ 62 h 62"/>
                  <a:gd name="T12" fmla="*/ 0 w 8"/>
                  <a:gd name="T13" fmla="*/ 62 h 62"/>
                  <a:gd name="T14" fmla="*/ 0 w 8"/>
                  <a:gd name="T15" fmla="*/ 59 h 62"/>
                  <a:gd name="T16" fmla="*/ 0 w 8"/>
                  <a:gd name="T17" fmla="*/ 59 h 62"/>
                  <a:gd name="T18" fmla="*/ 0 w 8"/>
                  <a:gd name="T19" fmla="*/ 2 h 62"/>
                  <a:gd name="T20" fmla="*/ 0 w 8"/>
                  <a:gd name="T21" fmla="*/ 2 h 62"/>
                  <a:gd name="T22" fmla="*/ 0 w 8"/>
                  <a:gd name="T23" fmla="*/ 0 h 62"/>
                  <a:gd name="T24" fmla="*/ 3 w 8"/>
                  <a:gd name="T25" fmla="*/ 0 h 62"/>
                  <a:gd name="T26" fmla="*/ 5 w 8"/>
                  <a:gd name="T27" fmla="*/ 0 h 62"/>
                  <a:gd name="T28" fmla="*/ 5 w 8"/>
                  <a:gd name="T29" fmla="*/ 0 h 62"/>
                  <a:gd name="T30" fmla="*/ 8 w 8"/>
                  <a:gd name="T31" fmla="*/ 0 h 62"/>
                  <a:gd name="T32" fmla="*/ 8 w 8"/>
                  <a:gd name="T33" fmla="*/ 2 h 62"/>
                  <a:gd name="T34" fmla="*/ 8 w 8"/>
                  <a:gd name="T35" fmla="*/ 2 h 62"/>
                  <a:gd name="T36" fmla="*/ 8 w 8"/>
                  <a:gd name="T37" fmla="*/ 5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62">
                    <a:moveTo>
                      <a:pt x="8" y="59"/>
                    </a:moveTo>
                    <a:lnTo>
                      <a:pt x="8" y="59"/>
                    </a:lnTo>
                    <a:lnTo>
                      <a:pt x="8" y="62"/>
                    </a:lnTo>
                    <a:lnTo>
                      <a:pt x="5" y="62"/>
                    </a:lnTo>
                    <a:lnTo>
                      <a:pt x="5" y="62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59"/>
                    </a:lnTo>
                    <a:lnTo>
                      <a:pt x="0" y="59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2119"/>
              <p:cNvSpPr>
                <a:spLocks noEditPoints="1"/>
              </p:cNvSpPr>
              <p:nvPr/>
            </p:nvSpPr>
            <p:spPr bwMode="auto">
              <a:xfrm>
                <a:off x="9126264" y="-610199"/>
                <a:ext cx="57150" cy="68262"/>
              </a:xfrm>
              <a:custGeom>
                <a:avLst/>
                <a:gdLst>
                  <a:gd name="T0" fmla="*/ 15 w 15"/>
                  <a:gd name="T1" fmla="*/ 8 h 18"/>
                  <a:gd name="T2" fmla="*/ 14 w 15"/>
                  <a:gd name="T3" fmla="*/ 9 h 18"/>
                  <a:gd name="T4" fmla="*/ 14 w 15"/>
                  <a:gd name="T5" fmla="*/ 10 h 18"/>
                  <a:gd name="T6" fmla="*/ 3 w 15"/>
                  <a:gd name="T7" fmla="*/ 10 h 18"/>
                  <a:gd name="T8" fmla="*/ 3 w 15"/>
                  <a:gd name="T9" fmla="*/ 12 h 18"/>
                  <a:gd name="T10" fmla="*/ 4 w 15"/>
                  <a:gd name="T11" fmla="*/ 14 h 18"/>
                  <a:gd name="T12" fmla="*/ 6 w 15"/>
                  <a:gd name="T13" fmla="*/ 15 h 18"/>
                  <a:gd name="T14" fmla="*/ 8 w 15"/>
                  <a:gd name="T15" fmla="*/ 16 h 18"/>
                  <a:gd name="T16" fmla="*/ 10 w 15"/>
                  <a:gd name="T17" fmla="*/ 15 h 18"/>
                  <a:gd name="T18" fmla="*/ 12 w 15"/>
                  <a:gd name="T19" fmla="*/ 15 h 18"/>
                  <a:gd name="T20" fmla="*/ 13 w 15"/>
                  <a:gd name="T21" fmla="*/ 14 h 18"/>
                  <a:gd name="T22" fmla="*/ 14 w 15"/>
                  <a:gd name="T23" fmla="*/ 14 h 18"/>
                  <a:gd name="T24" fmla="*/ 14 w 15"/>
                  <a:gd name="T25" fmla="*/ 14 h 18"/>
                  <a:gd name="T26" fmla="*/ 14 w 15"/>
                  <a:gd name="T27" fmla="*/ 15 h 18"/>
                  <a:gd name="T28" fmla="*/ 14 w 15"/>
                  <a:gd name="T29" fmla="*/ 15 h 18"/>
                  <a:gd name="T30" fmla="*/ 14 w 15"/>
                  <a:gd name="T31" fmla="*/ 15 h 18"/>
                  <a:gd name="T32" fmla="*/ 14 w 15"/>
                  <a:gd name="T33" fmla="*/ 16 h 18"/>
                  <a:gd name="T34" fmla="*/ 14 w 15"/>
                  <a:gd name="T35" fmla="*/ 16 h 18"/>
                  <a:gd name="T36" fmla="*/ 14 w 15"/>
                  <a:gd name="T37" fmla="*/ 16 h 18"/>
                  <a:gd name="T38" fmla="*/ 14 w 15"/>
                  <a:gd name="T39" fmla="*/ 17 h 18"/>
                  <a:gd name="T40" fmla="*/ 13 w 15"/>
                  <a:gd name="T41" fmla="*/ 17 h 18"/>
                  <a:gd name="T42" fmla="*/ 12 w 15"/>
                  <a:gd name="T43" fmla="*/ 17 h 18"/>
                  <a:gd name="T44" fmla="*/ 10 w 15"/>
                  <a:gd name="T45" fmla="*/ 18 h 18"/>
                  <a:gd name="T46" fmla="*/ 8 w 15"/>
                  <a:gd name="T47" fmla="*/ 18 h 18"/>
                  <a:gd name="T48" fmla="*/ 4 w 15"/>
                  <a:gd name="T49" fmla="*/ 17 h 18"/>
                  <a:gd name="T50" fmla="*/ 2 w 15"/>
                  <a:gd name="T51" fmla="*/ 16 h 18"/>
                  <a:gd name="T52" fmla="*/ 0 w 15"/>
                  <a:gd name="T53" fmla="*/ 13 h 18"/>
                  <a:gd name="T54" fmla="*/ 0 w 15"/>
                  <a:gd name="T55" fmla="*/ 9 h 18"/>
                  <a:gd name="T56" fmla="*/ 0 w 15"/>
                  <a:gd name="T57" fmla="*/ 5 h 18"/>
                  <a:gd name="T58" fmla="*/ 2 w 15"/>
                  <a:gd name="T59" fmla="*/ 2 h 18"/>
                  <a:gd name="T60" fmla="*/ 4 w 15"/>
                  <a:gd name="T61" fmla="*/ 1 h 18"/>
                  <a:gd name="T62" fmla="*/ 8 w 15"/>
                  <a:gd name="T63" fmla="*/ 0 h 18"/>
                  <a:gd name="T64" fmla="*/ 11 w 15"/>
                  <a:gd name="T65" fmla="*/ 1 h 18"/>
                  <a:gd name="T66" fmla="*/ 13 w 15"/>
                  <a:gd name="T67" fmla="*/ 2 h 18"/>
                  <a:gd name="T68" fmla="*/ 14 w 15"/>
                  <a:gd name="T69" fmla="*/ 5 h 18"/>
                  <a:gd name="T70" fmla="*/ 15 w 15"/>
                  <a:gd name="T71" fmla="*/ 8 h 18"/>
                  <a:gd name="T72" fmla="*/ 12 w 15"/>
                  <a:gd name="T73" fmla="*/ 7 h 18"/>
                  <a:gd name="T74" fmla="*/ 11 w 15"/>
                  <a:gd name="T75" fmla="*/ 4 h 18"/>
                  <a:gd name="T76" fmla="*/ 7 w 15"/>
                  <a:gd name="T77" fmla="*/ 2 h 18"/>
                  <a:gd name="T78" fmla="*/ 5 w 15"/>
                  <a:gd name="T79" fmla="*/ 3 h 18"/>
                  <a:gd name="T80" fmla="*/ 4 w 15"/>
                  <a:gd name="T81" fmla="*/ 4 h 18"/>
                  <a:gd name="T82" fmla="*/ 3 w 15"/>
                  <a:gd name="T83" fmla="*/ 5 h 18"/>
                  <a:gd name="T84" fmla="*/ 3 w 15"/>
                  <a:gd name="T85" fmla="*/ 7 h 18"/>
                  <a:gd name="T86" fmla="*/ 12 w 15"/>
                  <a:gd name="T8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" h="18">
                    <a:moveTo>
                      <a:pt x="15" y="8"/>
                    </a:moveTo>
                    <a:cubicBezTo>
                      <a:pt x="15" y="9"/>
                      <a:pt x="15" y="9"/>
                      <a:pt x="14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4" y="14"/>
                      <a:pt x="5" y="15"/>
                      <a:pt x="6" y="15"/>
                    </a:cubicBezTo>
                    <a:cubicBezTo>
                      <a:pt x="6" y="15"/>
                      <a:pt x="7" y="16"/>
                      <a:pt x="8" y="16"/>
                    </a:cubicBezTo>
                    <a:cubicBezTo>
                      <a:pt x="9" y="16"/>
                      <a:pt x="10" y="15"/>
                      <a:pt x="10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2" y="15"/>
                      <a:pt x="13" y="15"/>
                      <a:pt x="13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2" y="17"/>
                      <a:pt x="12" y="17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9" y="18"/>
                      <a:pt x="9" y="18"/>
                      <a:pt x="8" y="18"/>
                    </a:cubicBezTo>
                    <a:cubicBezTo>
                      <a:pt x="7" y="18"/>
                      <a:pt x="5" y="18"/>
                      <a:pt x="4" y="17"/>
                    </a:cubicBezTo>
                    <a:cubicBezTo>
                      <a:pt x="3" y="17"/>
                      <a:pt x="2" y="16"/>
                      <a:pt x="2" y="16"/>
                    </a:cubicBezTo>
                    <a:cubicBezTo>
                      <a:pt x="1" y="15"/>
                      <a:pt x="1" y="14"/>
                      <a:pt x="0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6"/>
                      <a:pt x="0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9" y="0"/>
                      <a:pt x="10" y="0"/>
                      <a:pt x="11" y="1"/>
                    </a:cubicBezTo>
                    <a:cubicBezTo>
                      <a:pt x="12" y="1"/>
                      <a:pt x="12" y="2"/>
                      <a:pt x="13" y="2"/>
                    </a:cubicBezTo>
                    <a:cubicBezTo>
                      <a:pt x="14" y="3"/>
                      <a:pt x="14" y="4"/>
                      <a:pt x="14" y="5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  <a:moveTo>
                      <a:pt x="12" y="7"/>
                    </a:moveTo>
                    <a:cubicBezTo>
                      <a:pt x="12" y="6"/>
                      <a:pt x="11" y="4"/>
                      <a:pt x="11" y="4"/>
                    </a:cubicBezTo>
                    <a:cubicBezTo>
                      <a:pt x="10" y="3"/>
                      <a:pt x="9" y="2"/>
                      <a:pt x="7" y="2"/>
                    </a:cubicBezTo>
                    <a:cubicBezTo>
                      <a:pt x="7" y="2"/>
                      <a:pt x="6" y="2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4" y="4"/>
                      <a:pt x="3" y="5"/>
                      <a:pt x="3" y="5"/>
                    </a:cubicBezTo>
                    <a:cubicBezTo>
                      <a:pt x="3" y="6"/>
                      <a:pt x="3" y="7"/>
                      <a:pt x="3" y="7"/>
                    </a:cubicBez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2120"/>
              <p:cNvSpPr>
                <a:spLocks/>
              </p:cNvSpPr>
              <p:nvPr/>
            </p:nvSpPr>
            <p:spPr bwMode="auto">
              <a:xfrm>
                <a:off x="9194526" y="-610199"/>
                <a:ext cx="44450" cy="68262"/>
              </a:xfrm>
              <a:custGeom>
                <a:avLst/>
                <a:gdLst>
                  <a:gd name="T0" fmla="*/ 12 w 12"/>
                  <a:gd name="T1" fmla="*/ 13 h 18"/>
                  <a:gd name="T2" fmla="*/ 11 w 12"/>
                  <a:gd name="T3" fmla="*/ 15 h 18"/>
                  <a:gd name="T4" fmla="*/ 10 w 12"/>
                  <a:gd name="T5" fmla="*/ 17 h 18"/>
                  <a:gd name="T6" fmla="*/ 8 w 12"/>
                  <a:gd name="T7" fmla="*/ 18 h 18"/>
                  <a:gd name="T8" fmla="*/ 5 w 12"/>
                  <a:gd name="T9" fmla="*/ 18 h 18"/>
                  <a:gd name="T10" fmla="*/ 4 w 12"/>
                  <a:gd name="T11" fmla="*/ 18 h 18"/>
                  <a:gd name="T12" fmla="*/ 2 w 12"/>
                  <a:gd name="T13" fmla="*/ 17 h 18"/>
                  <a:gd name="T14" fmla="*/ 1 w 12"/>
                  <a:gd name="T15" fmla="*/ 17 h 18"/>
                  <a:gd name="T16" fmla="*/ 0 w 12"/>
                  <a:gd name="T17" fmla="*/ 17 h 18"/>
                  <a:gd name="T18" fmla="*/ 0 w 12"/>
                  <a:gd name="T19" fmla="*/ 16 h 18"/>
                  <a:gd name="T20" fmla="*/ 0 w 12"/>
                  <a:gd name="T21" fmla="*/ 15 h 18"/>
                  <a:gd name="T22" fmla="*/ 0 w 12"/>
                  <a:gd name="T23" fmla="*/ 15 h 18"/>
                  <a:gd name="T24" fmla="*/ 0 w 12"/>
                  <a:gd name="T25" fmla="*/ 14 h 18"/>
                  <a:gd name="T26" fmla="*/ 0 w 12"/>
                  <a:gd name="T27" fmla="*/ 14 h 18"/>
                  <a:gd name="T28" fmla="*/ 1 w 12"/>
                  <a:gd name="T29" fmla="*/ 14 h 18"/>
                  <a:gd name="T30" fmla="*/ 1 w 12"/>
                  <a:gd name="T31" fmla="*/ 14 h 18"/>
                  <a:gd name="T32" fmla="*/ 2 w 12"/>
                  <a:gd name="T33" fmla="*/ 15 h 18"/>
                  <a:gd name="T34" fmla="*/ 3 w 12"/>
                  <a:gd name="T35" fmla="*/ 15 h 18"/>
                  <a:gd name="T36" fmla="*/ 5 w 12"/>
                  <a:gd name="T37" fmla="*/ 16 h 18"/>
                  <a:gd name="T38" fmla="*/ 7 w 12"/>
                  <a:gd name="T39" fmla="*/ 15 h 18"/>
                  <a:gd name="T40" fmla="*/ 8 w 12"/>
                  <a:gd name="T41" fmla="*/ 15 h 18"/>
                  <a:gd name="T42" fmla="*/ 8 w 12"/>
                  <a:gd name="T43" fmla="*/ 14 h 18"/>
                  <a:gd name="T44" fmla="*/ 9 w 12"/>
                  <a:gd name="T45" fmla="*/ 13 h 18"/>
                  <a:gd name="T46" fmla="*/ 8 w 12"/>
                  <a:gd name="T47" fmla="*/ 12 h 18"/>
                  <a:gd name="T48" fmla="*/ 7 w 12"/>
                  <a:gd name="T49" fmla="*/ 11 h 18"/>
                  <a:gd name="T50" fmla="*/ 6 w 12"/>
                  <a:gd name="T51" fmla="*/ 10 h 18"/>
                  <a:gd name="T52" fmla="*/ 5 w 12"/>
                  <a:gd name="T53" fmla="*/ 10 h 18"/>
                  <a:gd name="T54" fmla="*/ 3 w 12"/>
                  <a:gd name="T55" fmla="*/ 9 h 18"/>
                  <a:gd name="T56" fmla="*/ 2 w 12"/>
                  <a:gd name="T57" fmla="*/ 8 h 18"/>
                  <a:gd name="T58" fmla="*/ 1 w 12"/>
                  <a:gd name="T59" fmla="*/ 7 h 18"/>
                  <a:gd name="T60" fmla="*/ 0 w 12"/>
                  <a:gd name="T61" fmla="*/ 5 h 18"/>
                  <a:gd name="T62" fmla="*/ 1 w 12"/>
                  <a:gd name="T63" fmla="*/ 3 h 18"/>
                  <a:gd name="T64" fmla="*/ 2 w 12"/>
                  <a:gd name="T65" fmla="*/ 1 h 18"/>
                  <a:gd name="T66" fmla="*/ 4 w 12"/>
                  <a:gd name="T67" fmla="*/ 0 h 18"/>
                  <a:gd name="T68" fmla="*/ 6 w 12"/>
                  <a:gd name="T69" fmla="*/ 0 h 18"/>
                  <a:gd name="T70" fmla="*/ 8 w 12"/>
                  <a:gd name="T71" fmla="*/ 0 h 18"/>
                  <a:gd name="T72" fmla="*/ 9 w 12"/>
                  <a:gd name="T73" fmla="*/ 0 h 18"/>
                  <a:gd name="T74" fmla="*/ 10 w 12"/>
                  <a:gd name="T75" fmla="*/ 1 h 18"/>
                  <a:gd name="T76" fmla="*/ 10 w 12"/>
                  <a:gd name="T77" fmla="*/ 1 h 18"/>
                  <a:gd name="T78" fmla="*/ 11 w 12"/>
                  <a:gd name="T79" fmla="*/ 1 h 18"/>
                  <a:gd name="T80" fmla="*/ 11 w 12"/>
                  <a:gd name="T81" fmla="*/ 2 h 18"/>
                  <a:gd name="T82" fmla="*/ 11 w 12"/>
                  <a:gd name="T83" fmla="*/ 2 h 18"/>
                  <a:gd name="T84" fmla="*/ 11 w 12"/>
                  <a:gd name="T85" fmla="*/ 2 h 18"/>
                  <a:gd name="T86" fmla="*/ 11 w 12"/>
                  <a:gd name="T87" fmla="*/ 3 h 18"/>
                  <a:gd name="T88" fmla="*/ 11 w 12"/>
                  <a:gd name="T89" fmla="*/ 3 h 18"/>
                  <a:gd name="T90" fmla="*/ 11 w 12"/>
                  <a:gd name="T91" fmla="*/ 3 h 18"/>
                  <a:gd name="T92" fmla="*/ 10 w 12"/>
                  <a:gd name="T93" fmla="*/ 4 h 18"/>
                  <a:gd name="T94" fmla="*/ 10 w 12"/>
                  <a:gd name="T95" fmla="*/ 3 h 18"/>
                  <a:gd name="T96" fmla="*/ 9 w 12"/>
                  <a:gd name="T97" fmla="*/ 3 h 18"/>
                  <a:gd name="T98" fmla="*/ 8 w 12"/>
                  <a:gd name="T99" fmla="*/ 2 h 18"/>
                  <a:gd name="T100" fmla="*/ 6 w 12"/>
                  <a:gd name="T101" fmla="*/ 2 h 18"/>
                  <a:gd name="T102" fmla="*/ 5 w 12"/>
                  <a:gd name="T103" fmla="*/ 2 h 18"/>
                  <a:gd name="T104" fmla="*/ 4 w 12"/>
                  <a:gd name="T105" fmla="*/ 3 h 18"/>
                  <a:gd name="T106" fmla="*/ 4 w 12"/>
                  <a:gd name="T107" fmla="*/ 4 h 18"/>
                  <a:gd name="T108" fmla="*/ 3 w 12"/>
                  <a:gd name="T109" fmla="*/ 5 h 18"/>
                  <a:gd name="T110" fmla="*/ 4 w 12"/>
                  <a:gd name="T111" fmla="*/ 6 h 18"/>
                  <a:gd name="T112" fmla="*/ 5 w 12"/>
                  <a:gd name="T113" fmla="*/ 7 h 18"/>
                  <a:gd name="T114" fmla="*/ 6 w 12"/>
                  <a:gd name="T115" fmla="*/ 7 h 18"/>
                  <a:gd name="T116" fmla="*/ 7 w 12"/>
                  <a:gd name="T117" fmla="*/ 8 h 18"/>
                  <a:gd name="T118" fmla="*/ 9 w 12"/>
                  <a:gd name="T119" fmla="*/ 9 h 18"/>
                  <a:gd name="T120" fmla="*/ 10 w 12"/>
                  <a:gd name="T121" fmla="*/ 10 h 18"/>
                  <a:gd name="T122" fmla="*/ 11 w 12"/>
                  <a:gd name="T123" fmla="*/ 11 h 18"/>
                  <a:gd name="T124" fmla="*/ 12 w 12"/>
                  <a:gd name="T125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" h="18">
                    <a:moveTo>
                      <a:pt x="12" y="13"/>
                    </a:moveTo>
                    <a:cubicBezTo>
                      <a:pt x="12" y="14"/>
                      <a:pt x="12" y="14"/>
                      <a:pt x="11" y="15"/>
                    </a:cubicBezTo>
                    <a:cubicBezTo>
                      <a:pt x="11" y="16"/>
                      <a:pt x="10" y="16"/>
                      <a:pt x="10" y="17"/>
                    </a:cubicBezTo>
                    <a:cubicBezTo>
                      <a:pt x="9" y="17"/>
                      <a:pt x="9" y="17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18"/>
                      <a:pt x="4" y="18"/>
                      <a:pt x="4" y="18"/>
                    </a:cubicBezTo>
                    <a:cubicBezTo>
                      <a:pt x="3" y="18"/>
                      <a:pt x="3" y="18"/>
                      <a:pt x="2" y="17"/>
                    </a:cubicBezTo>
                    <a:cubicBezTo>
                      <a:pt x="2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2" y="15"/>
                      <a:pt x="3" y="15"/>
                      <a:pt x="3" y="15"/>
                    </a:cubicBezTo>
                    <a:cubicBezTo>
                      <a:pt x="4" y="15"/>
                      <a:pt x="5" y="16"/>
                      <a:pt x="5" y="16"/>
                    </a:cubicBezTo>
                    <a:cubicBezTo>
                      <a:pt x="6" y="16"/>
                      <a:pt x="6" y="15"/>
                      <a:pt x="7" y="15"/>
                    </a:cubicBezTo>
                    <a:cubicBezTo>
                      <a:pt x="7" y="15"/>
                      <a:pt x="7" y="15"/>
                      <a:pt x="8" y="15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4"/>
                      <a:pt x="9" y="13"/>
                      <a:pt x="9" y="13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2" y="8"/>
                      <a:pt x="2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6"/>
                      <a:pt x="4" y="6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9"/>
                    </a:cubicBezTo>
                    <a:cubicBezTo>
                      <a:pt x="10" y="9"/>
                      <a:pt x="10" y="9"/>
                      <a:pt x="10" y="10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2" y="11"/>
                      <a:pt x="12" y="12"/>
                      <a:pt x="12" y="1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Rectangle 2121"/>
              <p:cNvSpPr>
                <a:spLocks noChangeArrowheads="1"/>
              </p:cNvSpPr>
              <p:nvPr/>
            </p:nvSpPr>
            <p:spPr bwMode="auto">
              <a:xfrm>
                <a:off x="9388201" y="-864199"/>
                <a:ext cx="894284" cy="2979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80000"/>
                  </a:lnSpc>
                </a:pPr>
                <a:r>
                  <a:rPr lang="en-US" altLang="en-US" sz="1200" dirty="0" err="1" smtClean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Viceministerio</a:t>
                </a:r>
                <a:endParaRPr lang="en-US" altLang="en-US" sz="1200" dirty="0" smtClean="0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  <a:p>
                <a:pPr>
                  <a:lnSpc>
                    <a:spcPct val="80000"/>
                  </a:lnSpc>
                </a:pPr>
                <a:r>
                  <a:rPr lang="pt-PT" altLang="en-US" sz="1200" dirty="0" smtClean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de la </a:t>
                </a:r>
                <a:r>
                  <a:rPr lang="pt-PT" altLang="en-US" sz="1200" dirty="0" err="1" smtClean="0">
                    <a:solidFill>
                      <a:srgbClr val="FFFFFF"/>
                    </a:solidFill>
                    <a:latin typeface="Calibri" panose="020F0502020204030204" pitchFamily="34" charset="0"/>
                  </a:rPr>
                  <a:t>Mujer</a:t>
                </a:r>
                <a:endParaRPr lang="en-US" altLang="en-US" sz="1800" dirty="0" smtClean="0">
                  <a:solidFill>
                    <a:srgbClr val="008597"/>
                  </a:solidFill>
                </a:endParaRPr>
              </a:p>
            </p:txBody>
          </p:sp>
        </p:grpSp>
        <p:pic>
          <p:nvPicPr>
            <p:cNvPr id="3324" name="Imagem 332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753149" y="-978498"/>
              <a:ext cx="482787" cy="512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29643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/>
          <p:cNvSpPr/>
          <p:nvPr/>
        </p:nvSpPr>
        <p:spPr>
          <a:xfrm>
            <a:off x="2122" y="893"/>
            <a:ext cx="12184593" cy="6856214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46089" name="Group 46088"/>
          <p:cNvGrpSpPr>
            <a:grpSpLocks/>
          </p:cNvGrpSpPr>
          <p:nvPr/>
        </p:nvGrpSpPr>
        <p:grpSpPr bwMode="auto">
          <a:xfrm>
            <a:off x="9156438" y="1145713"/>
            <a:ext cx="2729789" cy="1024200"/>
            <a:chOff x="9158037" y="1145545"/>
            <a:chExt cx="2729163" cy="1024544"/>
          </a:xfrm>
        </p:grpSpPr>
        <p:grpSp>
          <p:nvGrpSpPr>
            <p:cNvPr id="26778" name="Group 7"/>
            <p:cNvGrpSpPr>
              <a:grpSpLocks/>
            </p:cNvGrpSpPr>
            <p:nvPr/>
          </p:nvGrpSpPr>
          <p:grpSpPr bwMode="auto">
            <a:xfrm>
              <a:off x="9158037" y="1145545"/>
              <a:ext cx="2729163" cy="1024544"/>
              <a:chOff x="9230608" y="1685267"/>
              <a:chExt cx="2564988" cy="760457"/>
            </a:xfrm>
          </p:grpSpPr>
          <p:sp>
            <p:nvSpPr>
              <p:cNvPr id="104" name="Rectangle 103"/>
              <p:cNvSpPr/>
              <p:nvPr/>
            </p:nvSpPr>
            <p:spPr>
              <a:xfrm>
                <a:off x="9230608" y="1771682"/>
                <a:ext cx="2564988" cy="674042"/>
              </a:xfrm>
              <a:prstGeom prst="rect">
                <a:avLst/>
              </a:prstGeom>
              <a:solidFill>
                <a:srgbClr val="007287">
                  <a:alpha val="6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5" name="Rectangle 384"/>
              <p:cNvSpPr/>
              <p:nvPr/>
            </p:nvSpPr>
            <p:spPr>
              <a:xfrm>
                <a:off x="9320084" y="1685267"/>
                <a:ext cx="2403931" cy="674041"/>
              </a:xfrm>
              <a:prstGeom prst="rect">
                <a:avLst/>
              </a:prstGeom>
              <a:solidFill>
                <a:srgbClr val="00728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83" name="Rectangle 382"/>
            <p:cNvSpPr>
              <a:spLocks/>
            </p:cNvSpPr>
            <p:nvPr>
              <p:custDataLst>
                <p:tags r:id="rId12"/>
              </p:custDataLst>
            </p:nvPr>
          </p:nvSpPr>
          <p:spPr bwMode="auto">
            <a:xfrm>
              <a:off x="9862541" y="1177297"/>
              <a:ext cx="1787708" cy="789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9576" tIns="49576" rIns="46844" bIns="49576">
              <a:spAutoFit/>
            </a:bodyPr>
            <a:lstStyle/>
            <a:p>
              <a:pPr defTabSz="914171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es-ES" sz="1400" b="1" kern="0" dirty="0">
                  <a:solidFill>
                    <a:srgbClr val="D4DD0C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Nuestra misión </a:t>
              </a:r>
              <a:br>
                <a:rPr lang="es-ES" sz="1400" b="1" kern="0" dirty="0">
                  <a:solidFill>
                    <a:srgbClr val="D4DD0C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400" kern="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es ayudar a crear un mundo más seguro en el que vivir_</a:t>
              </a:r>
            </a:p>
          </p:txBody>
        </p:sp>
      </p:grpSp>
      <p:grpSp>
        <p:nvGrpSpPr>
          <p:cNvPr id="46090" name="Group 46089"/>
          <p:cNvGrpSpPr>
            <a:grpSpLocks/>
          </p:cNvGrpSpPr>
          <p:nvPr/>
        </p:nvGrpSpPr>
        <p:grpSpPr bwMode="auto">
          <a:xfrm>
            <a:off x="9156438" y="2307465"/>
            <a:ext cx="2729789" cy="1138470"/>
            <a:chOff x="9158037" y="2306647"/>
            <a:chExt cx="2729163" cy="1139082"/>
          </a:xfrm>
        </p:grpSpPr>
        <p:grpSp>
          <p:nvGrpSpPr>
            <p:cNvPr id="26774" name="Group 386"/>
            <p:cNvGrpSpPr>
              <a:grpSpLocks/>
            </p:cNvGrpSpPr>
            <p:nvPr/>
          </p:nvGrpSpPr>
          <p:grpSpPr bwMode="auto">
            <a:xfrm>
              <a:off x="9158037" y="2306647"/>
              <a:ext cx="2729163" cy="1139082"/>
              <a:chOff x="9230608" y="1685267"/>
              <a:chExt cx="2564988" cy="760457"/>
            </a:xfrm>
          </p:grpSpPr>
          <p:sp>
            <p:nvSpPr>
              <p:cNvPr id="388" name="Rectangle 387"/>
              <p:cNvSpPr/>
              <p:nvPr/>
            </p:nvSpPr>
            <p:spPr>
              <a:xfrm>
                <a:off x="9230608" y="1771490"/>
                <a:ext cx="2564988" cy="674234"/>
              </a:xfrm>
              <a:prstGeom prst="rect">
                <a:avLst/>
              </a:prstGeom>
              <a:solidFill>
                <a:srgbClr val="007287">
                  <a:alpha val="6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89" name="Rectangle 388"/>
              <p:cNvSpPr/>
              <p:nvPr/>
            </p:nvSpPr>
            <p:spPr>
              <a:xfrm>
                <a:off x="9320084" y="1685267"/>
                <a:ext cx="2403931" cy="674235"/>
              </a:xfrm>
              <a:prstGeom prst="rect">
                <a:avLst/>
              </a:prstGeom>
              <a:solidFill>
                <a:srgbClr val="007287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90" name="Rectangle 389"/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9862541" y="2338406"/>
              <a:ext cx="1908298" cy="96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9576" tIns="49576" rIns="46844" bIns="49576">
              <a:spAutoFit/>
            </a:bodyPr>
            <a:lstStyle/>
            <a:p>
              <a:pPr defTabSz="914171">
                <a:lnSpc>
                  <a:spcPct val="80000"/>
                </a:lnSpc>
                <a:spcBef>
                  <a:spcPts val="0"/>
                </a:spcBef>
                <a:defRPr/>
              </a:pPr>
              <a:r>
                <a:rPr lang="es-ES" sz="1400" b="1" kern="0" dirty="0">
                  <a:solidFill>
                    <a:srgbClr val="D4DD0C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Ofrecemos soluciones integrales </a:t>
              </a:r>
              <a:br>
                <a:rPr lang="es-ES" sz="1400" b="1" kern="0" dirty="0">
                  <a:solidFill>
                    <a:srgbClr val="D4DD0C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</a:br>
              <a:r>
                <a:rPr lang="es-ES" sz="1400" kern="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Telefonica Headline Light" pitchFamily="2" charset="0"/>
                </a:rPr>
                <a:t>de seguridad para que te ocupes de lo que realmente importa_</a:t>
              </a:r>
            </a:p>
          </p:txBody>
        </p:sp>
      </p:grpSp>
      <p:sp>
        <p:nvSpPr>
          <p:cNvPr id="170" name="Rectangle 169"/>
          <p:cNvSpPr/>
          <p:nvPr/>
        </p:nvSpPr>
        <p:spPr>
          <a:xfrm>
            <a:off x="-2114" y="4237362"/>
            <a:ext cx="12188826" cy="1146935"/>
          </a:xfrm>
          <a:prstGeom prst="rect">
            <a:avLst/>
          </a:prstGeom>
          <a:solidFill>
            <a:srgbClr val="0B2228">
              <a:alpha val="9000"/>
            </a:srgb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298378" y="254827"/>
            <a:ext cx="3201682" cy="2344656"/>
          </a:xfrm>
          <a:prstGeom prst="rect">
            <a:avLst/>
          </a:prstGeom>
          <a:noFill/>
          <a:ln w="76200">
            <a:solidFill>
              <a:srgbClr val="D4DD0C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182" name="Rectangle 2"/>
          <p:cNvSpPr txBox="1">
            <a:spLocks noChangeArrowheads="1"/>
          </p:cNvSpPr>
          <p:nvPr/>
        </p:nvSpPr>
        <p:spPr bwMode="auto">
          <a:xfrm>
            <a:off x="359745" y="434703"/>
            <a:ext cx="2543571" cy="104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84" tIns="59491" rIns="118984" bIns="59491">
            <a:spAutoFit/>
          </a:bodyPr>
          <a:lstStyle/>
          <a:p>
            <a:pPr algn="r" defTabSz="914171" eaLnBrk="1" hangingPunct="1">
              <a:lnSpc>
                <a:spcPct val="75000"/>
              </a:lnSpc>
              <a:defRPr/>
            </a:pPr>
            <a:r>
              <a:rPr lang="es-ES" sz="3999" kern="0" dirty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Principales Cifras del</a:t>
            </a:r>
          </a:p>
        </p:txBody>
      </p:sp>
      <p:sp>
        <p:nvSpPr>
          <p:cNvPr id="183" name="Rectangle 2"/>
          <p:cNvSpPr txBox="1">
            <a:spLocks noChangeArrowheads="1"/>
          </p:cNvSpPr>
          <p:nvPr/>
        </p:nvSpPr>
        <p:spPr bwMode="auto">
          <a:xfrm>
            <a:off x="890885" y="1441974"/>
            <a:ext cx="2012425" cy="106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84" tIns="59491" rIns="118984" bIns="59491">
            <a:spAutoFit/>
          </a:bodyPr>
          <a:lstStyle/>
          <a:p>
            <a:pPr algn="r" defTabSz="914171" eaLnBrk="1" hangingPunct="1">
              <a:lnSpc>
                <a:spcPct val="85000"/>
              </a:lnSpc>
              <a:defRPr/>
            </a:pPr>
            <a:r>
              <a:rPr lang="pt-BR" sz="3599" b="1" kern="0" dirty="0">
                <a:solidFill>
                  <a:srgbClr val="00C6D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GRUPO </a:t>
            </a:r>
            <a:br>
              <a:rPr lang="pt-BR" sz="3599" b="1" kern="0" dirty="0">
                <a:solidFill>
                  <a:srgbClr val="00C6D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pt-BR" sz="3599" b="1" kern="0" dirty="0">
                <a:solidFill>
                  <a:srgbClr val="00C6D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77" t="6021" r="15300" b="26451"/>
          <a:stretch>
            <a:fillRect/>
          </a:stretch>
        </p:blipFill>
        <p:spPr bwMode="auto">
          <a:xfrm>
            <a:off x="2446235" y="168067"/>
            <a:ext cx="7698428" cy="4627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038741" y="576476"/>
            <a:ext cx="6653067" cy="2990072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6" tIns="45708" rIns="91416" bIns="45708" anchor="ctr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000">
              <a:solidFill>
                <a:srgbClr val="00324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172" name="Grupo 185"/>
          <p:cNvGrpSpPr/>
          <p:nvPr/>
        </p:nvGrpSpPr>
        <p:grpSpPr>
          <a:xfrm>
            <a:off x="3278819" y="633248"/>
            <a:ext cx="421914" cy="462310"/>
            <a:chOff x="4148088" y="281324"/>
            <a:chExt cx="417886" cy="457897"/>
          </a:xfrm>
          <a:solidFill>
            <a:srgbClr val="D4DD0C"/>
          </a:solidFill>
        </p:grpSpPr>
        <p:sp>
          <p:nvSpPr>
            <p:cNvPr id="173" name="Freeform 172"/>
            <p:cNvSpPr>
              <a:spLocks noEditPoints="1"/>
            </p:cNvSpPr>
            <p:nvPr/>
          </p:nvSpPr>
          <p:spPr bwMode="auto">
            <a:xfrm>
              <a:off x="4148088" y="462112"/>
              <a:ext cx="417886" cy="277109"/>
            </a:xfrm>
            <a:custGeom>
              <a:avLst/>
              <a:gdLst>
                <a:gd name="T0" fmla="*/ 25 w 282"/>
                <a:gd name="T1" fmla="*/ 25 h 187"/>
                <a:gd name="T2" fmla="*/ 25 w 282"/>
                <a:gd name="T3" fmla="*/ 162 h 187"/>
                <a:gd name="T4" fmla="*/ 255 w 282"/>
                <a:gd name="T5" fmla="*/ 162 h 187"/>
                <a:gd name="T6" fmla="*/ 255 w 282"/>
                <a:gd name="T7" fmla="*/ 25 h 187"/>
                <a:gd name="T8" fmla="*/ 25 w 282"/>
                <a:gd name="T9" fmla="*/ 25 h 187"/>
                <a:gd name="T10" fmla="*/ 25 w 282"/>
                <a:gd name="T11" fmla="*/ 0 h 187"/>
                <a:gd name="T12" fmla="*/ 255 w 282"/>
                <a:gd name="T13" fmla="*/ 0 h 187"/>
                <a:gd name="T14" fmla="*/ 268 w 282"/>
                <a:gd name="T15" fmla="*/ 3 h 187"/>
                <a:gd name="T16" fmla="*/ 277 w 282"/>
                <a:gd name="T17" fmla="*/ 12 h 187"/>
                <a:gd name="T18" fmla="*/ 282 w 282"/>
                <a:gd name="T19" fmla="*/ 25 h 187"/>
                <a:gd name="T20" fmla="*/ 282 w 282"/>
                <a:gd name="T21" fmla="*/ 162 h 187"/>
                <a:gd name="T22" fmla="*/ 277 w 282"/>
                <a:gd name="T23" fmla="*/ 174 h 187"/>
                <a:gd name="T24" fmla="*/ 268 w 282"/>
                <a:gd name="T25" fmla="*/ 184 h 187"/>
                <a:gd name="T26" fmla="*/ 255 w 282"/>
                <a:gd name="T27" fmla="*/ 187 h 187"/>
                <a:gd name="T28" fmla="*/ 25 w 282"/>
                <a:gd name="T29" fmla="*/ 187 h 187"/>
                <a:gd name="T30" fmla="*/ 12 w 282"/>
                <a:gd name="T31" fmla="*/ 184 h 187"/>
                <a:gd name="T32" fmla="*/ 3 w 282"/>
                <a:gd name="T33" fmla="*/ 174 h 187"/>
                <a:gd name="T34" fmla="*/ 0 w 282"/>
                <a:gd name="T35" fmla="*/ 162 h 187"/>
                <a:gd name="T36" fmla="*/ 0 w 282"/>
                <a:gd name="T37" fmla="*/ 25 h 187"/>
                <a:gd name="T38" fmla="*/ 3 w 282"/>
                <a:gd name="T39" fmla="*/ 12 h 187"/>
                <a:gd name="T40" fmla="*/ 12 w 282"/>
                <a:gd name="T41" fmla="*/ 3 h 187"/>
                <a:gd name="T42" fmla="*/ 25 w 282"/>
                <a:gd name="T4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2" h="187">
                  <a:moveTo>
                    <a:pt x="25" y="25"/>
                  </a:moveTo>
                  <a:lnTo>
                    <a:pt x="25" y="162"/>
                  </a:lnTo>
                  <a:lnTo>
                    <a:pt x="255" y="162"/>
                  </a:lnTo>
                  <a:lnTo>
                    <a:pt x="255" y="25"/>
                  </a:lnTo>
                  <a:lnTo>
                    <a:pt x="25" y="25"/>
                  </a:lnTo>
                  <a:close/>
                  <a:moveTo>
                    <a:pt x="25" y="0"/>
                  </a:moveTo>
                  <a:lnTo>
                    <a:pt x="255" y="0"/>
                  </a:lnTo>
                  <a:lnTo>
                    <a:pt x="268" y="3"/>
                  </a:lnTo>
                  <a:lnTo>
                    <a:pt x="277" y="12"/>
                  </a:lnTo>
                  <a:lnTo>
                    <a:pt x="282" y="25"/>
                  </a:lnTo>
                  <a:lnTo>
                    <a:pt x="282" y="162"/>
                  </a:lnTo>
                  <a:lnTo>
                    <a:pt x="277" y="174"/>
                  </a:lnTo>
                  <a:lnTo>
                    <a:pt x="268" y="184"/>
                  </a:lnTo>
                  <a:lnTo>
                    <a:pt x="255" y="187"/>
                  </a:lnTo>
                  <a:lnTo>
                    <a:pt x="25" y="187"/>
                  </a:lnTo>
                  <a:lnTo>
                    <a:pt x="12" y="184"/>
                  </a:lnTo>
                  <a:lnTo>
                    <a:pt x="3" y="174"/>
                  </a:lnTo>
                  <a:lnTo>
                    <a:pt x="0" y="162"/>
                  </a:lnTo>
                  <a:lnTo>
                    <a:pt x="0" y="25"/>
                  </a:lnTo>
                  <a:lnTo>
                    <a:pt x="3" y="12"/>
                  </a:lnTo>
                  <a:lnTo>
                    <a:pt x="12" y="3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91416" tIns="45708" rIns="91416" bIns="45708"/>
            <a:lstStyle>
              <a:defPPr>
                <a:defRPr lang="pt-B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593725" indent="-136525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1189038" indent="-274638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784350" indent="-41275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2379663" indent="-550863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pPr algn="r" defTabSz="914171">
                <a:defRPr/>
              </a:pPr>
              <a:endParaRPr lang="pt-BR" sz="1800" dirty="0">
                <a:solidFill>
                  <a:prstClr val="black"/>
                </a:solidFill>
              </a:endParaRPr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4214772" y="281324"/>
              <a:ext cx="281554" cy="213389"/>
            </a:xfrm>
            <a:custGeom>
              <a:avLst/>
              <a:gdLst>
                <a:gd name="T0" fmla="*/ 96 w 190"/>
                <a:gd name="T1" fmla="*/ 0 h 144"/>
                <a:gd name="T2" fmla="*/ 120 w 190"/>
                <a:gd name="T3" fmla="*/ 3 h 144"/>
                <a:gd name="T4" fmla="*/ 144 w 190"/>
                <a:gd name="T5" fmla="*/ 14 h 144"/>
                <a:gd name="T6" fmla="*/ 162 w 190"/>
                <a:gd name="T7" fmla="*/ 29 h 144"/>
                <a:gd name="T8" fmla="*/ 177 w 190"/>
                <a:gd name="T9" fmla="*/ 48 h 144"/>
                <a:gd name="T10" fmla="*/ 187 w 190"/>
                <a:gd name="T11" fmla="*/ 71 h 144"/>
                <a:gd name="T12" fmla="*/ 190 w 190"/>
                <a:gd name="T13" fmla="*/ 95 h 144"/>
                <a:gd name="T14" fmla="*/ 190 w 190"/>
                <a:gd name="T15" fmla="*/ 131 h 144"/>
                <a:gd name="T16" fmla="*/ 189 w 190"/>
                <a:gd name="T17" fmla="*/ 135 h 144"/>
                <a:gd name="T18" fmla="*/ 186 w 190"/>
                <a:gd name="T19" fmla="*/ 140 h 144"/>
                <a:gd name="T20" fmla="*/ 183 w 190"/>
                <a:gd name="T21" fmla="*/ 143 h 144"/>
                <a:gd name="T22" fmla="*/ 177 w 190"/>
                <a:gd name="T23" fmla="*/ 144 h 144"/>
                <a:gd name="T24" fmla="*/ 172 w 190"/>
                <a:gd name="T25" fmla="*/ 143 h 144"/>
                <a:gd name="T26" fmla="*/ 168 w 190"/>
                <a:gd name="T27" fmla="*/ 140 h 144"/>
                <a:gd name="T28" fmla="*/ 166 w 190"/>
                <a:gd name="T29" fmla="*/ 135 h 144"/>
                <a:gd name="T30" fmla="*/ 165 w 190"/>
                <a:gd name="T31" fmla="*/ 131 h 144"/>
                <a:gd name="T32" fmla="*/ 165 w 190"/>
                <a:gd name="T33" fmla="*/ 95 h 144"/>
                <a:gd name="T34" fmla="*/ 160 w 190"/>
                <a:gd name="T35" fmla="*/ 74 h 144"/>
                <a:gd name="T36" fmla="*/ 151 w 190"/>
                <a:gd name="T37" fmla="*/ 54 h 144"/>
                <a:gd name="T38" fmla="*/ 136 w 190"/>
                <a:gd name="T39" fmla="*/ 39 h 144"/>
                <a:gd name="T40" fmla="*/ 117 w 190"/>
                <a:gd name="T41" fmla="*/ 30 h 144"/>
                <a:gd name="T42" fmla="*/ 96 w 190"/>
                <a:gd name="T43" fmla="*/ 26 h 144"/>
                <a:gd name="T44" fmla="*/ 73 w 190"/>
                <a:gd name="T45" fmla="*/ 30 h 144"/>
                <a:gd name="T46" fmla="*/ 54 w 190"/>
                <a:gd name="T47" fmla="*/ 39 h 144"/>
                <a:gd name="T48" fmla="*/ 39 w 190"/>
                <a:gd name="T49" fmla="*/ 54 h 144"/>
                <a:gd name="T50" fmla="*/ 30 w 190"/>
                <a:gd name="T51" fmla="*/ 74 h 144"/>
                <a:gd name="T52" fmla="*/ 25 w 190"/>
                <a:gd name="T53" fmla="*/ 95 h 144"/>
                <a:gd name="T54" fmla="*/ 25 w 190"/>
                <a:gd name="T55" fmla="*/ 131 h 144"/>
                <a:gd name="T56" fmla="*/ 25 w 190"/>
                <a:gd name="T57" fmla="*/ 135 h 144"/>
                <a:gd name="T58" fmla="*/ 22 w 190"/>
                <a:gd name="T59" fmla="*/ 140 h 144"/>
                <a:gd name="T60" fmla="*/ 18 w 190"/>
                <a:gd name="T61" fmla="*/ 143 h 144"/>
                <a:gd name="T62" fmla="*/ 13 w 190"/>
                <a:gd name="T63" fmla="*/ 144 h 144"/>
                <a:gd name="T64" fmla="*/ 7 w 190"/>
                <a:gd name="T65" fmla="*/ 143 h 144"/>
                <a:gd name="T66" fmla="*/ 4 w 190"/>
                <a:gd name="T67" fmla="*/ 140 h 144"/>
                <a:gd name="T68" fmla="*/ 1 w 190"/>
                <a:gd name="T69" fmla="*/ 135 h 144"/>
                <a:gd name="T70" fmla="*/ 0 w 190"/>
                <a:gd name="T71" fmla="*/ 131 h 144"/>
                <a:gd name="T72" fmla="*/ 0 w 190"/>
                <a:gd name="T73" fmla="*/ 95 h 144"/>
                <a:gd name="T74" fmla="*/ 3 w 190"/>
                <a:gd name="T75" fmla="*/ 71 h 144"/>
                <a:gd name="T76" fmla="*/ 13 w 190"/>
                <a:gd name="T77" fmla="*/ 48 h 144"/>
                <a:gd name="T78" fmla="*/ 28 w 190"/>
                <a:gd name="T79" fmla="*/ 29 h 144"/>
                <a:gd name="T80" fmla="*/ 48 w 190"/>
                <a:gd name="T81" fmla="*/ 14 h 144"/>
                <a:gd name="T82" fmla="*/ 70 w 190"/>
                <a:gd name="T83" fmla="*/ 3 h 144"/>
                <a:gd name="T84" fmla="*/ 96 w 190"/>
                <a:gd name="T8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0" h="144">
                  <a:moveTo>
                    <a:pt x="96" y="0"/>
                  </a:moveTo>
                  <a:lnTo>
                    <a:pt x="120" y="3"/>
                  </a:lnTo>
                  <a:lnTo>
                    <a:pt x="144" y="14"/>
                  </a:lnTo>
                  <a:lnTo>
                    <a:pt x="162" y="29"/>
                  </a:lnTo>
                  <a:lnTo>
                    <a:pt x="177" y="48"/>
                  </a:lnTo>
                  <a:lnTo>
                    <a:pt x="187" y="71"/>
                  </a:lnTo>
                  <a:lnTo>
                    <a:pt x="190" y="95"/>
                  </a:lnTo>
                  <a:lnTo>
                    <a:pt x="190" y="131"/>
                  </a:lnTo>
                  <a:lnTo>
                    <a:pt x="189" y="135"/>
                  </a:lnTo>
                  <a:lnTo>
                    <a:pt x="186" y="140"/>
                  </a:lnTo>
                  <a:lnTo>
                    <a:pt x="183" y="143"/>
                  </a:lnTo>
                  <a:lnTo>
                    <a:pt x="177" y="144"/>
                  </a:lnTo>
                  <a:lnTo>
                    <a:pt x="172" y="143"/>
                  </a:lnTo>
                  <a:lnTo>
                    <a:pt x="168" y="140"/>
                  </a:lnTo>
                  <a:lnTo>
                    <a:pt x="166" y="135"/>
                  </a:lnTo>
                  <a:lnTo>
                    <a:pt x="165" y="131"/>
                  </a:lnTo>
                  <a:lnTo>
                    <a:pt x="165" y="95"/>
                  </a:lnTo>
                  <a:lnTo>
                    <a:pt x="160" y="74"/>
                  </a:lnTo>
                  <a:lnTo>
                    <a:pt x="151" y="54"/>
                  </a:lnTo>
                  <a:lnTo>
                    <a:pt x="136" y="39"/>
                  </a:lnTo>
                  <a:lnTo>
                    <a:pt x="117" y="30"/>
                  </a:lnTo>
                  <a:lnTo>
                    <a:pt x="96" y="26"/>
                  </a:lnTo>
                  <a:lnTo>
                    <a:pt x="73" y="30"/>
                  </a:lnTo>
                  <a:lnTo>
                    <a:pt x="54" y="39"/>
                  </a:lnTo>
                  <a:lnTo>
                    <a:pt x="39" y="54"/>
                  </a:lnTo>
                  <a:lnTo>
                    <a:pt x="30" y="74"/>
                  </a:lnTo>
                  <a:lnTo>
                    <a:pt x="25" y="95"/>
                  </a:lnTo>
                  <a:lnTo>
                    <a:pt x="25" y="131"/>
                  </a:lnTo>
                  <a:lnTo>
                    <a:pt x="25" y="135"/>
                  </a:lnTo>
                  <a:lnTo>
                    <a:pt x="22" y="140"/>
                  </a:lnTo>
                  <a:lnTo>
                    <a:pt x="18" y="143"/>
                  </a:lnTo>
                  <a:lnTo>
                    <a:pt x="13" y="144"/>
                  </a:lnTo>
                  <a:lnTo>
                    <a:pt x="7" y="143"/>
                  </a:lnTo>
                  <a:lnTo>
                    <a:pt x="4" y="140"/>
                  </a:lnTo>
                  <a:lnTo>
                    <a:pt x="1" y="135"/>
                  </a:lnTo>
                  <a:lnTo>
                    <a:pt x="0" y="131"/>
                  </a:lnTo>
                  <a:lnTo>
                    <a:pt x="0" y="95"/>
                  </a:lnTo>
                  <a:lnTo>
                    <a:pt x="3" y="71"/>
                  </a:lnTo>
                  <a:lnTo>
                    <a:pt x="13" y="48"/>
                  </a:lnTo>
                  <a:lnTo>
                    <a:pt x="28" y="29"/>
                  </a:lnTo>
                  <a:lnTo>
                    <a:pt x="48" y="14"/>
                  </a:lnTo>
                  <a:lnTo>
                    <a:pt x="70" y="3"/>
                  </a:lnTo>
                  <a:lnTo>
                    <a:pt x="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91416" tIns="45708" rIns="91416" bIns="45708"/>
            <a:lstStyle>
              <a:defPPr>
                <a:defRPr lang="pt-B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593725" indent="-136525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1189038" indent="-274638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784350" indent="-41275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2379663" indent="-550863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pPr algn="r" defTabSz="914171">
                <a:defRPr/>
              </a:pPr>
              <a:endParaRPr lang="pt-BR" sz="1800" dirty="0">
                <a:solidFill>
                  <a:prstClr val="black"/>
                </a:solidFill>
              </a:endParaRPr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4317021" y="534723"/>
              <a:ext cx="77057" cy="118549"/>
            </a:xfrm>
            <a:custGeom>
              <a:avLst/>
              <a:gdLst>
                <a:gd name="T0" fmla="*/ 27 w 52"/>
                <a:gd name="T1" fmla="*/ 0 h 80"/>
                <a:gd name="T2" fmla="*/ 40 w 52"/>
                <a:gd name="T3" fmla="*/ 3 h 80"/>
                <a:gd name="T4" fmla="*/ 49 w 52"/>
                <a:gd name="T5" fmla="*/ 14 h 80"/>
                <a:gd name="T6" fmla="*/ 52 w 52"/>
                <a:gd name="T7" fmla="*/ 27 h 80"/>
                <a:gd name="T8" fmla="*/ 52 w 52"/>
                <a:gd name="T9" fmla="*/ 35 h 80"/>
                <a:gd name="T10" fmla="*/ 49 w 52"/>
                <a:gd name="T11" fmla="*/ 41 h 80"/>
                <a:gd name="T12" fmla="*/ 45 w 52"/>
                <a:gd name="T13" fmla="*/ 47 h 80"/>
                <a:gd name="T14" fmla="*/ 39 w 52"/>
                <a:gd name="T15" fmla="*/ 50 h 80"/>
                <a:gd name="T16" fmla="*/ 39 w 52"/>
                <a:gd name="T17" fmla="*/ 80 h 80"/>
                <a:gd name="T18" fmla="*/ 13 w 52"/>
                <a:gd name="T19" fmla="*/ 80 h 80"/>
                <a:gd name="T20" fmla="*/ 13 w 52"/>
                <a:gd name="T21" fmla="*/ 50 h 80"/>
                <a:gd name="T22" fmla="*/ 7 w 52"/>
                <a:gd name="T23" fmla="*/ 47 h 80"/>
                <a:gd name="T24" fmla="*/ 3 w 52"/>
                <a:gd name="T25" fmla="*/ 41 h 80"/>
                <a:gd name="T26" fmla="*/ 0 w 52"/>
                <a:gd name="T27" fmla="*/ 35 h 80"/>
                <a:gd name="T28" fmla="*/ 0 w 52"/>
                <a:gd name="T29" fmla="*/ 27 h 80"/>
                <a:gd name="T30" fmla="*/ 3 w 52"/>
                <a:gd name="T31" fmla="*/ 14 h 80"/>
                <a:gd name="T32" fmla="*/ 13 w 52"/>
                <a:gd name="T33" fmla="*/ 3 h 80"/>
                <a:gd name="T34" fmla="*/ 27 w 52"/>
                <a:gd name="T3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80">
                  <a:moveTo>
                    <a:pt x="27" y="0"/>
                  </a:moveTo>
                  <a:lnTo>
                    <a:pt x="40" y="3"/>
                  </a:lnTo>
                  <a:lnTo>
                    <a:pt x="49" y="14"/>
                  </a:lnTo>
                  <a:lnTo>
                    <a:pt x="52" y="27"/>
                  </a:lnTo>
                  <a:lnTo>
                    <a:pt x="52" y="35"/>
                  </a:lnTo>
                  <a:lnTo>
                    <a:pt x="49" y="41"/>
                  </a:lnTo>
                  <a:lnTo>
                    <a:pt x="45" y="47"/>
                  </a:lnTo>
                  <a:lnTo>
                    <a:pt x="39" y="50"/>
                  </a:lnTo>
                  <a:lnTo>
                    <a:pt x="39" y="80"/>
                  </a:lnTo>
                  <a:lnTo>
                    <a:pt x="13" y="80"/>
                  </a:lnTo>
                  <a:lnTo>
                    <a:pt x="13" y="50"/>
                  </a:lnTo>
                  <a:lnTo>
                    <a:pt x="7" y="47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7"/>
                  </a:lnTo>
                  <a:lnTo>
                    <a:pt x="3" y="14"/>
                  </a:lnTo>
                  <a:lnTo>
                    <a:pt x="13" y="3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91416" tIns="45708" rIns="91416" bIns="45708"/>
            <a:lstStyle>
              <a:defPPr>
                <a:defRPr lang="pt-BR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1pPr>
              <a:lvl2pPr marL="593725" indent="-136525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2pPr>
              <a:lvl3pPr marL="1189038" indent="-274638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3pPr>
              <a:lvl4pPr marL="1784350" indent="-41275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4pPr>
              <a:lvl5pPr marL="2379663" indent="-550863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  <a:cs typeface="+mn-cs"/>
                </a:defRPr>
              </a:lvl9pPr>
            </a:lstStyle>
            <a:p>
              <a:pPr algn="r" defTabSz="914171">
                <a:defRPr/>
              </a:pPr>
              <a:endParaRPr lang="pt-BR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855108" y="702412"/>
            <a:ext cx="5194370" cy="2777487"/>
            <a:chOff x="220663" y="1549400"/>
            <a:chExt cx="8758237" cy="4683125"/>
          </a:xfrm>
          <a:solidFill>
            <a:srgbClr val="003344"/>
          </a:solidFill>
        </p:grpSpPr>
        <p:sp>
          <p:nvSpPr>
            <p:cNvPr id="185" name="Freeform 321"/>
            <p:cNvSpPr>
              <a:spLocks/>
            </p:cNvSpPr>
            <p:nvPr/>
          </p:nvSpPr>
          <p:spPr bwMode="auto">
            <a:xfrm rot="730076">
              <a:off x="4227513" y="3382963"/>
              <a:ext cx="360362" cy="282575"/>
            </a:xfrm>
            <a:custGeom>
              <a:avLst/>
              <a:gdLst>
                <a:gd name="T0" fmla="*/ 2147483646 w 10000"/>
                <a:gd name="T1" fmla="*/ 2147483646 h 10009"/>
                <a:gd name="T2" fmla="*/ 2147483646 w 10000"/>
                <a:gd name="T3" fmla="*/ 2147483646 h 10009"/>
                <a:gd name="T4" fmla="*/ 2147483646 w 10000"/>
                <a:gd name="T5" fmla="*/ 2147483646 h 10009"/>
                <a:gd name="T6" fmla="*/ 2147483646 w 10000"/>
                <a:gd name="T7" fmla="*/ 2147483646 h 10009"/>
                <a:gd name="T8" fmla="*/ 2147483646 w 10000"/>
                <a:gd name="T9" fmla="*/ 2147483646 h 10009"/>
                <a:gd name="T10" fmla="*/ 2147483646 w 10000"/>
                <a:gd name="T11" fmla="*/ 2147483646 h 10009"/>
                <a:gd name="T12" fmla="*/ 2147483646 w 10000"/>
                <a:gd name="T13" fmla="*/ 2147483646 h 10009"/>
                <a:gd name="T14" fmla="*/ 2147483646 w 10000"/>
                <a:gd name="T15" fmla="*/ 2147483646 h 10009"/>
                <a:gd name="T16" fmla="*/ 2147483646 w 10000"/>
                <a:gd name="T17" fmla="*/ 2147483646 h 10009"/>
                <a:gd name="T18" fmla="*/ 2147483646 w 10000"/>
                <a:gd name="T19" fmla="*/ 2147483646 h 10009"/>
                <a:gd name="T20" fmla="*/ 0 w 10000"/>
                <a:gd name="T21" fmla="*/ 2147483646 h 10009"/>
                <a:gd name="T22" fmla="*/ 2147483646 w 10000"/>
                <a:gd name="T23" fmla="*/ 2147483646 h 10009"/>
                <a:gd name="T24" fmla="*/ 2147483646 w 10000"/>
                <a:gd name="T25" fmla="*/ 2147483646 h 10009"/>
                <a:gd name="T26" fmla="*/ 2147483646 w 10000"/>
                <a:gd name="T27" fmla="*/ 2147483646 h 10009"/>
                <a:gd name="T28" fmla="*/ 2147483646 w 10000"/>
                <a:gd name="T29" fmla="*/ 2147483646 h 10009"/>
                <a:gd name="T30" fmla="*/ 2147483646 w 10000"/>
                <a:gd name="T31" fmla="*/ 2147483646 h 10009"/>
                <a:gd name="T32" fmla="*/ 2147483646 w 10000"/>
                <a:gd name="T33" fmla="*/ 2147483646 h 10009"/>
                <a:gd name="T34" fmla="*/ 2147483646 w 10000"/>
                <a:gd name="T35" fmla="*/ 2147483646 h 10009"/>
                <a:gd name="T36" fmla="*/ 2147483646 w 10000"/>
                <a:gd name="T37" fmla="*/ 2147483646 h 10009"/>
                <a:gd name="T38" fmla="*/ 2147483646 w 10000"/>
                <a:gd name="T39" fmla="*/ 2147483646 h 10009"/>
                <a:gd name="T40" fmla="*/ 2147483646 w 10000"/>
                <a:gd name="T41" fmla="*/ 2147483646 h 10009"/>
                <a:gd name="T42" fmla="*/ 2147483646 w 10000"/>
                <a:gd name="T43" fmla="*/ 2147483646 h 10009"/>
                <a:gd name="T44" fmla="*/ 2147483646 w 10000"/>
                <a:gd name="T45" fmla="*/ 2147483646 h 10009"/>
                <a:gd name="T46" fmla="*/ 2147483646 w 10000"/>
                <a:gd name="T47" fmla="*/ 2147483646 h 10009"/>
                <a:gd name="T48" fmla="*/ 2147483646 w 10000"/>
                <a:gd name="T49" fmla="*/ 2147483646 h 10009"/>
                <a:gd name="T50" fmla="*/ 2147483646 w 10000"/>
                <a:gd name="T51" fmla="*/ 2147483646 h 10009"/>
                <a:gd name="T52" fmla="*/ 2147483646 w 10000"/>
                <a:gd name="T53" fmla="*/ 2147483646 h 10009"/>
                <a:gd name="T54" fmla="*/ 2147483646 w 10000"/>
                <a:gd name="T55" fmla="*/ 2147483646 h 10009"/>
                <a:gd name="T56" fmla="*/ 2147483646 w 10000"/>
                <a:gd name="T57" fmla="*/ 2147483646 h 10009"/>
                <a:gd name="T58" fmla="*/ 2147483646 w 10000"/>
                <a:gd name="T59" fmla="*/ 2147483646 h 10009"/>
                <a:gd name="T60" fmla="*/ 2147483646 w 10000"/>
                <a:gd name="T61" fmla="*/ 2147483646 h 10009"/>
                <a:gd name="T62" fmla="*/ 2147483646 w 10000"/>
                <a:gd name="T63" fmla="*/ 2147483646 h 10009"/>
                <a:gd name="T64" fmla="*/ 2147483646 w 10000"/>
                <a:gd name="T65" fmla="*/ 2147483646 h 10009"/>
                <a:gd name="T66" fmla="*/ 2147483646 w 10000"/>
                <a:gd name="T67" fmla="*/ 2147483646 h 10009"/>
                <a:gd name="T68" fmla="*/ 2147483646 w 10000"/>
                <a:gd name="T69" fmla="*/ 2147483646 h 10009"/>
                <a:gd name="T70" fmla="*/ 2147483646 w 10000"/>
                <a:gd name="T71" fmla="*/ 2147483646 h 10009"/>
                <a:gd name="T72" fmla="*/ 2147483646 w 10000"/>
                <a:gd name="T73" fmla="*/ 2147483646 h 10009"/>
                <a:gd name="T74" fmla="*/ 2147483646 w 10000"/>
                <a:gd name="T75" fmla="*/ 2147483646 h 10009"/>
                <a:gd name="T76" fmla="*/ 2147483646 w 10000"/>
                <a:gd name="T77" fmla="*/ 2147483646 h 10009"/>
                <a:gd name="T78" fmla="*/ 2147483646 w 10000"/>
                <a:gd name="T79" fmla="*/ 2147483646 h 10009"/>
                <a:gd name="T80" fmla="*/ 2147483646 w 10000"/>
                <a:gd name="T81" fmla="*/ 2147483646 h 1000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000" h="10009">
                  <a:moveTo>
                    <a:pt x="9121" y="1479"/>
                  </a:moveTo>
                  <a:cubicBezTo>
                    <a:pt x="8949" y="1545"/>
                    <a:pt x="8960" y="1470"/>
                    <a:pt x="8734" y="1437"/>
                  </a:cubicBezTo>
                  <a:cubicBezTo>
                    <a:pt x="8508" y="1404"/>
                    <a:pt x="8010" y="1295"/>
                    <a:pt x="7765" y="1279"/>
                  </a:cubicBezTo>
                  <a:cubicBezTo>
                    <a:pt x="7520" y="1263"/>
                    <a:pt x="7390" y="1332"/>
                    <a:pt x="7261" y="1342"/>
                  </a:cubicBezTo>
                  <a:cubicBezTo>
                    <a:pt x="7132" y="1353"/>
                    <a:pt x="7098" y="1443"/>
                    <a:pt x="6991" y="1342"/>
                  </a:cubicBezTo>
                  <a:cubicBezTo>
                    <a:pt x="6884" y="1241"/>
                    <a:pt x="6742" y="937"/>
                    <a:pt x="6618" y="734"/>
                  </a:cubicBezTo>
                  <a:cubicBezTo>
                    <a:pt x="5577" y="492"/>
                    <a:pt x="4284" y="74"/>
                    <a:pt x="3495" y="9"/>
                  </a:cubicBezTo>
                  <a:cubicBezTo>
                    <a:pt x="2706" y="-56"/>
                    <a:pt x="2420" y="231"/>
                    <a:pt x="1882" y="342"/>
                  </a:cubicBezTo>
                  <a:lnTo>
                    <a:pt x="1345" y="9"/>
                  </a:lnTo>
                  <a:lnTo>
                    <a:pt x="806" y="342"/>
                  </a:lnTo>
                  <a:cubicBezTo>
                    <a:pt x="806" y="342"/>
                    <a:pt x="268" y="1009"/>
                    <a:pt x="0" y="1009"/>
                  </a:cubicBezTo>
                  <a:lnTo>
                    <a:pt x="538" y="2676"/>
                  </a:lnTo>
                  <a:lnTo>
                    <a:pt x="1076" y="2009"/>
                  </a:lnTo>
                  <a:lnTo>
                    <a:pt x="2151" y="2342"/>
                  </a:lnTo>
                  <a:lnTo>
                    <a:pt x="2421" y="2676"/>
                  </a:lnTo>
                  <a:lnTo>
                    <a:pt x="2688" y="3009"/>
                  </a:lnTo>
                  <a:cubicBezTo>
                    <a:pt x="2600" y="3342"/>
                    <a:pt x="2510" y="3676"/>
                    <a:pt x="2421" y="4009"/>
                  </a:cubicBezTo>
                  <a:cubicBezTo>
                    <a:pt x="2330" y="4565"/>
                    <a:pt x="2241" y="5120"/>
                    <a:pt x="2151" y="5676"/>
                  </a:cubicBezTo>
                  <a:cubicBezTo>
                    <a:pt x="2062" y="6009"/>
                    <a:pt x="1971" y="6343"/>
                    <a:pt x="1882" y="6676"/>
                  </a:cubicBezTo>
                  <a:lnTo>
                    <a:pt x="1882" y="7342"/>
                  </a:lnTo>
                  <a:cubicBezTo>
                    <a:pt x="1882" y="7482"/>
                    <a:pt x="1889" y="7241"/>
                    <a:pt x="1884" y="7517"/>
                  </a:cubicBezTo>
                  <a:cubicBezTo>
                    <a:pt x="1879" y="7793"/>
                    <a:pt x="1882" y="7594"/>
                    <a:pt x="1882" y="7676"/>
                  </a:cubicBezTo>
                  <a:lnTo>
                    <a:pt x="1882" y="8009"/>
                  </a:lnTo>
                  <a:cubicBezTo>
                    <a:pt x="1792" y="8342"/>
                    <a:pt x="1703" y="8676"/>
                    <a:pt x="1613" y="9009"/>
                  </a:cubicBezTo>
                  <a:lnTo>
                    <a:pt x="2151" y="9009"/>
                  </a:lnTo>
                  <a:lnTo>
                    <a:pt x="3227" y="10009"/>
                  </a:lnTo>
                  <a:lnTo>
                    <a:pt x="4840" y="9342"/>
                  </a:lnTo>
                  <a:lnTo>
                    <a:pt x="6453" y="9009"/>
                  </a:lnTo>
                  <a:lnTo>
                    <a:pt x="7261" y="7676"/>
                  </a:lnTo>
                  <a:lnTo>
                    <a:pt x="8067" y="6342"/>
                  </a:lnTo>
                  <a:cubicBezTo>
                    <a:pt x="8067" y="6120"/>
                    <a:pt x="7941" y="6082"/>
                    <a:pt x="8067" y="5676"/>
                  </a:cubicBezTo>
                  <a:cubicBezTo>
                    <a:pt x="8193" y="5270"/>
                    <a:pt x="8503" y="4112"/>
                    <a:pt x="8822" y="3908"/>
                  </a:cubicBezTo>
                  <a:cubicBezTo>
                    <a:pt x="9185" y="3676"/>
                    <a:pt x="9126" y="3756"/>
                    <a:pt x="9189" y="3701"/>
                  </a:cubicBezTo>
                  <a:cubicBezTo>
                    <a:pt x="9252" y="3646"/>
                    <a:pt x="9284" y="3569"/>
                    <a:pt x="9318" y="3593"/>
                  </a:cubicBezTo>
                  <a:cubicBezTo>
                    <a:pt x="9388" y="3534"/>
                    <a:pt x="9296" y="3577"/>
                    <a:pt x="9415" y="3493"/>
                  </a:cubicBezTo>
                  <a:cubicBezTo>
                    <a:pt x="9534" y="3409"/>
                    <a:pt x="9908" y="3137"/>
                    <a:pt x="9969" y="2847"/>
                  </a:cubicBezTo>
                  <a:cubicBezTo>
                    <a:pt x="10030" y="2557"/>
                    <a:pt x="10018" y="1949"/>
                    <a:pt x="9783" y="1752"/>
                  </a:cubicBezTo>
                  <a:cubicBezTo>
                    <a:pt x="9774" y="1701"/>
                    <a:pt x="9763" y="1649"/>
                    <a:pt x="9754" y="1598"/>
                  </a:cubicBezTo>
                  <a:cubicBezTo>
                    <a:pt x="9738" y="1593"/>
                    <a:pt x="9576" y="1599"/>
                    <a:pt x="9561" y="1594"/>
                  </a:cubicBezTo>
                  <a:lnTo>
                    <a:pt x="9121" y="147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86" name="Freeform 322"/>
            <p:cNvSpPr>
              <a:spLocks/>
            </p:cNvSpPr>
            <p:nvPr/>
          </p:nvSpPr>
          <p:spPr bwMode="auto">
            <a:xfrm rot="926903">
              <a:off x="4237038" y="3402013"/>
              <a:ext cx="90487" cy="198437"/>
            </a:xfrm>
            <a:custGeom>
              <a:avLst/>
              <a:gdLst>
                <a:gd name="T0" fmla="*/ 2147483646 w 10000"/>
                <a:gd name="T1" fmla="*/ 2147483646 h 10437"/>
                <a:gd name="T2" fmla="*/ 2147483646 w 10000"/>
                <a:gd name="T3" fmla="*/ 2147483646 h 10437"/>
                <a:gd name="T4" fmla="*/ 2147483646 w 10000"/>
                <a:gd name="T5" fmla="*/ 2147483646 h 10437"/>
                <a:gd name="T6" fmla="*/ 2147483646 w 10000"/>
                <a:gd name="T7" fmla="*/ 2147483646 h 10437"/>
                <a:gd name="T8" fmla="*/ 2147483646 w 10000"/>
                <a:gd name="T9" fmla="*/ 2147483646 h 10437"/>
                <a:gd name="T10" fmla="*/ 2147483646 w 10000"/>
                <a:gd name="T11" fmla="*/ 2147483646 h 10437"/>
                <a:gd name="T12" fmla="*/ 2147483646 w 10000"/>
                <a:gd name="T13" fmla="*/ 2147483646 h 10437"/>
                <a:gd name="T14" fmla="*/ 2147483646 w 10000"/>
                <a:gd name="T15" fmla="*/ 2147483646 h 10437"/>
                <a:gd name="T16" fmla="*/ 2147483646 w 10000"/>
                <a:gd name="T17" fmla="*/ 2147483646 h 10437"/>
                <a:gd name="T18" fmla="*/ 2147483646 w 10000"/>
                <a:gd name="T19" fmla="*/ 2147483646 h 10437"/>
                <a:gd name="T20" fmla="*/ 2147483646 w 10000"/>
                <a:gd name="T21" fmla="*/ 2147483646 h 10437"/>
                <a:gd name="T22" fmla="*/ 2147483646 w 10000"/>
                <a:gd name="T23" fmla="*/ 0 h 10437"/>
                <a:gd name="T24" fmla="*/ 1652181647 w 10000"/>
                <a:gd name="T25" fmla="*/ 2147483646 h 10437"/>
                <a:gd name="T26" fmla="*/ 1101414143 w 10000"/>
                <a:gd name="T27" fmla="*/ 2147483646 h 10437"/>
                <a:gd name="T28" fmla="*/ 680164610 w 10000"/>
                <a:gd name="T29" fmla="*/ 2147483646 h 10437"/>
                <a:gd name="T30" fmla="*/ 1101414143 w 10000"/>
                <a:gd name="T31" fmla="*/ 2147483646 h 10437"/>
                <a:gd name="T32" fmla="*/ 1101414143 w 10000"/>
                <a:gd name="T33" fmla="*/ 2147483646 h 10437"/>
                <a:gd name="T34" fmla="*/ 126118672 w 10000"/>
                <a:gd name="T35" fmla="*/ 2147483646 h 10437"/>
                <a:gd name="T36" fmla="*/ 0 w 10000"/>
                <a:gd name="T37" fmla="*/ 2147483646 h 10437"/>
                <a:gd name="T38" fmla="*/ 357975358 w 10000"/>
                <a:gd name="T39" fmla="*/ 2147483646 h 10437"/>
                <a:gd name="T40" fmla="*/ 1101414143 w 10000"/>
                <a:gd name="T41" fmla="*/ 2147483646 h 10437"/>
                <a:gd name="T42" fmla="*/ 623990471 w 10000"/>
                <a:gd name="T43" fmla="*/ 2147483646 h 10437"/>
                <a:gd name="T44" fmla="*/ 2147483646 w 10000"/>
                <a:gd name="T45" fmla="*/ 2147483646 h 10437"/>
                <a:gd name="T46" fmla="*/ 2147483646 w 10000"/>
                <a:gd name="T47" fmla="*/ 2147483646 h 10437"/>
                <a:gd name="T48" fmla="*/ 2147483646 w 10000"/>
                <a:gd name="T49" fmla="*/ 2147483646 h 10437"/>
                <a:gd name="T50" fmla="*/ 2147483646 w 10000"/>
                <a:gd name="T51" fmla="*/ 2147483646 h 104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000" h="10437">
                  <a:moveTo>
                    <a:pt x="7000" y="8110"/>
                  </a:moveTo>
                  <a:lnTo>
                    <a:pt x="7000" y="7638"/>
                  </a:lnTo>
                  <a:cubicBezTo>
                    <a:pt x="7083" y="7334"/>
                    <a:pt x="7165" y="7030"/>
                    <a:pt x="7248" y="6726"/>
                  </a:cubicBezTo>
                  <a:lnTo>
                    <a:pt x="8000" y="5748"/>
                  </a:lnTo>
                  <a:lnTo>
                    <a:pt x="8000" y="5276"/>
                  </a:lnTo>
                  <a:cubicBezTo>
                    <a:pt x="8101" y="4899"/>
                    <a:pt x="8203" y="4522"/>
                    <a:pt x="8304" y="4145"/>
                  </a:cubicBezTo>
                  <a:lnTo>
                    <a:pt x="9000" y="3386"/>
                  </a:lnTo>
                  <a:cubicBezTo>
                    <a:pt x="9050" y="3079"/>
                    <a:pt x="9101" y="2772"/>
                    <a:pt x="9151" y="2465"/>
                  </a:cubicBezTo>
                  <a:lnTo>
                    <a:pt x="10000" y="1496"/>
                  </a:lnTo>
                  <a:lnTo>
                    <a:pt x="9000" y="1024"/>
                  </a:lnTo>
                  <a:lnTo>
                    <a:pt x="8000" y="472"/>
                  </a:lnTo>
                  <a:lnTo>
                    <a:pt x="5000" y="0"/>
                  </a:lnTo>
                  <a:lnTo>
                    <a:pt x="3000" y="472"/>
                  </a:lnTo>
                  <a:lnTo>
                    <a:pt x="2000" y="1024"/>
                  </a:lnTo>
                  <a:lnTo>
                    <a:pt x="1235" y="1429"/>
                  </a:lnTo>
                  <a:lnTo>
                    <a:pt x="2000" y="2913"/>
                  </a:lnTo>
                  <a:lnTo>
                    <a:pt x="2000" y="4803"/>
                  </a:lnTo>
                  <a:lnTo>
                    <a:pt x="229" y="6206"/>
                  </a:lnTo>
                  <a:cubicBezTo>
                    <a:pt x="153" y="6526"/>
                    <a:pt x="76" y="6845"/>
                    <a:pt x="0" y="7165"/>
                  </a:cubicBezTo>
                  <a:lnTo>
                    <a:pt x="650" y="7719"/>
                  </a:lnTo>
                  <a:lnTo>
                    <a:pt x="2000" y="7638"/>
                  </a:lnTo>
                  <a:lnTo>
                    <a:pt x="1133" y="10397"/>
                  </a:lnTo>
                  <a:lnTo>
                    <a:pt x="6483" y="10437"/>
                  </a:lnTo>
                  <a:cubicBezTo>
                    <a:pt x="6656" y="10000"/>
                    <a:pt x="7005" y="9867"/>
                    <a:pt x="7178" y="9430"/>
                  </a:cubicBezTo>
                  <a:cubicBezTo>
                    <a:pt x="7119" y="9305"/>
                    <a:pt x="7059" y="9180"/>
                    <a:pt x="7000" y="9055"/>
                  </a:cubicBezTo>
                  <a:lnTo>
                    <a:pt x="7000" y="811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87" name="Freeform 341"/>
            <p:cNvSpPr>
              <a:spLocks/>
            </p:cNvSpPr>
            <p:nvPr/>
          </p:nvSpPr>
          <p:spPr bwMode="auto">
            <a:xfrm>
              <a:off x="4767263" y="3276600"/>
              <a:ext cx="190500" cy="84138"/>
            </a:xfrm>
            <a:custGeom>
              <a:avLst/>
              <a:gdLst>
                <a:gd name="T0" fmla="*/ 2147483646 w 10000"/>
                <a:gd name="T1" fmla="*/ 1938151997 h 10000"/>
                <a:gd name="T2" fmla="*/ 2147483646 w 10000"/>
                <a:gd name="T3" fmla="*/ 1291877393 h 10000"/>
                <a:gd name="T4" fmla="*/ 2147483646 w 10000"/>
                <a:gd name="T5" fmla="*/ 1291877393 h 10000"/>
                <a:gd name="T6" fmla="*/ 2147483646 w 10000"/>
                <a:gd name="T7" fmla="*/ 645938692 h 10000"/>
                <a:gd name="T8" fmla="*/ 2147483646 w 10000"/>
                <a:gd name="T9" fmla="*/ 322947012 h 10000"/>
                <a:gd name="T10" fmla="*/ 2147483646 w 10000"/>
                <a:gd name="T11" fmla="*/ 322947012 h 10000"/>
                <a:gd name="T12" fmla="*/ 2147483646 w 10000"/>
                <a:gd name="T13" fmla="*/ 0 h 10000"/>
                <a:gd name="T14" fmla="*/ 2147483646 w 10000"/>
                <a:gd name="T15" fmla="*/ 322947012 h 10000"/>
                <a:gd name="T16" fmla="*/ 2147483646 w 10000"/>
                <a:gd name="T17" fmla="*/ 322947012 h 10000"/>
                <a:gd name="T18" fmla="*/ 2147483646 w 10000"/>
                <a:gd name="T19" fmla="*/ 645938692 h 10000"/>
                <a:gd name="T20" fmla="*/ 2147483646 w 10000"/>
                <a:gd name="T21" fmla="*/ 968885712 h 10000"/>
                <a:gd name="T22" fmla="*/ 2147483646 w 10000"/>
                <a:gd name="T23" fmla="*/ 1614824337 h 10000"/>
                <a:gd name="T24" fmla="*/ 2147483646 w 10000"/>
                <a:gd name="T25" fmla="*/ 1938151997 h 10000"/>
                <a:gd name="T26" fmla="*/ 2147483646 w 10000"/>
                <a:gd name="T27" fmla="*/ 1938151997 h 10000"/>
                <a:gd name="T28" fmla="*/ 2147483646 w 10000"/>
                <a:gd name="T29" fmla="*/ 2147483646 h 10000"/>
                <a:gd name="T30" fmla="*/ 2147483646 w 10000"/>
                <a:gd name="T31" fmla="*/ 2147483646 h 10000"/>
                <a:gd name="T32" fmla="*/ 2147483646 w 10000"/>
                <a:gd name="T33" fmla="*/ 2147483646 h 10000"/>
                <a:gd name="T34" fmla="*/ 0 w 10000"/>
                <a:gd name="T35" fmla="*/ 2147483646 h 10000"/>
                <a:gd name="T36" fmla="*/ 2147483646 w 10000"/>
                <a:gd name="T37" fmla="*/ 2147483646 h 10000"/>
                <a:gd name="T38" fmla="*/ 2147483646 w 10000"/>
                <a:gd name="T39" fmla="*/ 2147483646 h 10000"/>
                <a:gd name="T40" fmla="*/ 2147483646 w 10000"/>
                <a:gd name="T41" fmla="*/ 2147483646 h 10000"/>
                <a:gd name="T42" fmla="*/ 2147483646 w 10000"/>
                <a:gd name="T43" fmla="*/ 2147483646 h 10000"/>
                <a:gd name="T44" fmla="*/ 2147483646 w 10000"/>
                <a:gd name="T45" fmla="*/ 2147483646 h 10000"/>
                <a:gd name="T46" fmla="*/ 2147483646 w 10000"/>
                <a:gd name="T47" fmla="*/ 2147483646 h 10000"/>
                <a:gd name="T48" fmla="*/ 2147483646 w 10000"/>
                <a:gd name="T49" fmla="*/ 2147483646 h 10000"/>
                <a:gd name="T50" fmla="*/ 2147483646 w 10000"/>
                <a:gd name="T51" fmla="*/ 2147483646 h 10000"/>
                <a:gd name="T52" fmla="*/ 2147483646 w 10000"/>
                <a:gd name="T53" fmla="*/ 2147483646 h 10000"/>
                <a:gd name="T54" fmla="*/ 2147483646 w 10000"/>
                <a:gd name="T55" fmla="*/ 2147483646 h 10000"/>
                <a:gd name="T56" fmla="*/ 2147483646 w 10000"/>
                <a:gd name="T57" fmla="*/ 1938151997 h 100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000" h="10000">
                  <a:moveTo>
                    <a:pt x="9583" y="5455"/>
                  </a:moveTo>
                  <a:lnTo>
                    <a:pt x="10000" y="3636"/>
                  </a:lnTo>
                  <a:lnTo>
                    <a:pt x="9583" y="1818"/>
                  </a:lnTo>
                  <a:lnTo>
                    <a:pt x="9583" y="909"/>
                  </a:lnTo>
                  <a:lnTo>
                    <a:pt x="9167" y="909"/>
                  </a:lnTo>
                  <a:lnTo>
                    <a:pt x="7500" y="0"/>
                  </a:lnTo>
                  <a:lnTo>
                    <a:pt x="7083" y="909"/>
                  </a:lnTo>
                  <a:lnTo>
                    <a:pt x="5833" y="909"/>
                  </a:lnTo>
                  <a:lnTo>
                    <a:pt x="5417" y="1818"/>
                  </a:lnTo>
                  <a:lnTo>
                    <a:pt x="4583" y="2727"/>
                  </a:lnTo>
                  <a:lnTo>
                    <a:pt x="5000" y="4545"/>
                  </a:lnTo>
                  <a:cubicBezTo>
                    <a:pt x="5000" y="4545"/>
                    <a:pt x="5000" y="5455"/>
                    <a:pt x="4583" y="5455"/>
                  </a:cubicBezTo>
                  <a:lnTo>
                    <a:pt x="4167" y="5455"/>
                  </a:lnTo>
                  <a:lnTo>
                    <a:pt x="2500" y="6364"/>
                  </a:lnTo>
                  <a:lnTo>
                    <a:pt x="1667" y="6364"/>
                  </a:lnTo>
                  <a:lnTo>
                    <a:pt x="417" y="6364"/>
                  </a:lnTo>
                  <a:lnTo>
                    <a:pt x="0" y="6364"/>
                  </a:lnTo>
                  <a:lnTo>
                    <a:pt x="417" y="7273"/>
                  </a:lnTo>
                  <a:lnTo>
                    <a:pt x="1250" y="9091"/>
                  </a:lnTo>
                  <a:lnTo>
                    <a:pt x="1667" y="10000"/>
                  </a:lnTo>
                  <a:lnTo>
                    <a:pt x="2083" y="9091"/>
                  </a:lnTo>
                  <a:lnTo>
                    <a:pt x="3750" y="9091"/>
                  </a:lnTo>
                  <a:lnTo>
                    <a:pt x="5417" y="10000"/>
                  </a:lnTo>
                  <a:lnTo>
                    <a:pt x="5833" y="10000"/>
                  </a:lnTo>
                  <a:lnTo>
                    <a:pt x="7500" y="10000"/>
                  </a:lnTo>
                  <a:lnTo>
                    <a:pt x="8750" y="8182"/>
                  </a:lnTo>
                  <a:lnTo>
                    <a:pt x="9167" y="8182"/>
                  </a:lnTo>
                  <a:cubicBezTo>
                    <a:pt x="9306" y="7273"/>
                    <a:pt x="9444" y="6364"/>
                    <a:pt x="9583" y="5455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88" name="Freeform 342"/>
            <p:cNvSpPr>
              <a:spLocks/>
            </p:cNvSpPr>
            <p:nvPr/>
          </p:nvSpPr>
          <p:spPr bwMode="auto">
            <a:xfrm rot="471028">
              <a:off x="4440238" y="3171825"/>
              <a:ext cx="304800" cy="293688"/>
            </a:xfrm>
            <a:custGeom>
              <a:avLst/>
              <a:gdLst>
                <a:gd name="T0" fmla="*/ 2147483646 w 10043"/>
                <a:gd name="T1" fmla="*/ 2147483646 h 10000"/>
                <a:gd name="T2" fmla="*/ 2147483646 w 10043"/>
                <a:gd name="T3" fmla="*/ 2147483646 h 10000"/>
                <a:gd name="T4" fmla="*/ 2147483646 w 10043"/>
                <a:gd name="T5" fmla="*/ 2147483646 h 10000"/>
                <a:gd name="T6" fmla="*/ 2147483646 w 10043"/>
                <a:gd name="T7" fmla="*/ 2147483646 h 10000"/>
                <a:gd name="T8" fmla="*/ 2147483646 w 10043"/>
                <a:gd name="T9" fmla="*/ 2147483646 h 10000"/>
                <a:gd name="T10" fmla="*/ 2147483646 w 10043"/>
                <a:gd name="T11" fmla="*/ 2147483646 h 10000"/>
                <a:gd name="T12" fmla="*/ 2147483646 w 10043"/>
                <a:gd name="T13" fmla="*/ 2147483646 h 10000"/>
                <a:gd name="T14" fmla="*/ 2147483646 w 10043"/>
                <a:gd name="T15" fmla="*/ 2147483646 h 10000"/>
                <a:gd name="T16" fmla="*/ 2147483646 w 10043"/>
                <a:gd name="T17" fmla="*/ 2147483646 h 10000"/>
                <a:gd name="T18" fmla="*/ 2147483646 w 10043"/>
                <a:gd name="T19" fmla="*/ 2147483646 h 10000"/>
                <a:gd name="T20" fmla="*/ 2147483646 w 10043"/>
                <a:gd name="T21" fmla="*/ 2147483646 h 10000"/>
                <a:gd name="T22" fmla="*/ 2147483646 w 10043"/>
                <a:gd name="T23" fmla="*/ 2147483646 h 10000"/>
                <a:gd name="T24" fmla="*/ 2147483646 w 10043"/>
                <a:gd name="T25" fmla="*/ 2147483646 h 10000"/>
                <a:gd name="T26" fmla="*/ 2147483646 w 10043"/>
                <a:gd name="T27" fmla="*/ 2147483646 h 10000"/>
                <a:gd name="T28" fmla="*/ 2147483646 w 10043"/>
                <a:gd name="T29" fmla="*/ 2147483646 h 10000"/>
                <a:gd name="T30" fmla="*/ 2147483646 w 10043"/>
                <a:gd name="T31" fmla="*/ 2147483646 h 10000"/>
                <a:gd name="T32" fmla="*/ 2147483646 w 10043"/>
                <a:gd name="T33" fmla="*/ 2147483646 h 10000"/>
                <a:gd name="T34" fmla="*/ 2147483646 w 10043"/>
                <a:gd name="T35" fmla="*/ 2147483646 h 10000"/>
                <a:gd name="T36" fmla="*/ 2147483646 w 10043"/>
                <a:gd name="T37" fmla="*/ 2147483646 h 10000"/>
                <a:gd name="T38" fmla="*/ 2147483646 w 10043"/>
                <a:gd name="T39" fmla="*/ 2147483646 h 10000"/>
                <a:gd name="T40" fmla="*/ 2147483646 w 10043"/>
                <a:gd name="T41" fmla="*/ 0 h 10000"/>
                <a:gd name="T42" fmla="*/ 2147483646 w 10043"/>
                <a:gd name="T43" fmla="*/ 2147483646 h 10000"/>
                <a:gd name="T44" fmla="*/ 2147483646 w 10043"/>
                <a:gd name="T45" fmla="*/ 2147483646 h 10000"/>
                <a:gd name="T46" fmla="*/ 2147483646 w 10043"/>
                <a:gd name="T47" fmla="*/ 2147483646 h 10000"/>
                <a:gd name="T48" fmla="*/ 2147483646 w 10043"/>
                <a:gd name="T49" fmla="*/ 2147483646 h 10000"/>
                <a:gd name="T50" fmla="*/ 2147483646 w 10043"/>
                <a:gd name="T51" fmla="*/ 2147483646 h 10000"/>
                <a:gd name="T52" fmla="*/ 2147483646 w 10043"/>
                <a:gd name="T53" fmla="*/ 2147483646 h 10000"/>
                <a:gd name="T54" fmla="*/ 2147483646 w 10043"/>
                <a:gd name="T55" fmla="*/ 2147483646 h 10000"/>
                <a:gd name="T56" fmla="*/ 2147483646 w 10043"/>
                <a:gd name="T57" fmla="*/ 2147483646 h 10000"/>
                <a:gd name="T58" fmla="*/ 2147483646 w 10043"/>
                <a:gd name="T59" fmla="*/ 2147483646 h 10000"/>
                <a:gd name="T60" fmla="*/ 2147483646 w 10043"/>
                <a:gd name="T61" fmla="*/ 2147483646 h 10000"/>
                <a:gd name="T62" fmla="*/ 2147483646 w 10043"/>
                <a:gd name="T63" fmla="*/ 2147483646 h 10000"/>
                <a:gd name="T64" fmla="*/ 2147483646 w 10043"/>
                <a:gd name="T65" fmla="*/ 2147483646 h 10000"/>
                <a:gd name="T66" fmla="*/ 2147483646 w 10043"/>
                <a:gd name="T67" fmla="*/ 2147483646 h 10000"/>
                <a:gd name="T68" fmla="*/ 2147483646 w 10043"/>
                <a:gd name="T69" fmla="*/ 2147483646 h 10000"/>
                <a:gd name="T70" fmla="*/ 2147483646 w 10043"/>
                <a:gd name="T71" fmla="*/ 2147483646 h 10000"/>
                <a:gd name="T72" fmla="*/ 2147483646 w 10043"/>
                <a:gd name="T73" fmla="*/ 2147483646 h 10000"/>
                <a:gd name="T74" fmla="*/ 2147483646 w 10043"/>
                <a:gd name="T75" fmla="*/ 2147483646 h 10000"/>
                <a:gd name="T76" fmla="*/ 2147483646 w 10043"/>
                <a:gd name="T77" fmla="*/ 2147483646 h 10000"/>
                <a:gd name="T78" fmla="*/ 2147483646 w 10043"/>
                <a:gd name="T79" fmla="*/ 2147483646 h 10000"/>
                <a:gd name="T80" fmla="*/ 2147483646 w 10043"/>
                <a:gd name="T81" fmla="*/ 2147483646 h 10000"/>
                <a:gd name="T82" fmla="*/ 2147483646 w 10043"/>
                <a:gd name="T83" fmla="*/ 2147483646 h 10000"/>
                <a:gd name="T84" fmla="*/ 2147483646 w 10043"/>
                <a:gd name="T85" fmla="*/ 2147483646 h 10000"/>
                <a:gd name="T86" fmla="*/ 2147483646 w 10043"/>
                <a:gd name="T87" fmla="*/ 2147483646 h 10000"/>
                <a:gd name="T88" fmla="*/ 2147483646 w 10043"/>
                <a:gd name="T89" fmla="*/ 2147483646 h 10000"/>
                <a:gd name="T90" fmla="*/ 2147483646 w 10043"/>
                <a:gd name="T91" fmla="*/ 2147483646 h 10000"/>
                <a:gd name="T92" fmla="*/ 2147483646 w 10043"/>
                <a:gd name="T93" fmla="*/ 2147483646 h 10000"/>
                <a:gd name="T94" fmla="*/ 2147483646 w 10043"/>
                <a:gd name="T95" fmla="*/ 2147483646 h 10000"/>
                <a:gd name="T96" fmla="*/ 2147483646 w 10043"/>
                <a:gd name="T97" fmla="*/ 2147483646 h 10000"/>
                <a:gd name="T98" fmla="*/ 2147483646 w 10043"/>
                <a:gd name="T99" fmla="*/ 2147483646 h 10000"/>
                <a:gd name="T100" fmla="*/ 2147483646 w 10043"/>
                <a:gd name="T101" fmla="*/ 2147483646 h 10000"/>
                <a:gd name="T102" fmla="*/ 2147483646 w 10043"/>
                <a:gd name="T103" fmla="*/ 2147483646 h 10000"/>
                <a:gd name="T104" fmla="*/ 2147483646 w 10043"/>
                <a:gd name="T105" fmla="*/ 2147483646 h 10000"/>
                <a:gd name="T106" fmla="*/ 2147483646 w 10043"/>
                <a:gd name="T107" fmla="*/ 2147483646 h 10000"/>
                <a:gd name="T108" fmla="*/ 2147483646 w 10043"/>
                <a:gd name="T109" fmla="*/ 2147483646 h 10000"/>
                <a:gd name="T110" fmla="*/ 2147483646 w 10043"/>
                <a:gd name="T111" fmla="*/ 2147483646 h 10000"/>
                <a:gd name="T112" fmla="*/ 2147483646 w 10043"/>
                <a:gd name="T113" fmla="*/ 2147483646 h 10000"/>
                <a:gd name="T114" fmla="*/ 2147483646 w 10043"/>
                <a:gd name="T115" fmla="*/ 2147483646 h 10000"/>
                <a:gd name="T116" fmla="*/ 2147483646 w 10043"/>
                <a:gd name="T117" fmla="*/ 2147483646 h 10000"/>
                <a:gd name="T118" fmla="*/ 2147483646 w 10043"/>
                <a:gd name="T119" fmla="*/ 2147483646 h 10000"/>
                <a:gd name="T120" fmla="*/ 2147483646 w 10043"/>
                <a:gd name="T121" fmla="*/ 2147483646 h 100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043" h="10000">
                  <a:moveTo>
                    <a:pt x="9119" y="7195"/>
                  </a:moveTo>
                  <a:cubicBezTo>
                    <a:pt x="9204" y="7033"/>
                    <a:pt x="9249" y="6746"/>
                    <a:pt x="9276" y="6559"/>
                  </a:cubicBezTo>
                  <a:cubicBezTo>
                    <a:pt x="9302" y="6372"/>
                    <a:pt x="9276" y="6235"/>
                    <a:pt x="9276" y="6074"/>
                  </a:cubicBezTo>
                  <a:cubicBezTo>
                    <a:pt x="9191" y="5911"/>
                    <a:pt x="9105" y="5750"/>
                    <a:pt x="9020" y="5588"/>
                  </a:cubicBezTo>
                  <a:cubicBezTo>
                    <a:pt x="8849" y="5588"/>
                    <a:pt x="8579" y="5641"/>
                    <a:pt x="8508" y="5588"/>
                  </a:cubicBezTo>
                  <a:cubicBezTo>
                    <a:pt x="8437" y="5534"/>
                    <a:pt x="8566" y="5375"/>
                    <a:pt x="8596" y="5268"/>
                  </a:cubicBezTo>
                  <a:cubicBezTo>
                    <a:pt x="8822" y="4969"/>
                    <a:pt x="9120" y="4562"/>
                    <a:pt x="9276" y="4373"/>
                  </a:cubicBezTo>
                  <a:cubicBezTo>
                    <a:pt x="9431" y="4183"/>
                    <a:pt x="9446" y="4210"/>
                    <a:pt x="9531" y="4129"/>
                  </a:cubicBezTo>
                  <a:lnTo>
                    <a:pt x="9531" y="3158"/>
                  </a:lnTo>
                  <a:lnTo>
                    <a:pt x="10043" y="2672"/>
                  </a:lnTo>
                  <a:lnTo>
                    <a:pt x="9276" y="2429"/>
                  </a:lnTo>
                  <a:lnTo>
                    <a:pt x="8764" y="2186"/>
                  </a:lnTo>
                  <a:lnTo>
                    <a:pt x="7996" y="1943"/>
                  </a:lnTo>
                  <a:lnTo>
                    <a:pt x="7741" y="1700"/>
                  </a:lnTo>
                  <a:lnTo>
                    <a:pt x="7229" y="1457"/>
                  </a:lnTo>
                  <a:lnTo>
                    <a:pt x="6717" y="1215"/>
                  </a:lnTo>
                  <a:lnTo>
                    <a:pt x="6461" y="729"/>
                  </a:lnTo>
                  <a:lnTo>
                    <a:pt x="5950" y="486"/>
                  </a:lnTo>
                  <a:lnTo>
                    <a:pt x="5694" y="0"/>
                  </a:lnTo>
                  <a:lnTo>
                    <a:pt x="5182" y="243"/>
                  </a:lnTo>
                  <a:lnTo>
                    <a:pt x="4671" y="1215"/>
                  </a:lnTo>
                  <a:cubicBezTo>
                    <a:pt x="4586" y="1296"/>
                    <a:pt x="4545" y="1311"/>
                    <a:pt x="4415" y="1457"/>
                  </a:cubicBezTo>
                  <a:cubicBezTo>
                    <a:pt x="4285" y="1603"/>
                    <a:pt x="4129" y="1996"/>
                    <a:pt x="3890" y="2092"/>
                  </a:cubicBezTo>
                  <a:cubicBezTo>
                    <a:pt x="3651" y="2188"/>
                    <a:pt x="3168" y="2108"/>
                    <a:pt x="2979" y="2034"/>
                  </a:cubicBezTo>
                  <a:cubicBezTo>
                    <a:pt x="2790" y="1960"/>
                    <a:pt x="2862" y="1718"/>
                    <a:pt x="2757" y="1649"/>
                  </a:cubicBezTo>
                  <a:cubicBezTo>
                    <a:pt x="2652" y="1580"/>
                    <a:pt x="2418" y="1522"/>
                    <a:pt x="2348" y="1621"/>
                  </a:cubicBezTo>
                  <a:cubicBezTo>
                    <a:pt x="2279" y="1720"/>
                    <a:pt x="2337" y="2029"/>
                    <a:pt x="2340" y="2245"/>
                  </a:cubicBezTo>
                  <a:cubicBezTo>
                    <a:pt x="2343" y="2461"/>
                    <a:pt x="2491" y="2803"/>
                    <a:pt x="2368" y="2915"/>
                  </a:cubicBezTo>
                  <a:cubicBezTo>
                    <a:pt x="2245" y="3027"/>
                    <a:pt x="1781" y="2985"/>
                    <a:pt x="1601" y="2915"/>
                  </a:cubicBezTo>
                  <a:cubicBezTo>
                    <a:pt x="1421" y="2845"/>
                    <a:pt x="1442" y="2545"/>
                    <a:pt x="1289" y="2497"/>
                  </a:cubicBezTo>
                  <a:cubicBezTo>
                    <a:pt x="1136" y="2449"/>
                    <a:pt x="893" y="2584"/>
                    <a:pt x="684" y="2625"/>
                  </a:cubicBezTo>
                  <a:cubicBezTo>
                    <a:pt x="475" y="2666"/>
                    <a:pt x="131" y="2638"/>
                    <a:pt x="33" y="2742"/>
                  </a:cubicBezTo>
                  <a:cubicBezTo>
                    <a:pt x="-65" y="2846"/>
                    <a:pt x="82" y="3088"/>
                    <a:pt x="94" y="3251"/>
                  </a:cubicBezTo>
                  <a:cubicBezTo>
                    <a:pt x="106" y="3414"/>
                    <a:pt x="-17" y="3533"/>
                    <a:pt x="105" y="3720"/>
                  </a:cubicBezTo>
                  <a:cubicBezTo>
                    <a:pt x="228" y="3907"/>
                    <a:pt x="584" y="4264"/>
                    <a:pt x="833" y="4373"/>
                  </a:cubicBezTo>
                  <a:cubicBezTo>
                    <a:pt x="1082" y="4481"/>
                    <a:pt x="1345" y="4373"/>
                    <a:pt x="1601" y="4373"/>
                  </a:cubicBezTo>
                  <a:lnTo>
                    <a:pt x="1856" y="4616"/>
                  </a:lnTo>
                  <a:lnTo>
                    <a:pt x="1856" y="4859"/>
                  </a:lnTo>
                  <a:lnTo>
                    <a:pt x="2112" y="5345"/>
                  </a:lnTo>
                  <a:cubicBezTo>
                    <a:pt x="2197" y="5588"/>
                    <a:pt x="2283" y="5831"/>
                    <a:pt x="2368" y="6074"/>
                  </a:cubicBezTo>
                  <a:lnTo>
                    <a:pt x="2624" y="6316"/>
                  </a:lnTo>
                  <a:cubicBezTo>
                    <a:pt x="2624" y="6559"/>
                    <a:pt x="2696" y="6675"/>
                    <a:pt x="2624" y="7045"/>
                  </a:cubicBezTo>
                  <a:cubicBezTo>
                    <a:pt x="2551" y="7414"/>
                    <a:pt x="2272" y="8240"/>
                    <a:pt x="2188" y="8533"/>
                  </a:cubicBezTo>
                  <a:cubicBezTo>
                    <a:pt x="2104" y="8826"/>
                    <a:pt x="2064" y="8649"/>
                    <a:pt x="2118" y="8804"/>
                  </a:cubicBezTo>
                  <a:cubicBezTo>
                    <a:pt x="2173" y="8958"/>
                    <a:pt x="2390" y="9351"/>
                    <a:pt x="2516" y="9462"/>
                  </a:cubicBezTo>
                  <a:cubicBezTo>
                    <a:pt x="2643" y="9574"/>
                    <a:pt x="2734" y="9472"/>
                    <a:pt x="2880" y="9474"/>
                  </a:cubicBezTo>
                  <a:cubicBezTo>
                    <a:pt x="3025" y="9476"/>
                    <a:pt x="3220" y="9474"/>
                    <a:pt x="3391" y="9474"/>
                  </a:cubicBezTo>
                  <a:lnTo>
                    <a:pt x="4159" y="9717"/>
                  </a:lnTo>
                  <a:lnTo>
                    <a:pt x="4671" y="9717"/>
                  </a:lnTo>
                  <a:lnTo>
                    <a:pt x="5438" y="9960"/>
                  </a:lnTo>
                  <a:cubicBezTo>
                    <a:pt x="5609" y="9960"/>
                    <a:pt x="5793" y="10051"/>
                    <a:pt x="5950" y="9960"/>
                  </a:cubicBezTo>
                  <a:cubicBezTo>
                    <a:pt x="6106" y="9870"/>
                    <a:pt x="6222" y="9506"/>
                    <a:pt x="6375" y="9413"/>
                  </a:cubicBezTo>
                  <a:cubicBezTo>
                    <a:pt x="6529" y="9321"/>
                    <a:pt x="6594" y="9367"/>
                    <a:pt x="6869" y="9401"/>
                  </a:cubicBezTo>
                  <a:cubicBezTo>
                    <a:pt x="7143" y="9436"/>
                    <a:pt x="7722" y="9569"/>
                    <a:pt x="8022" y="9625"/>
                  </a:cubicBezTo>
                  <a:cubicBezTo>
                    <a:pt x="8322" y="9682"/>
                    <a:pt x="8393" y="9858"/>
                    <a:pt x="8668" y="9743"/>
                  </a:cubicBezTo>
                  <a:cubicBezTo>
                    <a:pt x="8942" y="9628"/>
                    <a:pt x="9580" y="8937"/>
                    <a:pt x="9665" y="8937"/>
                  </a:cubicBezTo>
                  <a:lnTo>
                    <a:pt x="9079" y="8091"/>
                  </a:lnTo>
                  <a:cubicBezTo>
                    <a:pt x="9008" y="7886"/>
                    <a:pt x="8985" y="7957"/>
                    <a:pt x="8942" y="7836"/>
                  </a:cubicBezTo>
                  <a:cubicBezTo>
                    <a:pt x="8899" y="7714"/>
                    <a:pt x="9114" y="7387"/>
                    <a:pt x="9119" y="7195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89" name="Freeform 343"/>
            <p:cNvSpPr>
              <a:spLocks/>
            </p:cNvSpPr>
            <p:nvPr/>
          </p:nvSpPr>
          <p:spPr bwMode="auto">
            <a:xfrm>
              <a:off x="4699000" y="3348038"/>
              <a:ext cx="311150" cy="315912"/>
            </a:xfrm>
            <a:custGeom>
              <a:avLst/>
              <a:gdLst>
                <a:gd name="T0" fmla="*/ 2147483646 w 154"/>
                <a:gd name="T1" fmla="*/ 2147483646 h 154"/>
                <a:gd name="T2" fmla="*/ 2147483646 w 154"/>
                <a:gd name="T3" fmla="*/ 0 h 154"/>
                <a:gd name="T4" fmla="*/ 2147483646 w 154"/>
                <a:gd name="T5" fmla="*/ 0 h 154"/>
                <a:gd name="T6" fmla="*/ 2147483646 w 154"/>
                <a:gd name="T7" fmla="*/ 2147483646 h 154"/>
                <a:gd name="T8" fmla="*/ 2147483646 w 154"/>
                <a:gd name="T9" fmla="*/ 2147483646 h 154"/>
                <a:gd name="T10" fmla="*/ 2147483646 w 154"/>
                <a:gd name="T11" fmla="*/ 2147483646 h 154"/>
                <a:gd name="T12" fmla="*/ 2147483646 w 154"/>
                <a:gd name="T13" fmla="*/ 2147483646 h 154"/>
                <a:gd name="T14" fmla="*/ 2147483646 w 154"/>
                <a:gd name="T15" fmla="*/ 2147483646 h 154"/>
                <a:gd name="T16" fmla="*/ 2147483646 w 154"/>
                <a:gd name="T17" fmla="*/ 2147483646 h 154"/>
                <a:gd name="T18" fmla="*/ 2147483646 w 154"/>
                <a:gd name="T19" fmla="*/ 2147483646 h 154"/>
                <a:gd name="T20" fmla="*/ 2147483646 w 154"/>
                <a:gd name="T21" fmla="*/ 2147483646 h 154"/>
                <a:gd name="T22" fmla="*/ 0 w 154"/>
                <a:gd name="T23" fmla="*/ 2147483646 h 154"/>
                <a:gd name="T24" fmla="*/ 2147483646 w 154"/>
                <a:gd name="T25" fmla="*/ 2147483646 h 154"/>
                <a:gd name="T26" fmla="*/ 2147483646 w 154"/>
                <a:gd name="T27" fmla="*/ 2147483646 h 154"/>
                <a:gd name="T28" fmla="*/ 2147483646 w 154"/>
                <a:gd name="T29" fmla="*/ 2147483646 h 154"/>
                <a:gd name="T30" fmla="*/ 2147483646 w 154"/>
                <a:gd name="T31" fmla="*/ 2147483646 h 154"/>
                <a:gd name="T32" fmla="*/ 2147483646 w 154"/>
                <a:gd name="T33" fmla="*/ 2147483646 h 154"/>
                <a:gd name="T34" fmla="*/ 2147483646 w 154"/>
                <a:gd name="T35" fmla="*/ 2147483646 h 154"/>
                <a:gd name="T36" fmla="*/ 2147483646 w 154"/>
                <a:gd name="T37" fmla="*/ 2147483646 h 154"/>
                <a:gd name="T38" fmla="*/ 2147483646 w 154"/>
                <a:gd name="T39" fmla="*/ 2147483646 h 154"/>
                <a:gd name="T40" fmla="*/ 2147483646 w 154"/>
                <a:gd name="T41" fmla="*/ 2147483646 h 154"/>
                <a:gd name="T42" fmla="*/ 2147483646 w 154"/>
                <a:gd name="T43" fmla="*/ 2147483646 h 154"/>
                <a:gd name="T44" fmla="*/ 2147483646 w 154"/>
                <a:gd name="T45" fmla="*/ 2147483646 h 154"/>
                <a:gd name="T46" fmla="*/ 2147483646 w 154"/>
                <a:gd name="T47" fmla="*/ 2147483646 h 154"/>
                <a:gd name="T48" fmla="*/ 2147483646 w 154"/>
                <a:gd name="T49" fmla="*/ 2147483646 h 154"/>
                <a:gd name="T50" fmla="*/ 2147483646 w 154"/>
                <a:gd name="T51" fmla="*/ 2147483646 h 154"/>
                <a:gd name="T52" fmla="*/ 2147483646 w 154"/>
                <a:gd name="T53" fmla="*/ 2147483646 h 154"/>
                <a:gd name="T54" fmla="*/ 2147483646 w 154"/>
                <a:gd name="T55" fmla="*/ 2147483646 h 154"/>
                <a:gd name="T56" fmla="*/ 2147483646 w 154"/>
                <a:gd name="T57" fmla="*/ 2147483646 h 154"/>
                <a:gd name="T58" fmla="*/ 2147483646 w 154"/>
                <a:gd name="T59" fmla="*/ 2147483646 h 154"/>
                <a:gd name="T60" fmla="*/ 2147483646 w 154"/>
                <a:gd name="T61" fmla="*/ 2147483646 h 154"/>
                <a:gd name="T62" fmla="*/ 2147483646 w 154"/>
                <a:gd name="T63" fmla="*/ 2147483646 h 154"/>
                <a:gd name="T64" fmla="*/ 2147483646 w 154"/>
                <a:gd name="T65" fmla="*/ 2147483646 h 154"/>
                <a:gd name="T66" fmla="*/ 2147483646 w 154"/>
                <a:gd name="T67" fmla="*/ 2147483646 h 1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4" h="154">
                  <a:moveTo>
                    <a:pt x="87" y="4"/>
                  </a:moveTo>
                  <a:lnTo>
                    <a:pt x="71" y="0"/>
                  </a:lnTo>
                  <a:lnTo>
                    <a:pt x="54" y="0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37" y="8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4" y="45"/>
                  </a:lnTo>
                  <a:lnTo>
                    <a:pt x="12" y="54"/>
                  </a:lnTo>
                  <a:lnTo>
                    <a:pt x="21" y="45"/>
                  </a:lnTo>
                  <a:lnTo>
                    <a:pt x="42" y="54"/>
                  </a:lnTo>
                  <a:lnTo>
                    <a:pt x="54" y="78"/>
                  </a:lnTo>
                  <a:lnTo>
                    <a:pt x="67" y="95"/>
                  </a:lnTo>
                  <a:lnTo>
                    <a:pt x="96" y="112"/>
                  </a:lnTo>
                  <a:lnTo>
                    <a:pt x="114" y="126"/>
                  </a:lnTo>
                  <a:lnTo>
                    <a:pt x="106" y="154"/>
                  </a:lnTo>
                  <a:lnTo>
                    <a:pt x="133" y="133"/>
                  </a:lnTo>
                  <a:lnTo>
                    <a:pt x="133" y="120"/>
                  </a:lnTo>
                  <a:lnTo>
                    <a:pt x="146" y="124"/>
                  </a:lnTo>
                  <a:lnTo>
                    <a:pt x="154" y="124"/>
                  </a:lnTo>
                  <a:lnTo>
                    <a:pt x="133" y="104"/>
                  </a:lnTo>
                  <a:lnTo>
                    <a:pt x="117" y="91"/>
                  </a:lnTo>
                  <a:lnTo>
                    <a:pt x="104" y="87"/>
                  </a:lnTo>
                  <a:lnTo>
                    <a:pt x="87" y="58"/>
                  </a:lnTo>
                  <a:lnTo>
                    <a:pt x="79" y="41"/>
                  </a:lnTo>
                  <a:lnTo>
                    <a:pt x="83" y="25"/>
                  </a:lnTo>
                  <a:lnTo>
                    <a:pt x="87" y="25"/>
                  </a:lnTo>
                  <a:lnTo>
                    <a:pt x="87" y="16"/>
                  </a:lnTo>
                  <a:lnTo>
                    <a:pt x="87" y="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0" name="Freeform 344"/>
            <p:cNvSpPr>
              <a:spLocks/>
            </p:cNvSpPr>
            <p:nvPr/>
          </p:nvSpPr>
          <p:spPr bwMode="auto">
            <a:xfrm>
              <a:off x="4691063" y="3040063"/>
              <a:ext cx="200025" cy="292100"/>
            </a:xfrm>
            <a:custGeom>
              <a:avLst/>
              <a:gdLst>
                <a:gd name="T0" fmla="*/ 2147483646 w 10045"/>
                <a:gd name="T1" fmla="*/ 2147483646 h 10019"/>
                <a:gd name="T2" fmla="*/ 2147483646 w 10045"/>
                <a:gd name="T3" fmla="*/ 2147483646 h 10019"/>
                <a:gd name="T4" fmla="*/ 2147483646 w 10045"/>
                <a:gd name="T5" fmla="*/ 2147483646 h 10019"/>
                <a:gd name="T6" fmla="*/ 2147483646 w 10045"/>
                <a:gd name="T7" fmla="*/ 2147483646 h 10019"/>
                <a:gd name="T8" fmla="*/ 2147483646 w 10045"/>
                <a:gd name="T9" fmla="*/ 2147483646 h 10019"/>
                <a:gd name="T10" fmla="*/ 2147483646 w 10045"/>
                <a:gd name="T11" fmla="*/ 2147483646 h 10019"/>
                <a:gd name="T12" fmla="*/ 2147483646 w 10045"/>
                <a:gd name="T13" fmla="*/ 2147483646 h 10019"/>
                <a:gd name="T14" fmla="*/ 2147483646 w 10045"/>
                <a:gd name="T15" fmla="*/ 2147483646 h 10019"/>
                <a:gd name="T16" fmla="*/ 2147483646 w 10045"/>
                <a:gd name="T17" fmla="*/ 2147483646 h 10019"/>
                <a:gd name="T18" fmla="*/ 0 w 10045"/>
                <a:gd name="T19" fmla="*/ 2147483646 h 10019"/>
                <a:gd name="T20" fmla="*/ 2147483646 w 10045"/>
                <a:gd name="T21" fmla="*/ 2147483646 h 10019"/>
                <a:gd name="T22" fmla="*/ 2147483646 w 10045"/>
                <a:gd name="T23" fmla="*/ 2147483646 h 10019"/>
                <a:gd name="T24" fmla="*/ 2147483646 w 10045"/>
                <a:gd name="T25" fmla="*/ 2147483646 h 10019"/>
                <a:gd name="T26" fmla="*/ 2147483646 w 10045"/>
                <a:gd name="T27" fmla="*/ 2147483646 h 10019"/>
                <a:gd name="T28" fmla="*/ 2147483646 w 10045"/>
                <a:gd name="T29" fmla="*/ 2147483646 h 10019"/>
                <a:gd name="T30" fmla="*/ 2147483646 w 10045"/>
                <a:gd name="T31" fmla="*/ 2147483646 h 10019"/>
                <a:gd name="T32" fmla="*/ 2147483646 w 10045"/>
                <a:gd name="T33" fmla="*/ 2147483646 h 10019"/>
                <a:gd name="T34" fmla="*/ 2147483646 w 10045"/>
                <a:gd name="T35" fmla="*/ 2147483646 h 10019"/>
                <a:gd name="T36" fmla="*/ 2147483646 w 10045"/>
                <a:gd name="T37" fmla="*/ 2147483646 h 10019"/>
                <a:gd name="T38" fmla="*/ 2147483646 w 10045"/>
                <a:gd name="T39" fmla="*/ 2147483646 h 10019"/>
                <a:gd name="T40" fmla="*/ 2147483646 w 10045"/>
                <a:gd name="T41" fmla="*/ 2147483646 h 10019"/>
                <a:gd name="T42" fmla="*/ 2147483646 w 10045"/>
                <a:gd name="T43" fmla="*/ 2147483646 h 10019"/>
                <a:gd name="T44" fmla="*/ 2147483646 w 10045"/>
                <a:gd name="T45" fmla="*/ 2147483646 h 10019"/>
                <a:gd name="T46" fmla="*/ 2147483646 w 10045"/>
                <a:gd name="T47" fmla="*/ 2147483646 h 10019"/>
                <a:gd name="T48" fmla="*/ 2147483646 w 10045"/>
                <a:gd name="T49" fmla="*/ 2147483646 h 10019"/>
                <a:gd name="T50" fmla="*/ 2147483646 w 10045"/>
                <a:gd name="T51" fmla="*/ 2147483646 h 10019"/>
                <a:gd name="T52" fmla="*/ 2147483646 w 10045"/>
                <a:gd name="T53" fmla="*/ 2147483646 h 10019"/>
                <a:gd name="T54" fmla="*/ 2147483646 w 10045"/>
                <a:gd name="T55" fmla="*/ 2147483646 h 10019"/>
                <a:gd name="T56" fmla="*/ 2147483646 w 10045"/>
                <a:gd name="T57" fmla="*/ 2147483646 h 10019"/>
                <a:gd name="T58" fmla="*/ 2147483646 w 10045"/>
                <a:gd name="T59" fmla="*/ 2147483646 h 10019"/>
                <a:gd name="T60" fmla="*/ 2147483646 w 10045"/>
                <a:gd name="T61" fmla="*/ 2147483646 h 10019"/>
                <a:gd name="T62" fmla="*/ 2147483646 w 10045"/>
                <a:gd name="T63" fmla="*/ 2147483646 h 10019"/>
                <a:gd name="T64" fmla="*/ 2147483646 w 10045"/>
                <a:gd name="T65" fmla="*/ 2147483646 h 10019"/>
                <a:gd name="T66" fmla="*/ 2147483646 w 10045"/>
                <a:gd name="T67" fmla="*/ 2147483646 h 10019"/>
                <a:gd name="T68" fmla="*/ 2147483646 w 10045"/>
                <a:gd name="T69" fmla="*/ 2147483646 h 10019"/>
                <a:gd name="T70" fmla="*/ 2147483646 w 10045"/>
                <a:gd name="T71" fmla="*/ 2147483646 h 10019"/>
                <a:gd name="T72" fmla="*/ 2147483646 w 10045"/>
                <a:gd name="T73" fmla="*/ 2147483646 h 10019"/>
                <a:gd name="T74" fmla="*/ 2147483646 w 10045"/>
                <a:gd name="T75" fmla="*/ 2147483646 h 10019"/>
                <a:gd name="T76" fmla="*/ 2147483646 w 10045"/>
                <a:gd name="T77" fmla="*/ 2147483646 h 10019"/>
                <a:gd name="T78" fmla="*/ 2147483646 w 10045"/>
                <a:gd name="T79" fmla="*/ 2147483646 h 10019"/>
                <a:gd name="T80" fmla="*/ 2147483646 w 10045"/>
                <a:gd name="T81" fmla="*/ 2147483646 h 10019"/>
                <a:gd name="T82" fmla="*/ 2147483646 w 10045"/>
                <a:gd name="T83" fmla="*/ 2147483646 h 10019"/>
                <a:gd name="T84" fmla="*/ 2147483646 w 10045"/>
                <a:gd name="T85" fmla="*/ 2147483646 h 10019"/>
                <a:gd name="T86" fmla="*/ 2147483646 w 10045"/>
                <a:gd name="T87" fmla="*/ 2147483646 h 10019"/>
                <a:gd name="T88" fmla="*/ 2147483646 w 10045"/>
                <a:gd name="T89" fmla="*/ 2147483646 h 10019"/>
                <a:gd name="T90" fmla="*/ 2147483646 w 10045"/>
                <a:gd name="T91" fmla="*/ 2147483646 h 10019"/>
                <a:gd name="T92" fmla="*/ 2147483646 w 10045"/>
                <a:gd name="T93" fmla="*/ 2147483646 h 10019"/>
                <a:gd name="T94" fmla="*/ 2147483646 w 10045"/>
                <a:gd name="T95" fmla="*/ 2147483646 h 10019"/>
                <a:gd name="T96" fmla="*/ 2147483646 w 10045"/>
                <a:gd name="T97" fmla="*/ 2147483646 h 10019"/>
                <a:gd name="T98" fmla="*/ 2147483646 w 10045"/>
                <a:gd name="T99" fmla="*/ 2147483646 h 10019"/>
                <a:gd name="T100" fmla="*/ 2147483646 w 10045"/>
                <a:gd name="T101" fmla="*/ 2147483646 h 10019"/>
                <a:gd name="T102" fmla="*/ 2147483646 w 10045"/>
                <a:gd name="T103" fmla="*/ 0 h 10019"/>
                <a:gd name="T104" fmla="*/ 2147483646 w 10045"/>
                <a:gd name="T105" fmla="*/ 2147483646 h 10019"/>
                <a:gd name="T106" fmla="*/ 2147483646 w 10045"/>
                <a:gd name="T107" fmla="*/ 2147483646 h 10019"/>
                <a:gd name="T108" fmla="*/ 2147483646 w 10045"/>
                <a:gd name="T109" fmla="*/ 2147483646 h 10019"/>
                <a:gd name="T110" fmla="*/ 2147483646 w 10045"/>
                <a:gd name="T111" fmla="*/ 2147483646 h 10019"/>
                <a:gd name="T112" fmla="*/ 2147483646 w 10045"/>
                <a:gd name="T113" fmla="*/ 2147483646 h 10019"/>
                <a:gd name="T114" fmla="*/ 2147483646 w 10045"/>
                <a:gd name="T115" fmla="*/ 2147483646 h 10019"/>
                <a:gd name="T116" fmla="*/ 2147483646 w 10045"/>
                <a:gd name="T117" fmla="*/ 2147483646 h 10019"/>
                <a:gd name="T118" fmla="*/ 2147483646 w 10045"/>
                <a:gd name="T119" fmla="*/ 2147483646 h 100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045" h="10019">
                  <a:moveTo>
                    <a:pt x="1724" y="2609"/>
                  </a:moveTo>
                  <a:lnTo>
                    <a:pt x="1379" y="3132"/>
                  </a:lnTo>
                  <a:lnTo>
                    <a:pt x="1379" y="3915"/>
                  </a:lnTo>
                  <a:lnTo>
                    <a:pt x="690" y="4436"/>
                  </a:lnTo>
                  <a:lnTo>
                    <a:pt x="690" y="5219"/>
                  </a:lnTo>
                  <a:lnTo>
                    <a:pt x="345" y="5741"/>
                  </a:lnTo>
                  <a:lnTo>
                    <a:pt x="690" y="6263"/>
                  </a:lnTo>
                  <a:lnTo>
                    <a:pt x="345" y="6786"/>
                  </a:lnTo>
                  <a:lnTo>
                    <a:pt x="0" y="7306"/>
                  </a:lnTo>
                  <a:lnTo>
                    <a:pt x="1034" y="7568"/>
                  </a:lnTo>
                  <a:lnTo>
                    <a:pt x="1724" y="7829"/>
                  </a:lnTo>
                  <a:cubicBezTo>
                    <a:pt x="2069" y="7916"/>
                    <a:pt x="2675" y="8005"/>
                    <a:pt x="2759" y="8090"/>
                  </a:cubicBezTo>
                  <a:cubicBezTo>
                    <a:pt x="2843" y="8175"/>
                    <a:pt x="2382" y="8117"/>
                    <a:pt x="2230" y="8339"/>
                  </a:cubicBezTo>
                  <a:cubicBezTo>
                    <a:pt x="2078" y="8560"/>
                    <a:pt x="1874" y="9189"/>
                    <a:pt x="1848" y="9422"/>
                  </a:cubicBezTo>
                  <a:cubicBezTo>
                    <a:pt x="1822" y="9656"/>
                    <a:pt x="1806" y="9700"/>
                    <a:pt x="2073" y="9738"/>
                  </a:cubicBezTo>
                  <a:cubicBezTo>
                    <a:pt x="2340" y="9777"/>
                    <a:pt x="3104" y="9626"/>
                    <a:pt x="3448" y="9656"/>
                  </a:cubicBezTo>
                  <a:cubicBezTo>
                    <a:pt x="3792" y="9686"/>
                    <a:pt x="3969" y="9858"/>
                    <a:pt x="4138" y="9917"/>
                  </a:cubicBezTo>
                  <a:cubicBezTo>
                    <a:pt x="4307" y="9976"/>
                    <a:pt x="4368" y="9999"/>
                    <a:pt x="4463" y="10013"/>
                  </a:cubicBezTo>
                  <a:cubicBezTo>
                    <a:pt x="4558" y="10027"/>
                    <a:pt x="4532" y="10015"/>
                    <a:pt x="4708" y="9999"/>
                  </a:cubicBezTo>
                  <a:cubicBezTo>
                    <a:pt x="4884" y="9983"/>
                    <a:pt x="5267" y="9931"/>
                    <a:pt x="5517" y="9917"/>
                  </a:cubicBezTo>
                  <a:cubicBezTo>
                    <a:pt x="5767" y="9903"/>
                    <a:pt x="5977" y="9917"/>
                    <a:pt x="6207" y="9917"/>
                  </a:cubicBezTo>
                  <a:cubicBezTo>
                    <a:pt x="6667" y="9830"/>
                    <a:pt x="7228" y="9704"/>
                    <a:pt x="7586" y="9656"/>
                  </a:cubicBezTo>
                  <a:cubicBezTo>
                    <a:pt x="7944" y="9608"/>
                    <a:pt x="8185" y="9677"/>
                    <a:pt x="8353" y="9629"/>
                  </a:cubicBezTo>
                  <a:cubicBezTo>
                    <a:pt x="8521" y="9581"/>
                    <a:pt x="8604" y="9494"/>
                    <a:pt x="8597" y="9368"/>
                  </a:cubicBezTo>
                  <a:cubicBezTo>
                    <a:pt x="8590" y="9242"/>
                    <a:pt x="8278" y="8989"/>
                    <a:pt x="8312" y="8872"/>
                  </a:cubicBezTo>
                  <a:cubicBezTo>
                    <a:pt x="8346" y="8755"/>
                    <a:pt x="8653" y="8734"/>
                    <a:pt x="8802" y="8668"/>
                  </a:cubicBezTo>
                  <a:cubicBezTo>
                    <a:pt x="8951" y="8602"/>
                    <a:pt x="9106" y="8518"/>
                    <a:pt x="9207" y="8474"/>
                  </a:cubicBezTo>
                  <a:cubicBezTo>
                    <a:pt x="9308" y="8430"/>
                    <a:pt x="9462" y="8479"/>
                    <a:pt x="9408" y="8406"/>
                  </a:cubicBezTo>
                  <a:cubicBezTo>
                    <a:pt x="9354" y="8333"/>
                    <a:pt x="9101" y="8223"/>
                    <a:pt x="8882" y="8035"/>
                  </a:cubicBezTo>
                  <a:cubicBezTo>
                    <a:pt x="8663" y="7847"/>
                    <a:pt x="8352" y="7492"/>
                    <a:pt x="8092" y="7279"/>
                  </a:cubicBezTo>
                  <a:cubicBezTo>
                    <a:pt x="7832" y="7066"/>
                    <a:pt x="7487" y="6889"/>
                    <a:pt x="7321" y="6759"/>
                  </a:cubicBezTo>
                  <a:cubicBezTo>
                    <a:pt x="7155" y="6629"/>
                    <a:pt x="7054" y="6580"/>
                    <a:pt x="7098" y="6497"/>
                  </a:cubicBezTo>
                  <a:cubicBezTo>
                    <a:pt x="7142" y="6414"/>
                    <a:pt x="7390" y="6345"/>
                    <a:pt x="7586" y="6263"/>
                  </a:cubicBezTo>
                  <a:cubicBezTo>
                    <a:pt x="7782" y="6181"/>
                    <a:pt x="8026" y="6082"/>
                    <a:pt x="8276" y="6002"/>
                  </a:cubicBezTo>
                  <a:cubicBezTo>
                    <a:pt x="8526" y="5922"/>
                    <a:pt x="8900" y="5853"/>
                    <a:pt x="9086" y="5782"/>
                  </a:cubicBezTo>
                  <a:cubicBezTo>
                    <a:pt x="9272" y="5711"/>
                    <a:pt x="9238" y="5584"/>
                    <a:pt x="9390" y="5577"/>
                  </a:cubicBezTo>
                  <a:cubicBezTo>
                    <a:pt x="9542" y="5570"/>
                    <a:pt x="9898" y="5757"/>
                    <a:pt x="10000" y="5741"/>
                  </a:cubicBezTo>
                  <a:cubicBezTo>
                    <a:pt x="10102" y="5725"/>
                    <a:pt x="10000" y="5568"/>
                    <a:pt x="10000" y="5481"/>
                  </a:cubicBezTo>
                  <a:lnTo>
                    <a:pt x="10000" y="4697"/>
                  </a:lnTo>
                  <a:cubicBezTo>
                    <a:pt x="9655" y="4697"/>
                    <a:pt x="9655" y="3654"/>
                    <a:pt x="9655" y="3654"/>
                  </a:cubicBezTo>
                  <a:lnTo>
                    <a:pt x="9655" y="2871"/>
                  </a:lnTo>
                  <a:lnTo>
                    <a:pt x="9655" y="2609"/>
                  </a:lnTo>
                  <a:lnTo>
                    <a:pt x="9310" y="1827"/>
                  </a:lnTo>
                  <a:lnTo>
                    <a:pt x="9310" y="1305"/>
                  </a:lnTo>
                  <a:lnTo>
                    <a:pt x="7931" y="783"/>
                  </a:lnTo>
                  <a:lnTo>
                    <a:pt x="6552" y="1305"/>
                  </a:lnTo>
                  <a:cubicBezTo>
                    <a:pt x="6552" y="1305"/>
                    <a:pt x="6207" y="1305"/>
                    <a:pt x="5862" y="1044"/>
                  </a:cubicBezTo>
                  <a:lnTo>
                    <a:pt x="5862" y="522"/>
                  </a:lnTo>
                  <a:lnTo>
                    <a:pt x="4828" y="261"/>
                  </a:lnTo>
                  <a:lnTo>
                    <a:pt x="4138" y="0"/>
                  </a:lnTo>
                  <a:lnTo>
                    <a:pt x="3793" y="261"/>
                  </a:lnTo>
                  <a:lnTo>
                    <a:pt x="3448" y="1305"/>
                  </a:lnTo>
                  <a:lnTo>
                    <a:pt x="3103" y="1827"/>
                  </a:lnTo>
                  <a:lnTo>
                    <a:pt x="2414" y="1827"/>
                  </a:lnTo>
                  <a:lnTo>
                    <a:pt x="1724" y="1827"/>
                  </a:lnTo>
                  <a:lnTo>
                    <a:pt x="1724" y="2088"/>
                  </a:lnTo>
                  <a:lnTo>
                    <a:pt x="1724" y="260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1" name="Freeform 345"/>
            <p:cNvSpPr>
              <a:spLocks/>
            </p:cNvSpPr>
            <p:nvPr/>
          </p:nvSpPr>
          <p:spPr bwMode="auto">
            <a:xfrm>
              <a:off x="4665663" y="3100388"/>
              <a:ext cx="76200" cy="101600"/>
            </a:xfrm>
            <a:custGeom>
              <a:avLst/>
              <a:gdLst>
                <a:gd name="T0" fmla="*/ 2147483646 w 66"/>
                <a:gd name="T1" fmla="*/ 2147483646 h 90"/>
                <a:gd name="T2" fmla="*/ 2147483646 w 66"/>
                <a:gd name="T3" fmla="*/ 2147483646 h 90"/>
                <a:gd name="T4" fmla="*/ 2147483646 w 66"/>
                <a:gd name="T5" fmla="*/ 2147483646 h 90"/>
                <a:gd name="T6" fmla="*/ 2147483646 w 66"/>
                <a:gd name="T7" fmla="*/ 2147483646 h 90"/>
                <a:gd name="T8" fmla="*/ 2147483646 w 66"/>
                <a:gd name="T9" fmla="*/ 2147483646 h 90"/>
                <a:gd name="T10" fmla="*/ 2147483646 w 66"/>
                <a:gd name="T11" fmla="*/ 2147483646 h 90"/>
                <a:gd name="T12" fmla="*/ 2147483646 w 66"/>
                <a:gd name="T13" fmla="*/ 2147483646 h 90"/>
                <a:gd name="T14" fmla="*/ 2147483646 w 66"/>
                <a:gd name="T15" fmla="*/ 2147483646 h 90"/>
                <a:gd name="T16" fmla="*/ 2147483646 w 66"/>
                <a:gd name="T17" fmla="*/ 2147483646 h 90"/>
                <a:gd name="T18" fmla="*/ 2147483646 w 66"/>
                <a:gd name="T19" fmla="*/ 2147483646 h 90"/>
                <a:gd name="T20" fmla="*/ 2147483646 w 66"/>
                <a:gd name="T21" fmla="*/ 0 h 90"/>
                <a:gd name="T22" fmla="*/ 2147483646 w 66"/>
                <a:gd name="T23" fmla="*/ 2147483646 h 90"/>
                <a:gd name="T24" fmla="*/ 2147483646 w 66"/>
                <a:gd name="T25" fmla="*/ 2147483646 h 90"/>
                <a:gd name="T26" fmla="*/ 2147483646 w 66"/>
                <a:gd name="T27" fmla="*/ 2147483646 h 90"/>
                <a:gd name="T28" fmla="*/ 2147483646 w 66"/>
                <a:gd name="T29" fmla="*/ 2147483646 h 90"/>
                <a:gd name="T30" fmla="*/ 2147483646 w 66"/>
                <a:gd name="T31" fmla="*/ 2147483646 h 90"/>
                <a:gd name="T32" fmla="*/ 0 w 66"/>
                <a:gd name="T33" fmla="*/ 2147483646 h 90"/>
                <a:gd name="T34" fmla="*/ 2147483646 w 66"/>
                <a:gd name="T35" fmla="*/ 2147483646 h 90"/>
                <a:gd name="T36" fmla="*/ 2147483646 w 66"/>
                <a:gd name="T37" fmla="*/ 2147483646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90">
                  <a:moveTo>
                    <a:pt x="18" y="72"/>
                  </a:moveTo>
                  <a:lnTo>
                    <a:pt x="30" y="78"/>
                  </a:lnTo>
                  <a:lnTo>
                    <a:pt x="36" y="84"/>
                  </a:lnTo>
                  <a:lnTo>
                    <a:pt x="42" y="90"/>
                  </a:lnTo>
                  <a:lnTo>
                    <a:pt x="48" y="78"/>
                  </a:lnTo>
                  <a:lnTo>
                    <a:pt x="48" y="60"/>
                  </a:lnTo>
                  <a:lnTo>
                    <a:pt x="60" y="48"/>
                  </a:lnTo>
                  <a:lnTo>
                    <a:pt x="60" y="30"/>
                  </a:lnTo>
                  <a:lnTo>
                    <a:pt x="66" y="18"/>
                  </a:lnTo>
                  <a:lnTo>
                    <a:pt x="66" y="6"/>
                  </a:lnTo>
                  <a:lnTo>
                    <a:pt x="66" y="0"/>
                  </a:lnTo>
                  <a:lnTo>
                    <a:pt x="54" y="6"/>
                  </a:lnTo>
                  <a:lnTo>
                    <a:pt x="36" y="12"/>
                  </a:lnTo>
                  <a:lnTo>
                    <a:pt x="36" y="30"/>
                  </a:lnTo>
                  <a:lnTo>
                    <a:pt x="24" y="18"/>
                  </a:lnTo>
                  <a:lnTo>
                    <a:pt x="12" y="54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2" name="Freeform 346"/>
            <p:cNvSpPr>
              <a:spLocks/>
            </p:cNvSpPr>
            <p:nvPr/>
          </p:nvSpPr>
          <p:spPr bwMode="auto">
            <a:xfrm rot="-633815">
              <a:off x="5046663" y="3533775"/>
              <a:ext cx="158750" cy="163513"/>
            </a:xfrm>
            <a:custGeom>
              <a:avLst/>
              <a:gdLst>
                <a:gd name="T0" fmla="*/ 2147483646 w 9874"/>
                <a:gd name="T1" fmla="*/ 2147483646 h 10000"/>
                <a:gd name="T2" fmla="*/ 2147483646 w 9874"/>
                <a:gd name="T3" fmla="*/ 2147483646 h 10000"/>
                <a:gd name="T4" fmla="*/ 2147483646 w 9874"/>
                <a:gd name="T5" fmla="*/ 2147483646 h 10000"/>
                <a:gd name="T6" fmla="*/ 2147483646 w 9874"/>
                <a:gd name="T7" fmla="*/ 0 h 10000"/>
                <a:gd name="T8" fmla="*/ 2147483646 w 9874"/>
                <a:gd name="T9" fmla="*/ 2147483646 h 10000"/>
                <a:gd name="T10" fmla="*/ 2147483646 w 9874"/>
                <a:gd name="T11" fmla="*/ 2147483646 h 10000"/>
                <a:gd name="T12" fmla="*/ 2147483646 w 9874"/>
                <a:gd name="T13" fmla="*/ 2147483646 h 10000"/>
                <a:gd name="T14" fmla="*/ 2147483646 w 9874"/>
                <a:gd name="T15" fmla="*/ 2147483646 h 10000"/>
                <a:gd name="T16" fmla="*/ 2147483646 w 9874"/>
                <a:gd name="T17" fmla="*/ 2147483646 h 10000"/>
                <a:gd name="T18" fmla="*/ 0 w 9874"/>
                <a:gd name="T19" fmla="*/ 2147483646 h 10000"/>
                <a:gd name="T20" fmla="*/ 2147483646 w 9874"/>
                <a:gd name="T21" fmla="*/ 2147483646 h 10000"/>
                <a:gd name="T22" fmla="*/ 2147483646 w 9874"/>
                <a:gd name="T23" fmla="*/ 2147483646 h 10000"/>
                <a:gd name="T24" fmla="*/ 2147483646 w 9874"/>
                <a:gd name="T25" fmla="*/ 2147483646 h 10000"/>
                <a:gd name="T26" fmla="*/ 2147483646 w 9874"/>
                <a:gd name="T27" fmla="*/ 2147483646 h 10000"/>
                <a:gd name="T28" fmla="*/ 2147483646 w 9874"/>
                <a:gd name="T29" fmla="*/ 2147483646 h 10000"/>
                <a:gd name="T30" fmla="*/ 2147483646 w 9874"/>
                <a:gd name="T31" fmla="*/ 2147483646 h 10000"/>
                <a:gd name="T32" fmla="*/ 2147483646 w 9874"/>
                <a:gd name="T33" fmla="*/ 2147483646 h 10000"/>
                <a:gd name="T34" fmla="*/ 2147483646 w 9874"/>
                <a:gd name="T35" fmla="*/ 2147483646 h 10000"/>
                <a:gd name="T36" fmla="*/ 2147483646 w 9874"/>
                <a:gd name="T37" fmla="*/ 2147483646 h 10000"/>
                <a:gd name="T38" fmla="*/ 2147483646 w 9874"/>
                <a:gd name="T39" fmla="*/ 2147483646 h 10000"/>
                <a:gd name="T40" fmla="*/ 2147483646 w 9874"/>
                <a:gd name="T41" fmla="*/ 2147483646 h 10000"/>
                <a:gd name="T42" fmla="*/ 2147483646 w 9874"/>
                <a:gd name="T43" fmla="*/ 2147483646 h 10000"/>
                <a:gd name="T44" fmla="*/ 2147483646 w 9874"/>
                <a:gd name="T45" fmla="*/ 2147483646 h 10000"/>
                <a:gd name="T46" fmla="*/ 2147483646 w 9874"/>
                <a:gd name="T47" fmla="*/ 2147483646 h 10000"/>
                <a:gd name="T48" fmla="*/ 2147483646 w 9874"/>
                <a:gd name="T49" fmla="*/ 2147483646 h 10000"/>
                <a:gd name="T50" fmla="*/ 2147483646 w 9874"/>
                <a:gd name="T51" fmla="*/ 2147483646 h 100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74" h="10000">
                  <a:moveTo>
                    <a:pt x="9677" y="735"/>
                  </a:moveTo>
                  <a:lnTo>
                    <a:pt x="9874" y="489"/>
                  </a:lnTo>
                  <a:lnTo>
                    <a:pt x="9223" y="488"/>
                  </a:lnTo>
                  <a:lnTo>
                    <a:pt x="8813" y="0"/>
                  </a:lnTo>
                  <a:lnTo>
                    <a:pt x="5802" y="299"/>
                  </a:lnTo>
                  <a:lnTo>
                    <a:pt x="3889" y="1094"/>
                  </a:lnTo>
                  <a:lnTo>
                    <a:pt x="1667" y="1588"/>
                  </a:lnTo>
                  <a:lnTo>
                    <a:pt x="1667" y="2083"/>
                  </a:lnTo>
                  <a:lnTo>
                    <a:pt x="1111" y="3073"/>
                  </a:lnTo>
                  <a:lnTo>
                    <a:pt x="0" y="4062"/>
                  </a:lnTo>
                  <a:lnTo>
                    <a:pt x="1111" y="5547"/>
                  </a:lnTo>
                  <a:lnTo>
                    <a:pt x="3333" y="6042"/>
                  </a:lnTo>
                  <a:lnTo>
                    <a:pt x="2222" y="7031"/>
                  </a:lnTo>
                  <a:lnTo>
                    <a:pt x="2222" y="9010"/>
                  </a:lnTo>
                  <a:lnTo>
                    <a:pt x="4445" y="10000"/>
                  </a:lnTo>
                  <a:lnTo>
                    <a:pt x="5555" y="9010"/>
                  </a:lnTo>
                  <a:lnTo>
                    <a:pt x="5555" y="8021"/>
                  </a:lnTo>
                  <a:lnTo>
                    <a:pt x="7777" y="7031"/>
                  </a:lnTo>
                  <a:lnTo>
                    <a:pt x="5555" y="5052"/>
                  </a:lnTo>
                  <a:lnTo>
                    <a:pt x="5555" y="4062"/>
                  </a:lnTo>
                  <a:lnTo>
                    <a:pt x="4445" y="2578"/>
                  </a:lnTo>
                  <a:lnTo>
                    <a:pt x="7777" y="2083"/>
                  </a:lnTo>
                  <a:lnTo>
                    <a:pt x="9152" y="1778"/>
                  </a:lnTo>
                  <a:lnTo>
                    <a:pt x="9179" y="1136"/>
                  </a:lnTo>
                  <a:lnTo>
                    <a:pt x="9413" y="901"/>
                  </a:lnTo>
                  <a:lnTo>
                    <a:pt x="9677" y="73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3" name="Freeform 351"/>
            <p:cNvSpPr>
              <a:spLocks/>
            </p:cNvSpPr>
            <p:nvPr/>
          </p:nvSpPr>
          <p:spPr bwMode="auto">
            <a:xfrm>
              <a:off x="5037138" y="3279775"/>
              <a:ext cx="204787" cy="168275"/>
            </a:xfrm>
            <a:custGeom>
              <a:avLst/>
              <a:gdLst>
                <a:gd name="T0" fmla="*/ 2147483646 w 10000"/>
                <a:gd name="T1" fmla="*/ 2147483646 h 10000"/>
                <a:gd name="T2" fmla="*/ 2147483646 w 10000"/>
                <a:gd name="T3" fmla="*/ 2147483646 h 10000"/>
                <a:gd name="T4" fmla="*/ 2147483646 w 10000"/>
                <a:gd name="T5" fmla="*/ 2147483646 h 10000"/>
                <a:gd name="T6" fmla="*/ 2147483646 w 10000"/>
                <a:gd name="T7" fmla="*/ 0 h 10000"/>
                <a:gd name="T8" fmla="*/ 2147483646 w 10000"/>
                <a:gd name="T9" fmla="*/ 2147483646 h 10000"/>
                <a:gd name="T10" fmla="*/ 2147483646 w 10000"/>
                <a:gd name="T11" fmla="*/ 2147483646 h 10000"/>
                <a:gd name="T12" fmla="*/ 2147483646 w 10000"/>
                <a:gd name="T13" fmla="*/ 2147483646 h 10000"/>
                <a:gd name="T14" fmla="*/ 2147483646 w 10000"/>
                <a:gd name="T15" fmla="*/ 2147483646 h 10000"/>
                <a:gd name="T16" fmla="*/ 2147483646 w 10000"/>
                <a:gd name="T17" fmla="*/ 2147483646 h 10000"/>
                <a:gd name="T18" fmla="*/ 2147483646 w 10000"/>
                <a:gd name="T19" fmla="*/ 2147483646 h 10000"/>
                <a:gd name="T20" fmla="*/ 2147483646 w 10000"/>
                <a:gd name="T21" fmla="*/ 2147483646 h 10000"/>
                <a:gd name="T22" fmla="*/ 147736086 w 10000"/>
                <a:gd name="T23" fmla="*/ 2147483646 h 10000"/>
                <a:gd name="T24" fmla="*/ 2147483646 w 10000"/>
                <a:gd name="T25" fmla="*/ 2147483646 h 10000"/>
                <a:gd name="T26" fmla="*/ 2147483646 w 10000"/>
                <a:gd name="T27" fmla="*/ 2147483646 h 10000"/>
                <a:gd name="T28" fmla="*/ 2147483646 w 10000"/>
                <a:gd name="T29" fmla="*/ 2147483646 h 10000"/>
                <a:gd name="T30" fmla="*/ 2147483646 w 10000"/>
                <a:gd name="T31" fmla="*/ 2147483646 h 10000"/>
                <a:gd name="T32" fmla="*/ 2147483646 w 10000"/>
                <a:gd name="T33" fmla="*/ 2147483646 h 10000"/>
                <a:gd name="T34" fmla="*/ 2147483646 w 10000"/>
                <a:gd name="T35" fmla="*/ 2147483646 h 10000"/>
                <a:gd name="T36" fmla="*/ 2147483646 w 10000"/>
                <a:gd name="T37" fmla="*/ 2147483646 h 10000"/>
                <a:gd name="T38" fmla="*/ 2147483646 w 10000"/>
                <a:gd name="T39" fmla="*/ 2147483646 h 10000"/>
                <a:gd name="T40" fmla="*/ 2147483646 w 10000"/>
                <a:gd name="T41" fmla="*/ 2147483646 h 100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000" h="10000">
                  <a:moveTo>
                    <a:pt x="8952" y="4746"/>
                  </a:moveTo>
                  <a:cubicBezTo>
                    <a:pt x="8952" y="4746"/>
                    <a:pt x="9789" y="4438"/>
                    <a:pt x="9789" y="4036"/>
                  </a:cubicBezTo>
                  <a:cubicBezTo>
                    <a:pt x="10125" y="3229"/>
                    <a:pt x="10054" y="3000"/>
                    <a:pt x="9628" y="2328"/>
                  </a:cubicBezTo>
                  <a:cubicBezTo>
                    <a:pt x="9201" y="1655"/>
                    <a:pt x="8028" y="776"/>
                    <a:pt x="7229" y="0"/>
                  </a:cubicBezTo>
                  <a:cubicBezTo>
                    <a:pt x="6677" y="239"/>
                    <a:pt x="6358" y="529"/>
                    <a:pt x="5576" y="715"/>
                  </a:cubicBezTo>
                  <a:cubicBezTo>
                    <a:pt x="4794" y="901"/>
                    <a:pt x="3551" y="983"/>
                    <a:pt x="2539" y="1118"/>
                  </a:cubicBezTo>
                  <a:lnTo>
                    <a:pt x="2201" y="715"/>
                  </a:lnTo>
                  <a:lnTo>
                    <a:pt x="1188" y="2730"/>
                  </a:lnTo>
                  <a:cubicBezTo>
                    <a:pt x="963" y="3268"/>
                    <a:pt x="631" y="4031"/>
                    <a:pt x="513" y="4343"/>
                  </a:cubicBezTo>
                  <a:cubicBezTo>
                    <a:pt x="396" y="4654"/>
                    <a:pt x="496" y="4524"/>
                    <a:pt x="482" y="4603"/>
                  </a:cubicBezTo>
                  <a:cubicBezTo>
                    <a:pt x="467" y="4681"/>
                    <a:pt x="503" y="4723"/>
                    <a:pt x="422" y="4817"/>
                  </a:cubicBezTo>
                  <a:cubicBezTo>
                    <a:pt x="342" y="4911"/>
                    <a:pt x="-28" y="5153"/>
                    <a:pt x="2" y="5165"/>
                  </a:cubicBezTo>
                  <a:cubicBezTo>
                    <a:pt x="871" y="6361"/>
                    <a:pt x="1309" y="7628"/>
                    <a:pt x="1789" y="8230"/>
                  </a:cubicBezTo>
                  <a:cubicBezTo>
                    <a:pt x="2266" y="8832"/>
                    <a:pt x="2645" y="8558"/>
                    <a:pt x="2875" y="8776"/>
                  </a:cubicBezTo>
                  <a:cubicBezTo>
                    <a:pt x="3105" y="8994"/>
                    <a:pt x="2722" y="9336"/>
                    <a:pt x="3174" y="9539"/>
                  </a:cubicBezTo>
                  <a:cubicBezTo>
                    <a:pt x="3626" y="9742"/>
                    <a:pt x="4682" y="10053"/>
                    <a:pt x="5588" y="9993"/>
                  </a:cubicBezTo>
                  <a:cubicBezTo>
                    <a:pt x="6494" y="9933"/>
                    <a:pt x="8055" y="9717"/>
                    <a:pt x="8615" y="9179"/>
                  </a:cubicBezTo>
                  <a:cubicBezTo>
                    <a:pt x="9175" y="8641"/>
                    <a:pt x="8840" y="7567"/>
                    <a:pt x="8952" y="6761"/>
                  </a:cubicBezTo>
                  <a:lnTo>
                    <a:pt x="9628" y="6358"/>
                  </a:lnTo>
                  <a:cubicBezTo>
                    <a:pt x="9591" y="6168"/>
                    <a:pt x="9555" y="5977"/>
                    <a:pt x="9518" y="5787"/>
                  </a:cubicBezTo>
                  <a:cubicBezTo>
                    <a:pt x="9629" y="5384"/>
                    <a:pt x="8840" y="5149"/>
                    <a:pt x="8952" y="4746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4" name="Freeform 353"/>
            <p:cNvSpPr>
              <a:spLocks/>
            </p:cNvSpPr>
            <p:nvPr/>
          </p:nvSpPr>
          <p:spPr bwMode="auto">
            <a:xfrm>
              <a:off x="4830763" y="3201988"/>
              <a:ext cx="158750" cy="82550"/>
            </a:xfrm>
            <a:custGeom>
              <a:avLst/>
              <a:gdLst>
                <a:gd name="T0" fmla="*/ 2147483646 w 10569"/>
                <a:gd name="T1" fmla="*/ 1784266055 h 10092"/>
                <a:gd name="T2" fmla="*/ 2147483646 w 10569"/>
                <a:gd name="T3" fmla="*/ 1003710399 h 10092"/>
                <a:gd name="T4" fmla="*/ 2147483646 w 10569"/>
                <a:gd name="T5" fmla="*/ 502000758 h 10092"/>
                <a:gd name="T6" fmla="*/ 2147483646 w 10569"/>
                <a:gd name="T7" fmla="*/ 0 h 10092"/>
                <a:gd name="T8" fmla="*/ 2147483646 w 10569"/>
                <a:gd name="T9" fmla="*/ 250834547 h 10092"/>
                <a:gd name="T10" fmla="*/ 2147483646 w 10569"/>
                <a:gd name="T11" fmla="*/ 0 h 10092"/>
                <a:gd name="T12" fmla="*/ 2147483646 w 10569"/>
                <a:gd name="T13" fmla="*/ 250834547 h 10092"/>
                <a:gd name="T14" fmla="*/ 2147483646 w 10569"/>
                <a:gd name="T15" fmla="*/ 502000758 h 10092"/>
                <a:gd name="T16" fmla="*/ 2147483646 w 10569"/>
                <a:gd name="T17" fmla="*/ 752875852 h 10092"/>
                <a:gd name="T18" fmla="*/ 126895188 w 10569"/>
                <a:gd name="T19" fmla="*/ 1003710399 h 10092"/>
                <a:gd name="T20" fmla="*/ 2147483646 w 10569"/>
                <a:gd name="T21" fmla="*/ 1342794782 h 10092"/>
                <a:gd name="T22" fmla="*/ 2147483646 w 10569"/>
                <a:gd name="T23" fmla="*/ 1800525632 h 10092"/>
                <a:gd name="T24" fmla="*/ 2147483646 w 10569"/>
                <a:gd name="T25" fmla="*/ 2147483646 h 10092"/>
                <a:gd name="T26" fmla="*/ 2147483646 w 10569"/>
                <a:gd name="T27" fmla="*/ 2147483646 h 10092"/>
                <a:gd name="T28" fmla="*/ 2147483646 w 10569"/>
                <a:gd name="T29" fmla="*/ 2147483646 h 10092"/>
                <a:gd name="T30" fmla="*/ 2147483646 w 10569"/>
                <a:gd name="T31" fmla="*/ 2147483646 h 10092"/>
                <a:gd name="T32" fmla="*/ 2147483646 w 10569"/>
                <a:gd name="T33" fmla="*/ 2147483646 h 10092"/>
                <a:gd name="T34" fmla="*/ 2147483646 w 10569"/>
                <a:gd name="T35" fmla="*/ 2147483646 h 10092"/>
                <a:gd name="T36" fmla="*/ 2147483646 w 10569"/>
                <a:gd name="T37" fmla="*/ 2147483646 h 10092"/>
                <a:gd name="T38" fmla="*/ 2147483646 w 10569"/>
                <a:gd name="T39" fmla="*/ 2147483646 h 10092"/>
                <a:gd name="T40" fmla="*/ 2147483646 w 10569"/>
                <a:gd name="T41" fmla="*/ 2147483646 h 10092"/>
                <a:gd name="T42" fmla="*/ 2147483646 w 10569"/>
                <a:gd name="T43" fmla="*/ 2147483646 h 10092"/>
                <a:gd name="T44" fmla="*/ 2147483646 w 10569"/>
                <a:gd name="T45" fmla="*/ 2147483646 h 100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569" h="10092">
                  <a:moveTo>
                    <a:pt x="10569" y="5925"/>
                  </a:moveTo>
                  <a:cubicBezTo>
                    <a:pt x="10249" y="5077"/>
                    <a:pt x="8682" y="4197"/>
                    <a:pt x="7738" y="3333"/>
                  </a:cubicBezTo>
                  <a:lnTo>
                    <a:pt x="5920" y="1667"/>
                  </a:lnTo>
                  <a:lnTo>
                    <a:pt x="4102" y="0"/>
                  </a:lnTo>
                  <a:lnTo>
                    <a:pt x="4102" y="833"/>
                  </a:lnTo>
                  <a:lnTo>
                    <a:pt x="3193" y="0"/>
                  </a:lnTo>
                  <a:lnTo>
                    <a:pt x="2738" y="833"/>
                  </a:lnTo>
                  <a:lnTo>
                    <a:pt x="1829" y="1667"/>
                  </a:lnTo>
                  <a:lnTo>
                    <a:pt x="920" y="2500"/>
                  </a:lnTo>
                  <a:cubicBezTo>
                    <a:pt x="617" y="2778"/>
                    <a:pt x="87" y="3007"/>
                    <a:pt x="11" y="3333"/>
                  </a:cubicBezTo>
                  <a:cubicBezTo>
                    <a:pt x="-65" y="3659"/>
                    <a:pt x="248" y="4018"/>
                    <a:pt x="466" y="4459"/>
                  </a:cubicBezTo>
                  <a:cubicBezTo>
                    <a:pt x="684" y="4900"/>
                    <a:pt x="1019" y="5333"/>
                    <a:pt x="1322" y="5979"/>
                  </a:cubicBezTo>
                  <a:cubicBezTo>
                    <a:pt x="1625" y="6625"/>
                    <a:pt x="2048" y="7802"/>
                    <a:pt x="2284" y="8333"/>
                  </a:cubicBezTo>
                  <a:cubicBezTo>
                    <a:pt x="2520" y="8864"/>
                    <a:pt x="2583" y="8874"/>
                    <a:pt x="2738" y="9167"/>
                  </a:cubicBezTo>
                  <a:cubicBezTo>
                    <a:pt x="2893" y="9460"/>
                    <a:pt x="3217" y="10092"/>
                    <a:pt x="3217" y="10092"/>
                  </a:cubicBezTo>
                  <a:cubicBezTo>
                    <a:pt x="4581" y="10092"/>
                    <a:pt x="4900" y="9994"/>
                    <a:pt x="4900" y="9994"/>
                  </a:cubicBezTo>
                  <a:cubicBezTo>
                    <a:pt x="4785" y="9440"/>
                    <a:pt x="5654" y="9714"/>
                    <a:pt x="5539" y="9160"/>
                  </a:cubicBezTo>
                  <a:cubicBezTo>
                    <a:pt x="5853" y="9260"/>
                    <a:pt x="6250" y="9364"/>
                    <a:pt x="6402" y="9410"/>
                  </a:cubicBezTo>
                  <a:cubicBezTo>
                    <a:pt x="6554" y="9456"/>
                    <a:pt x="6377" y="9434"/>
                    <a:pt x="6453" y="9434"/>
                  </a:cubicBezTo>
                  <a:cubicBezTo>
                    <a:pt x="6529" y="9434"/>
                    <a:pt x="6505" y="9504"/>
                    <a:pt x="6723" y="9605"/>
                  </a:cubicBezTo>
                  <a:cubicBezTo>
                    <a:pt x="6941" y="9707"/>
                    <a:pt x="7421" y="10085"/>
                    <a:pt x="7759" y="10043"/>
                  </a:cubicBezTo>
                  <a:cubicBezTo>
                    <a:pt x="8097" y="10001"/>
                    <a:pt x="8436" y="9626"/>
                    <a:pt x="8753" y="9355"/>
                  </a:cubicBezTo>
                  <a:cubicBezTo>
                    <a:pt x="9070" y="9084"/>
                    <a:pt x="8347" y="9964"/>
                    <a:pt x="10391" y="9757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5" name="Freeform 354"/>
            <p:cNvSpPr>
              <a:spLocks/>
            </p:cNvSpPr>
            <p:nvPr/>
          </p:nvSpPr>
          <p:spPr bwMode="auto">
            <a:xfrm>
              <a:off x="4943475" y="3287713"/>
              <a:ext cx="138113" cy="95250"/>
            </a:xfrm>
            <a:custGeom>
              <a:avLst/>
              <a:gdLst>
                <a:gd name="T0" fmla="*/ 2147483646 w 9980"/>
                <a:gd name="T1" fmla="*/ 0 h 10000"/>
                <a:gd name="T2" fmla="*/ 2147483646 w 9980"/>
                <a:gd name="T3" fmla="*/ 1146309471 h 10000"/>
                <a:gd name="T4" fmla="*/ 2147483646 w 9980"/>
                <a:gd name="T5" fmla="*/ 1665489132 h 10000"/>
                <a:gd name="T6" fmla="*/ 2147483646 w 9980"/>
                <a:gd name="T7" fmla="*/ 2147483646 h 10000"/>
                <a:gd name="T8" fmla="*/ 2147483646 w 9980"/>
                <a:gd name="T9" fmla="*/ 1996026625 h 10000"/>
                <a:gd name="T10" fmla="*/ 2147483646 w 9980"/>
                <a:gd name="T11" fmla="*/ 1665489132 h 10000"/>
                <a:gd name="T12" fmla="*/ 2147483646 w 9980"/>
                <a:gd name="T13" fmla="*/ 2147483646 h 10000"/>
                <a:gd name="T14" fmla="*/ 579158307 w 9980"/>
                <a:gd name="T15" fmla="*/ 2147483646 h 10000"/>
                <a:gd name="T16" fmla="*/ 155334902 w 9980"/>
                <a:gd name="T17" fmla="*/ 2147483646 h 10000"/>
                <a:gd name="T18" fmla="*/ 2147483646 w 9980"/>
                <a:gd name="T19" fmla="*/ 2147483646 h 10000"/>
                <a:gd name="T20" fmla="*/ 2147483646 w 9980"/>
                <a:gd name="T21" fmla="*/ 2147483646 h 10000"/>
                <a:gd name="T22" fmla="*/ 2147483646 w 9980"/>
                <a:gd name="T23" fmla="*/ 2147483646 h 10000"/>
                <a:gd name="T24" fmla="*/ 2147483646 w 9980"/>
                <a:gd name="T25" fmla="*/ 2147483646 h 10000"/>
                <a:gd name="T26" fmla="*/ 2147483646 w 9980"/>
                <a:gd name="T27" fmla="*/ 2147483646 h 10000"/>
                <a:gd name="T28" fmla="*/ 2147483646 w 9980"/>
                <a:gd name="T29" fmla="*/ 2147483646 h 10000"/>
                <a:gd name="T30" fmla="*/ 2147483646 w 9980"/>
                <a:gd name="T31" fmla="*/ 2147483646 h 10000"/>
                <a:gd name="T32" fmla="*/ 2147483646 w 9980"/>
                <a:gd name="T33" fmla="*/ 2147483646 h 10000"/>
                <a:gd name="T34" fmla="*/ 2147483646 w 9980"/>
                <a:gd name="T35" fmla="*/ 1146309471 h 10000"/>
                <a:gd name="T36" fmla="*/ 2147483646 w 9980"/>
                <a:gd name="T37" fmla="*/ 94320627 h 10000"/>
                <a:gd name="T38" fmla="*/ 2147483646 w 9980"/>
                <a:gd name="T39" fmla="*/ 250572289 h 10000"/>
                <a:gd name="T40" fmla="*/ 2147483646 w 9980"/>
                <a:gd name="T41" fmla="*/ 0 h 100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980" h="10000">
                  <a:moveTo>
                    <a:pt x="7338" y="0"/>
                  </a:moveTo>
                  <a:cubicBezTo>
                    <a:pt x="6885" y="506"/>
                    <a:pt x="6535" y="1151"/>
                    <a:pt x="5980" y="1519"/>
                  </a:cubicBezTo>
                  <a:cubicBezTo>
                    <a:pt x="5426" y="1887"/>
                    <a:pt x="4670" y="1978"/>
                    <a:pt x="4015" y="2207"/>
                  </a:cubicBezTo>
                  <a:cubicBezTo>
                    <a:pt x="2540" y="2895"/>
                    <a:pt x="2950" y="2822"/>
                    <a:pt x="2540" y="2895"/>
                  </a:cubicBezTo>
                  <a:cubicBezTo>
                    <a:pt x="2130" y="2968"/>
                    <a:pt x="1557" y="2645"/>
                    <a:pt x="1557" y="2645"/>
                  </a:cubicBezTo>
                  <a:cubicBezTo>
                    <a:pt x="1066" y="1958"/>
                    <a:pt x="1230" y="2051"/>
                    <a:pt x="1066" y="2207"/>
                  </a:cubicBezTo>
                  <a:cubicBezTo>
                    <a:pt x="902" y="2363"/>
                    <a:pt x="574" y="3582"/>
                    <a:pt x="574" y="3582"/>
                  </a:cubicBezTo>
                  <a:cubicBezTo>
                    <a:pt x="409" y="4270"/>
                    <a:pt x="174" y="5254"/>
                    <a:pt x="82" y="5646"/>
                  </a:cubicBezTo>
                  <a:cubicBezTo>
                    <a:pt x="-10" y="6038"/>
                    <a:pt x="-16" y="5749"/>
                    <a:pt x="22" y="5937"/>
                  </a:cubicBezTo>
                  <a:cubicBezTo>
                    <a:pt x="60" y="6125"/>
                    <a:pt x="42" y="6197"/>
                    <a:pt x="312" y="6773"/>
                  </a:cubicBezTo>
                  <a:cubicBezTo>
                    <a:pt x="583" y="7349"/>
                    <a:pt x="1094" y="8858"/>
                    <a:pt x="1644" y="9396"/>
                  </a:cubicBezTo>
                  <a:cubicBezTo>
                    <a:pt x="2194" y="9934"/>
                    <a:pt x="3153" y="9997"/>
                    <a:pt x="3610" y="10000"/>
                  </a:cubicBezTo>
                  <a:cubicBezTo>
                    <a:pt x="4068" y="10003"/>
                    <a:pt x="3989" y="9657"/>
                    <a:pt x="4389" y="9418"/>
                  </a:cubicBezTo>
                  <a:cubicBezTo>
                    <a:pt x="4788" y="9179"/>
                    <a:pt x="5720" y="8707"/>
                    <a:pt x="6009" y="8564"/>
                  </a:cubicBezTo>
                  <a:cubicBezTo>
                    <a:pt x="6298" y="8421"/>
                    <a:pt x="5883" y="8706"/>
                    <a:pt x="6124" y="8564"/>
                  </a:cubicBezTo>
                  <a:cubicBezTo>
                    <a:pt x="6364" y="8422"/>
                    <a:pt x="7069" y="8310"/>
                    <a:pt x="7455" y="7709"/>
                  </a:cubicBezTo>
                  <a:cubicBezTo>
                    <a:pt x="7841" y="7109"/>
                    <a:pt x="8111" y="5875"/>
                    <a:pt x="8438" y="4958"/>
                  </a:cubicBezTo>
                  <a:cubicBezTo>
                    <a:pt x="8929" y="3812"/>
                    <a:pt x="9701" y="2324"/>
                    <a:pt x="9913" y="1519"/>
                  </a:cubicBezTo>
                  <a:cubicBezTo>
                    <a:pt x="10125" y="713"/>
                    <a:pt x="9778" y="589"/>
                    <a:pt x="9710" y="125"/>
                  </a:cubicBezTo>
                  <a:lnTo>
                    <a:pt x="9128" y="332"/>
                  </a:lnTo>
                  <a:lnTo>
                    <a:pt x="7338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6" name="Freeform 355"/>
            <p:cNvSpPr>
              <a:spLocks/>
            </p:cNvSpPr>
            <p:nvPr/>
          </p:nvSpPr>
          <p:spPr bwMode="auto">
            <a:xfrm>
              <a:off x="4948238" y="3248025"/>
              <a:ext cx="133350" cy="69850"/>
            </a:xfrm>
            <a:custGeom>
              <a:avLst/>
              <a:gdLst>
                <a:gd name="T0" fmla="*/ 2147483646 w 10000"/>
                <a:gd name="T1" fmla="*/ 85299240 h 9595"/>
                <a:gd name="T2" fmla="*/ 2147483646 w 10000"/>
                <a:gd name="T3" fmla="*/ 13576773 h 9595"/>
                <a:gd name="T4" fmla="*/ 2147483646 w 10000"/>
                <a:gd name="T5" fmla="*/ 14455609 h 9595"/>
                <a:gd name="T6" fmla="*/ 2147483646 w 10000"/>
                <a:gd name="T7" fmla="*/ 85299240 h 9595"/>
                <a:gd name="T8" fmla="*/ 2147483646 w 10000"/>
                <a:gd name="T9" fmla="*/ 409818380 h 9595"/>
                <a:gd name="T10" fmla="*/ 0 w 10000"/>
                <a:gd name="T11" fmla="*/ 734500748 h 9595"/>
                <a:gd name="T12" fmla="*/ 2147483646 w 10000"/>
                <a:gd name="T13" fmla="*/ 1059017558 h 9595"/>
                <a:gd name="T14" fmla="*/ 2147483646 w 10000"/>
                <a:gd name="T15" fmla="*/ 1253991381 h 9595"/>
                <a:gd name="T16" fmla="*/ 2147483646 w 10000"/>
                <a:gd name="T17" fmla="*/ 1401365760 h 9595"/>
                <a:gd name="T18" fmla="*/ 2147483646 w 10000"/>
                <a:gd name="T19" fmla="*/ 1206535080 h 9595"/>
                <a:gd name="T20" fmla="*/ 2147483646 w 10000"/>
                <a:gd name="T21" fmla="*/ 1117738892 h 9595"/>
                <a:gd name="T22" fmla="*/ 2147483646 w 10000"/>
                <a:gd name="T23" fmla="*/ 800069697 h 9595"/>
                <a:gd name="T24" fmla="*/ 2147483646 w 10000"/>
                <a:gd name="T25" fmla="*/ 865641717 h 9595"/>
                <a:gd name="T26" fmla="*/ 2147483646 w 10000"/>
                <a:gd name="T27" fmla="*/ 726322096 h 9595"/>
                <a:gd name="T28" fmla="*/ 2147483646 w 10000"/>
                <a:gd name="T29" fmla="*/ 572221676 h 9595"/>
                <a:gd name="T30" fmla="*/ 2147483646 w 10000"/>
                <a:gd name="T31" fmla="*/ 314602478 h 9595"/>
                <a:gd name="T32" fmla="*/ 2147483646 w 10000"/>
                <a:gd name="T33" fmla="*/ 177307990 h 9595"/>
                <a:gd name="T34" fmla="*/ 2147483646 w 10000"/>
                <a:gd name="T35" fmla="*/ 85299240 h 9595"/>
                <a:gd name="T36" fmla="*/ 2147483646 w 10000"/>
                <a:gd name="T37" fmla="*/ 85299240 h 95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000" h="9595">
                  <a:moveTo>
                    <a:pt x="6210" y="584"/>
                  </a:moveTo>
                  <a:cubicBezTo>
                    <a:pt x="5554" y="325"/>
                    <a:pt x="5389" y="258"/>
                    <a:pt x="5013" y="93"/>
                  </a:cubicBezTo>
                  <a:cubicBezTo>
                    <a:pt x="4637" y="-72"/>
                    <a:pt x="4318" y="17"/>
                    <a:pt x="3953" y="99"/>
                  </a:cubicBezTo>
                  <a:lnTo>
                    <a:pt x="2823" y="584"/>
                  </a:lnTo>
                  <a:lnTo>
                    <a:pt x="2259" y="2806"/>
                  </a:lnTo>
                  <a:lnTo>
                    <a:pt x="0" y="5029"/>
                  </a:lnTo>
                  <a:lnTo>
                    <a:pt x="565" y="7251"/>
                  </a:lnTo>
                  <a:lnTo>
                    <a:pt x="979" y="8586"/>
                  </a:lnTo>
                  <a:lnTo>
                    <a:pt x="2018" y="9595"/>
                  </a:lnTo>
                  <a:lnTo>
                    <a:pt x="4432" y="8261"/>
                  </a:lnTo>
                  <a:lnTo>
                    <a:pt x="6240" y="7653"/>
                  </a:lnTo>
                  <a:lnTo>
                    <a:pt x="7130" y="5478"/>
                  </a:lnTo>
                  <a:lnTo>
                    <a:pt x="9214" y="5927"/>
                  </a:lnTo>
                  <a:lnTo>
                    <a:pt x="9803" y="4973"/>
                  </a:lnTo>
                  <a:cubicBezTo>
                    <a:pt x="9735" y="4622"/>
                    <a:pt x="9905" y="4270"/>
                    <a:pt x="9837" y="3918"/>
                  </a:cubicBezTo>
                  <a:cubicBezTo>
                    <a:pt x="9758" y="2807"/>
                    <a:pt x="10067" y="3265"/>
                    <a:pt x="9987" y="2154"/>
                  </a:cubicBezTo>
                  <a:cubicBezTo>
                    <a:pt x="9527" y="1653"/>
                    <a:pt x="9037" y="1714"/>
                    <a:pt x="8578" y="1214"/>
                  </a:cubicBezTo>
                  <a:cubicBezTo>
                    <a:pt x="8542" y="1004"/>
                    <a:pt x="8505" y="794"/>
                    <a:pt x="8469" y="584"/>
                  </a:cubicBezTo>
                  <a:lnTo>
                    <a:pt x="6210" y="58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7" name="Freeform 356"/>
            <p:cNvSpPr>
              <a:spLocks/>
            </p:cNvSpPr>
            <p:nvPr/>
          </p:nvSpPr>
          <p:spPr bwMode="auto">
            <a:xfrm>
              <a:off x="5097463" y="3429000"/>
              <a:ext cx="182562" cy="141288"/>
            </a:xfrm>
            <a:custGeom>
              <a:avLst/>
              <a:gdLst>
                <a:gd name="T0" fmla="*/ 2147483646 w 10000"/>
                <a:gd name="T1" fmla="*/ 2147483646 h 10000"/>
                <a:gd name="T2" fmla="*/ 2147483646 w 10000"/>
                <a:gd name="T3" fmla="*/ 2147483646 h 10000"/>
                <a:gd name="T4" fmla="*/ 0 w 10000"/>
                <a:gd name="T5" fmla="*/ 0 h 10000"/>
                <a:gd name="T6" fmla="*/ 0 w 10000"/>
                <a:gd name="T7" fmla="*/ 2147483646 h 10000"/>
                <a:gd name="T8" fmla="*/ 2147483646 w 10000"/>
                <a:gd name="T9" fmla="*/ 2147483646 h 10000"/>
                <a:gd name="T10" fmla="*/ 2147483646 w 10000"/>
                <a:gd name="T11" fmla="*/ 2147483646 h 10000"/>
                <a:gd name="T12" fmla="*/ 2147483646 w 10000"/>
                <a:gd name="T13" fmla="*/ 2147483646 h 10000"/>
                <a:gd name="T14" fmla="*/ 2147483646 w 10000"/>
                <a:gd name="T15" fmla="*/ 2147483646 h 10000"/>
                <a:gd name="T16" fmla="*/ 2147483646 w 10000"/>
                <a:gd name="T17" fmla="*/ 2147483646 h 10000"/>
                <a:gd name="T18" fmla="*/ 2147483646 w 10000"/>
                <a:gd name="T19" fmla="*/ 2147483646 h 10000"/>
                <a:gd name="T20" fmla="*/ 2147483646 w 10000"/>
                <a:gd name="T21" fmla="*/ 2147483646 h 10000"/>
                <a:gd name="T22" fmla="*/ 2147483646 w 10000"/>
                <a:gd name="T23" fmla="*/ 2147483646 h 10000"/>
                <a:gd name="T24" fmla="*/ 2147483646 w 10000"/>
                <a:gd name="T25" fmla="*/ 2147483646 h 10000"/>
                <a:gd name="T26" fmla="*/ 2147483646 w 10000"/>
                <a:gd name="T27" fmla="*/ 2147483646 h 10000"/>
                <a:gd name="T28" fmla="*/ 2147483646 w 10000"/>
                <a:gd name="T29" fmla="*/ 2147483646 h 10000"/>
                <a:gd name="T30" fmla="*/ 2147483646 w 10000"/>
                <a:gd name="T31" fmla="*/ 2147483646 h 10000"/>
                <a:gd name="T32" fmla="*/ 2147483646 w 10000"/>
                <a:gd name="T33" fmla="*/ 2147483646 h 10000"/>
                <a:gd name="T34" fmla="*/ 2147483646 w 10000"/>
                <a:gd name="T35" fmla="*/ 2147483646 h 10000"/>
                <a:gd name="T36" fmla="*/ 2147483646 w 10000"/>
                <a:gd name="T37" fmla="*/ 2147483646 h 10000"/>
                <a:gd name="T38" fmla="*/ 2147483646 w 10000"/>
                <a:gd name="T39" fmla="*/ 2147483646 h 10000"/>
                <a:gd name="T40" fmla="*/ 2147483646 w 10000"/>
                <a:gd name="T41" fmla="*/ 2147483646 h 10000"/>
                <a:gd name="T42" fmla="*/ 2147483646 w 10000"/>
                <a:gd name="T43" fmla="*/ 2147483646 h 10000"/>
                <a:gd name="T44" fmla="*/ 2147483646 w 10000"/>
                <a:gd name="T45" fmla="*/ 0 h 10000"/>
                <a:gd name="T46" fmla="*/ 2147483646 w 10000"/>
                <a:gd name="T47" fmla="*/ 2147483646 h 100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000" h="10000">
                  <a:moveTo>
                    <a:pt x="3636" y="522"/>
                  </a:moveTo>
                  <a:lnTo>
                    <a:pt x="909" y="522"/>
                  </a:lnTo>
                  <a:lnTo>
                    <a:pt x="0" y="0"/>
                  </a:lnTo>
                  <a:lnTo>
                    <a:pt x="0" y="1043"/>
                  </a:lnTo>
                  <a:lnTo>
                    <a:pt x="455" y="2609"/>
                  </a:lnTo>
                  <a:cubicBezTo>
                    <a:pt x="530" y="3171"/>
                    <a:pt x="604" y="3733"/>
                    <a:pt x="679" y="4295"/>
                  </a:cubicBezTo>
                  <a:cubicBezTo>
                    <a:pt x="604" y="4631"/>
                    <a:pt x="530" y="4968"/>
                    <a:pt x="455" y="5304"/>
                  </a:cubicBezTo>
                  <a:lnTo>
                    <a:pt x="909" y="6348"/>
                  </a:lnTo>
                  <a:lnTo>
                    <a:pt x="1598" y="7682"/>
                  </a:lnTo>
                  <a:cubicBezTo>
                    <a:pt x="2779" y="7328"/>
                    <a:pt x="2976" y="7157"/>
                    <a:pt x="4110" y="6712"/>
                  </a:cubicBezTo>
                  <a:lnTo>
                    <a:pt x="4448" y="7069"/>
                  </a:lnTo>
                  <a:lnTo>
                    <a:pt x="5010" y="7076"/>
                  </a:lnTo>
                  <a:cubicBezTo>
                    <a:pt x="5007" y="7181"/>
                    <a:pt x="5003" y="7286"/>
                    <a:pt x="5000" y="7391"/>
                  </a:cubicBezTo>
                  <a:lnTo>
                    <a:pt x="4545" y="7913"/>
                  </a:lnTo>
                  <a:lnTo>
                    <a:pt x="5000" y="10000"/>
                  </a:lnTo>
                  <a:lnTo>
                    <a:pt x="6818" y="8435"/>
                  </a:lnTo>
                  <a:lnTo>
                    <a:pt x="8636" y="8435"/>
                  </a:lnTo>
                  <a:lnTo>
                    <a:pt x="9545" y="6870"/>
                  </a:lnTo>
                  <a:lnTo>
                    <a:pt x="10000" y="6870"/>
                  </a:lnTo>
                  <a:lnTo>
                    <a:pt x="7273" y="5826"/>
                  </a:lnTo>
                  <a:cubicBezTo>
                    <a:pt x="7121" y="4927"/>
                    <a:pt x="6970" y="4029"/>
                    <a:pt x="6818" y="3130"/>
                  </a:cubicBezTo>
                  <a:lnTo>
                    <a:pt x="8636" y="1043"/>
                  </a:lnTo>
                  <a:lnTo>
                    <a:pt x="5909" y="0"/>
                  </a:lnTo>
                  <a:lnTo>
                    <a:pt x="3636" y="52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8" name="Freeform 361"/>
            <p:cNvSpPr>
              <a:spLocks/>
            </p:cNvSpPr>
            <p:nvPr/>
          </p:nvSpPr>
          <p:spPr bwMode="auto">
            <a:xfrm>
              <a:off x="4691063" y="3314700"/>
              <a:ext cx="114300" cy="65088"/>
            </a:xfrm>
            <a:custGeom>
              <a:avLst/>
              <a:gdLst>
                <a:gd name="T0" fmla="*/ 2147483646 w 10000"/>
                <a:gd name="T1" fmla="*/ 117523815 h 11466"/>
                <a:gd name="T2" fmla="*/ 2147483646 w 10000"/>
                <a:gd name="T3" fmla="*/ 75272047 h 11466"/>
                <a:gd name="T4" fmla="*/ 2147483646 w 10000"/>
                <a:gd name="T5" fmla="*/ 33020432 h 11466"/>
                <a:gd name="T6" fmla="*/ 2147483646 w 10000"/>
                <a:gd name="T7" fmla="*/ 65841468 h 11466"/>
                <a:gd name="T8" fmla="*/ 2147483646 w 10000"/>
                <a:gd name="T9" fmla="*/ 0 h 11466"/>
                <a:gd name="T10" fmla="*/ 2147483646 w 10000"/>
                <a:gd name="T11" fmla="*/ 63477200 h 11466"/>
                <a:gd name="T12" fmla="*/ 0 w 10000"/>
                <a:gd name="T13" fmla="*/ 202027038 h 11466"/>
                <a:gd name="T14" fmla="*/ 0 w 10000"/>
                <a:gd name="T15" fmla="*/ 286524040 h 11466"/>
                <a:gd name="T16" fmla="*/ 2147483646 w 10000"/>
                <a:gd name="T17" fmla="*/ 286524040 h 11466"/>
                <a:gd name="T18" fmla="*/ 2147483646 w 10000"/>
                <a:gd name="T19" fmla="*/ 387555188 h 11466"/>
                <a:gd name="T20" fmla="*/ 2147483646 w 10000"/>
                <a:gd name="T21" fmla="*/ 371027429 h 11466"/>
                <a:gd name="T22" fmla="*/ 2147483646 w 10000"/>
                <a:gd name="T23" fmla="*/ 305386266 h 11466"/>
                <a:gd name="T24" fmla="*/ 2147483646 w 10000"/>
                <a:gd name="T25" fmla="*/ 342940248 h 11466"/>
                <a:gd name="T26" fmla="*/ 2147483646 w 10000"/>
                <a:gd name="T27" fmla="*/ 286524040 h 11466"/>
                <a:gd name="T28" fmla="*/ 2147483646 w 10000"/>
                <a:gd name="T29" fmla="*/ 244272431 h 11466"/>
                <a:gd name="T30" fmla="*/ 2147483646 w 10000"/>
                <a:gd name="T31" fmla="*/ 244272431 h 11466"/>
                <a:gd name="T32" fmla="*/ 2147483646 w 10000"/>
                <a:gd name="T33" fmla="*/ 202027038 h 11466"/>
                <a:gd name="T34" fmla="*/ 2147483646 w 10000"/>
                <a:gd name="T35" fmla="*/ 117523815 h 114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000" h="11466">
                  <a:moveTo>
                    <a:pt x="7857" y="3477"/>
                  </a:moveTo>
                  <a:lnTo>
                    <a:pt x="7143" y="2227"/>
                  </a:lnTo>
                  <a:lnTo>
                    <a:pt x="5714" y="977"/>
                  </a:lnTo>
                  <a:lnTo>
                    <a:pt x="3641" y="1948"/>
                  </a:lnTo>
                  <a:cubicBezTo>
                    <a:pt x="3532" y="1206"/>
                    <a:pt x="3354" y="742"/>
                    <a:pt x="3245" y="0"/>
                  </a:cubicBezTo>
                  <a:lnTo>
                    <a:pt x="2143" y="1878"/>
                  </a:lnTo>
                  <a:lnTo>
                    <a:pt x="0" y="5977"/>
                  </a:lnTo>
                  <a:lnTo>
                    <a:pt x="0" y="8477"/>
                  </a:lnTo>
                  <a:lnTo>
                    <a:pt x="1429" y="8477"/>
                  </a:lnTo>
                  <a:lnTo>
                    <a:pt x="2108" y="11466"/>
                  </a:lnTo>
                  <a:lnTo>
                    <a:pt x="2857" y="10977"/>
                  </a:lnTo>
                  <a:lnTo>
                    <a:pt x="4436" y="9035"/>
                  </a:lnTo>
                  <a:lnTo>
                    <a:pt x="5256" y="10146"/>
                  </a:lnTo>
                  <a:lnTo>
                    <a:pt x="7857" y="8477"/>
                  </a:lnTo>
                  <a:lnTo>
                    <a:pt x="9286" y="7227"/>
                  </a:lnTo>
                  <a:lnTo>
                    <a:pt x="10000" y="7227"/>
                  </a:lnTo>
                  <a:lnTo>
                    <a:pt x="9286" y="5977"/>
                  </a:lnTo>
                  <a:lnTo>
                    <a:pt x="7857" y="347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99" name="Freeform 363"/>
            <p:cNvSpPr>
              <a:spLocks/>
            </p:cNvSpPr>
            <p:nvPr/>
          </p:nvSpPr>
          <p:spPr bwMode="auto">
            <a:xfrm>
              <a:off x="4633913" y="3168650"/>
              <a:ext cx="71437" cy="74613"/>
            </a:xfrm>
            <a:custGeom>
              <a:avLst/>
              <a:gdLst>
                <a:gd name="T0" fmla="*/ 306118187 w 10056"/>
                <a:gd name="T1" fmla="*/ 789654352 h 10000"/>
                <a:gd name="T2" fmla="*/ 429904577 w 10056"/>
                <a:gd name="T3" fmla="*/ 1105629969 h 10000"/>
                <a:gd name="T4" fmla="*/ 677586608 w 10056"/>
                <a:gd name="T5" fmla="*/ 1263521769 h 10000"/>
                <a:gd name="T6" fmla="*/ 903376652 w 10056"/>
                <a:gd name="T7" fmla="*/ 1467713300 h 10000"/>
                <a:gd name="T8" fmla="*/ 1135951392 w 10056"/>
                <a:gd name="T9" fmla="*/ 1727539702 h 10000"/>
                <a:gd name="T10" fmla="*/ 1281375230 w 10056"/>
                <a:gd name="T11" fmla="*/ 1300499113 h 10000"/>
                <a:gd name="T12" fmla="*/ 1195148611 w 10056"/>
                <a:gd name="T13" fmla="*/ 984526451 h 10000"/>
                <a:gd name="T14" fmla="*/ 1288557149 w 10056"/>
                <a:gd name="T15" fmla="*/ 566991022 h 10000"/>
                <a:gd name="T16" fmla="*/ 1106984257 w 10056"/>
                <a:gd name="T17" fmla="*/ 409071324 h 10000"/>
                <a:gd name="T18" fmla="*/ 925159339 w 10056"/>
                <a:gd name="T19" fmla="*/ 315789890 h 10000"/>
                <a:gd name="T20" fmla="*/ 677586608 w 10056"/>
                <a:gd name="T21" fmla="*/ 157894755 h 10000"/>
                <a:gd name="T22" fmla="*/ 429904577 w 10056"/>
                <a:gd name="T23" fmla="*/ 157894755 h 10000"/>
                <a:gd name="T24" fmla="*/ 306118187 w 10056"/>
                <a:gd name="T25" fmla="*/ 0 h 10000"/>
                <a:gd name="T26" fmla="*/ 58563422 w 10056"/>
                <a:gd name="T27" fmla="*/ 157894755 h 10000"/>
                <a:gd name="T28" fmla="*/ 0 w 10056"/>
                <a:gd name="T29" fmla="*/ 167744178 h 10000"/>
                <a:gd name="T30" fmla="*/ 116604471 w 10056"/>
                <a:gd name="T31" fmla="*/ 594785155 h 10000"/>
                <a:gd name="T32" fmla="*/ 306118187 w 10056"/>
                <a:gd name="T33" fmla="*/ 789654352 h 100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056" h="10000">
                  <a:moveTo>
                    <a:pt x="2389" y="4571"/>
                  </a:moveTo>
                  <a:lnTo>
                    <a:pt x="3355" y="6400"/>
                  </a:lnTo>
                  <a:lnTo>
                    <a:pt x="5288" y="7314"/>
                  </a:lnTo>
                  <a:lnTo>
                    <a:pt x="7050" y="8496"/>
                  </a:lnTo>
                  <a:lnTo>
                    <a:pt x="8865" y="10000"/>
                  </a:lnTo>
                  <a:cubicBezTo>
                    <a:pt x="8961" y="9105"/>
                    <a:pt x="9904" y="8423"/>
                    <a:pt x="10000" y="7528"/>
                  </a:cubicBezTo>
                  <a:lnTo>
                    <a:pt x="9327" y="5699"/>
                  </a:lnTo>
                  <a:cubicBezTo>
                    <a:pt x="9382" y="4965"/>
                    <a:pt x="10001" y="4016"/>
                    <a:pt x="10056" y="3282"/>
                  </a:cubicBezTo>
                  <a:lnTo>
                    <a:pt x="8639" y="2368"/>
                  </a:lnTo>
                  <a:lnTo>
                    <a:pt x="7220" y="1828"/>
                  </a:lnTo>
                  <a:lnTo>
                    <a:pt x="5288" y="914"/>
                  </a:lnTo>
                  <a:lnTo>
                    <a:pt x="3355" y="914"/>
                  </a:lnTo>
                  <a:lnTo>
                    <a:pt x="2389" y="0"/>
                  </a:lnTo>
                  <a:lnTo>
                    <a:pt x="457" y="914"/>
                  </a:lnTo>
                  <a:lnTo>
                    <a:pt x="0" y="971"/>
                  </a:lnTo>
                  <a:cubicBezTo>
                    <a:pt x="152" y="1866"/>
                    <a:pt x="757" y="2548"/>
                    <a:pt x="910" y="3443"/>
                  </a:cubicBezTo>
                  <a:lnTo>
                    <a:pt x="2389" y="457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0" name="Freeform 252"/>
            <p:cNvSpPr>
              <a:spLocks/>
            </p:cNvSpPr>
            <p:nvPr/>
          </p:nvSpPr>
          <p:spPr bwMode="auto">
            <a:xfrm rot="-466474">
              <a:off x="4865688" y="3344863"/>
              <a:ext cx="88900" cy="47625"/>
            </a:xfrm>
            <a:custGeom>
              <a:avLst/>
              <a:gdLst>
                <a:gd name="T0" fmla="*/ 0 w 1912593"/>
                <a:gd name="T1" fmla="*/ 0 h 1229193"/>
                <a:gd name="T2" fmla="*/ 0 w 1912593"/>
                <a:gd name="T3" fmla="*/ 0 h 1229193"/>
                <a:gd name="T4" fmla="*/ 0 w 1912593"/>
                <a:gd name="T5" fmla="*/ 0 h 1229193"/>
                <a:gd name="T6" fmla="*/ 0 w 1912593"/>
                <a:gd name="T7" fmla="*/ 0 h 1229193"/>
                <a:gd name="T8" fmla="*/ 0 w 1912593"/>
                <a:gd name="T9" fmla="*/ 0 h 1229193"/>
                <a:gd name="T10" fmla="*/ 0 w 1912593"/>
                <a:gd name="T11" fmla="*/ 0 h 1229193"/>
                <a:gd name="T12" fmla="*/ 0 w 1912593"/>
                <a:gd name="T13" fmla="*/ 0 h 1229193"/>
                <a:gd name="T14" fmla="*/ 0 w 1912593"/>
                <a:gd name="T15" fmla="*/ 0 h 1229193"/>
                <a:gd name="T16" fmla="*/ 0 w 1912593"/>
                <a:gd name="T17" fmla="*/ 0 h 12291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12593" h="1229193">
                  <a:moveTo>
                    <a:pt x="0" y="233280"/>
                  </a:moveTo>
                  <a:lnTo>
                    <a:pt x="83793" y="1154242"/>
                  </a:lnTo>
                  <a:lnTo>
                    <a:pt x="1103124" y="1229193"/>
                  </a:lnTo>
                  <a:lnTo>
                    <a:pt x="1912593" y="314793"/>
                  </a:lnTo>
                  <a:lnTo>
                    <a:pt x="1792672" y="0"/>
                  </a:lnTo>
                  <a:lnTo>
                    <a:pt x="1124055" y="252554"/>
                  </a:lnTo>
                  <a:cubicBezTo>
                    <a:pt x="892871" y="224853"/>
                    <a:pt x="379360" y="273001"/>
                    <a:pt x="148176" y="245300"/>
                  </a:cubicBezTo>
                  <a:lnTo>
                    <a:pt x="128763" y="242675"/>
                  </a:lnTo>
                  <a:lnTo>
                    <a:pt x="0" y="23328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1" name="Freeform 253"/>
            <p:cNvSpPr>
              <a:spLocks/>
            </p:cNvSpPr>
            <p:nvPr/>
          </p:nvSpPr>
          <p:spPr bwMode="auto">
            <a:xfrm>
              <a:off x="4870450" y="3354388"/>
              <a:ext cx="142875" cy="149225"/>
            </a:xfrm>
            <a:custGeom>
              <a:avLst/>
              <a:gdLst>
                <a:gd name="T0" fmla="*/ 0 w 3644175"/>
                <a:gd name="T1" fmla="*/ 0 h 3780713"/>
                <a:gd name="T2" fmla="*/ 0 w 3644175"/>
                <a:gd name="T3" fmla="*/ 0 h 3780713"/>
                <a:gd name="T4" fmla="*/ 0 w 3644175"/>
                <a:gd name="T5" fmla="*/ 0 h 3780713"/>
                <a:gd name="T6" fmla="*/ 0 w 3644175"/>
                <a:gd name="T7" fmla="*/ 0 h 3780713"/>
                <a:gd name="T8" fmla="*/ 0 w 3644175"/>
                <a:gd name="T9" fmla="*/ 0 h 3780713"/>
                <a:gd name="T10" fmla="*/ 0 w 3644175"/>
                <a:gd name="T11" fmla="*/ 0 h 3780713"/>
                <a:gd name="T12" fmla="*/ 0 w 3644175"/>
                <a:gd name="T13" fmla="*/ 0 h 3780713"/>
                <a:gd name="T14" fmla="*/ 0 w 3644175"/>
                <a:gd name="T15" fmla="*/ 0 h 3780713"/>
                <a:gd name="T16" fmla="*/ 0 w 3644175"/>
                <a:gd name="T17" fmla="*/ 0 h 3780713"/>
                <a:gd name="T18" fmla="*/ 0 w 3644175"/>
                <a:gd name="T19" fmla="*/ 0 h 3780713"/>
                <a:gd name="T20" fmla="*/ 0 w 3644175"/>
                <a:gd name="T21" fmla="*/ 0 h 3780713"/>
                <a:gd name="T22" fmla="*/ 0 w 3644175"/>
                <a:gd name="T23" fmla="*/ 0 h 3780713"/>
                <a:gd name="T24" fmla="*/ 0 w 3644175"/>
                <a:gd name="T25" fmla="*/ 0 h 3780713"/>
                <a:gd name="T26" fmla="*/ 0 w 3644175"/>
                <a:gd name="T27" fmla="*/ 0 h 3780713"/>
                <a:gd name="T28" fmla="*/ 0 w 3644175"/>
                <a:gd name="T29" fmla="*/ 0 h 3780713"/>
                <a:gd name="T30" fmla="*/ 0 w 3644175"/>
                <a:gd name="T31" fmla="*/ 0 h 3780713"/>
                <a:gd name="T32" fmla="*/ 0 w 3644175"/>
                <a:gd name="T33" fmla="*/ 0 h 3780713"/>
                <a:gd name="T34" fmla="*/ 0 w 3644175"/>
                <a:gd name="T35" fmla="*/ 0 h 3780713"/>
                <a:gd name="T36" fmla="*/ 0 w 3644175"/>
                <a:gd name="T37" fmla="*/ 0 h 3780713"/>
                <a:gd name="T38" fmla="*/ 0 w 3644175"/>
                <a:gd name="T39" fmla="*/ 0 h 37807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644175" h="3780713">
                  <a:moveTo>
                    <a:pt x="2018109" y="0"/>
                  </a:moveTo>
                  <a:lnTo>
                    <a:pt x="1131347" y="970851"/>
                  </a:lnTo>
                  <a:lnTo>
                    <a:pt x="106496" y="992543"/>
                  </a:lnTo>
                  <a:lnTo>
                    <a:pt x="0" y="1285960"/>
                  </a:lnTo>
                  <a:lnTo>
                    <a:pt x="250657" y="1838746"/>
                  </a:lnTo>
                  <a:lnTo>
                    <a:pt x="476240" y="1522355"/>
                  </a:lnTo>
                  <a:lnTo>
                    <a:pt x="637449" y="1360281"/>
                  </a:lnTo>
                  <a:lnTo>
                    <a:pt x="900975" y="1622129"/>
                  </a:lnTo>
                  <a:lnTo>
                    <a:pt x="1125827" y="2401618"/>
                  </a:lnTo>
                  <a:lnTo>
                    <a:pt x="1614428" y="2951232"/>
                  </a:lnTo>
                  <a:cubicBezTo>
                    <a:pt x="2156362" y="3074631"/>
                    <a:pt x="2677783" y="3504219"/>
                    <a:pt x="3209460" y="3780713"/>
                  </a:cubicBezTo>
                  <a:lnTo>
                    <a:pt x="1455611" y="1667100"/>
                  </a:lnTo>
                  <a:lnTo>
                    <a:pt x="1543203" y="1366330"/>
                  </a:lnTo>
                  <a:lnTo>
                    <a:pt x="1755414" y="1517198"/>
                  </a:lnTo>
                  <a:lnTo>
                    <a:pt x="3644175" y="1622129"/>
                  </a:lnTo>
                  <a:lnTo>
                    <a:pt x="3394079" y="610450"/>
                  </a:lnTo>
                  <a:lnTo>
                    <a:pt x="3170007" y="750786"/>
                  </a:lnTo>
                  <a:lnTo>
                    <a:pt x="2480463" y="641709"/>
                  </a:lnTo>
                  <a:lnTo>
                    <a:pt x="2078068" y="137463"/>
                  </a:lnTo>
                  <a:lnTo>
                    <a:pt x="2018109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2" name="Freeform 254"/>
            <p:cNvSpPr>
              <a:spLocks/>
            </p:cNvSpPr>
            <p:nvPr/>
          </p:nvSpPr>
          <p:spPr bwMode="auto">
            <a:xfrm>
              <a:off x="4929188" y="3406775"/>
              <a:ext cx="98425" cy="98425"/>
            </a:xfrm>
            <a:custGeom>
              <a:avLst/>
              <a:gdLst>
                <a:gd name="T0" fmla="*/ 0 w 2398426"/>
                <a:gd name="T1" fmla="*/ 0 h 2488994"/>
                <a:gd name="T2" fmla="*/ 0 w 2398426"/>
                <a:gd name="T3" fmla="*/ 0 h 2488994"/>
                <a:gd name="T4" fmla="*/ 0 w 2398426"/>
                <a:gd name="T5" fmla="*/ 0 h 2488994"/>
                <a:gd name="T6" fmla="*/ 0 w 2398426"/>
                <a:gd name="T7" fmla="*/ 0 h 2488994"/>
                <a:gd name="T8" fmla="*/ 0 w 2398426"/>
                <a:gd name="T9" fmla="*/ 0 h 2488994"/>
                <a:gd name="T10" fmla="*/ 0 w 2398426"/>
                <a:gd name="T11" fmla="*/ 0 h 2488994"/>
                <a:gd name="T12" fmla="*/ 0 w 2398426"/>
                <a:gd name="T13" fmla="*/ 0 h 2488994"/>
                <a:gd name="T14" fmla="*/ 0 w 2398426"/>
                <a:gd name="T15" fmla="*/ 0 h 24889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98426" h="2488994">
                  <a:moveTo>
                    <a:pt x="2113613" y="269822"/>
                  </a:moveTo>
                  <a:lnTo>
                    <a:pt x="254833" y="149901"/>
                  </a:lnTo>
                  <a:lnTo>
                    <a:pt x="74951" y="0"/>
                  </a:lnTo>
                  <a:lnTo>
                    <a:pt x="0" y="329783"/>
                  </a:lnTo>
                  <a:lnTo>
                    <a:pt x="1691048" y="2488994"/>
                  </a:lnTo>
                  <a:lnTo>
                    <a:pt x="2177788" y="1556144"/>
                  </a:lnTo>
                  <a:lnTo>
                    <a:pt x="2398426" y="1439055"/>
                  </a:lnTo>
                  <a:lnTo>
                    <a:pt x="2113613" y="26982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3" name="Freeform 255"/>
            <p:cNvSpPr>
              <a:spLocks/>
            </p:cNvSpPr>
            <p:nvPr/>
          </p:nvSpPr>
          <p:spPr bwMode="auto">
            <a:xfrm rot="286500">
              <a:off x="5000625" y="3467100"/>
              <a:ext cx="44450" cy="58738"/>
            </a:xfrm>
            <a:custGeom>
              <a:avLst/>
              <a:gdLst>
                <a:gd name="T0" fmla="*/ 0 w 1259245"/>
                <a:gd name="T1" fmla="*/ 0 h 1506961"/>
                <a:gd name="T2" fmla="*/ 0 w 1259245"/>
                <a:gd name="T3" fmla="*/ 0 h 1506961"/>
                <a:gd name="T4" fmla="*/ 0 w 1259245"/>
                <a:gd name="T5" fmla="*/ 0 h 1506961"/>
                <a:gd name="T6" fmla="*/ 0 w 1259245"/>
                <a:gd name="T7" fmla="*/ 0 h 1506961"/>
                <a:gd name="T8" fmla="*/ 0 w 1259245"/>
                <a:gd name="T9" fmla="*/ 0 h 1506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9245" h="1506961">
                  <a:moveTo>
                    <a:pt x="459998" y="0"/>
                  </a:moveTo>
                  <a:lnTo>
                    <a:pt x="0" y="967315"/>
                  </a:lnTo>
                  <a:lnTo>
                    <a:pt x="599606" y="1506961"/>
                  </a:lnTo>
                  <a:lnTo>
                    <a:pt x="1259243" y="571259"/>
                  </a:lnTo>
                  <a:lnTo>
                    <a:pt x="459998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4" name="Freeform 256"/>
            <p:cNvSpPr>
              <a:spLocks/>
            </p:cNvSpPr>
            <p:nvPr/>
          </p:nvSpPr>
          <p:spPr bwMode="auto">
            <a:xfrm>
              <a:off x="5002213" y="3365500"/>
              <a:ext cx="71437" cy="57150"/>
            </a:xfrm>
            <a:custGeom>
              <a:avLst/>
              <a:gdLst>
                <a:gd name="T0" fmla="*/ 0 w 1678899"/>
                <a:gd name="T1" fmla="*/ 0 h 1259174"/>
                <a:gd name="T2" fmla="*/ 0 w 1678899"/>
                <a:gd name="T3" fmla="*/ 0 h 1259174"/>
                <a:gd name="T4" fmla="*/ 0 w 1678899"/>
                <a:gd name="T5" fmla="*/ 0 h 1259174"/>
                <a:gd name="T6" fmla="*/ 0 w 1678899"/>
                <a:gd name="T7" fmla="*/ 0 h 1259174"/>
                <a:gd name="T8" fmla="*/ 0 w 1678899"/>
                <a:gd name="T9" fmla="*/ 0 h 1259174"/>
                <a:gd name="T10" fmla="*/ 0 w 1678899"/>
                <a:gd name="T11" fmla="*/ 0 h 1259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78899" h="1259174">
                  <a:moveTo>
                    <a:pt x="209862" y="1154242"/>
                  </a:moveTo>
                  <a:lnTo>
                    <a:pt x="1678899" y="1259174"/>
                  </a:lnTo>
                  <a:lnTo>
                    <a:pt x="1663908" y="899410"/>
                  </a:lnTo>
                  <a:lnTo>
                    <a:pt x="854439" y="0"/>
                  </a:lnTo>
                  <a:lnTo>
                    <a:pt x="0" y="269823"/>
                  </a:lnTo>
                  <a:lnTo>
                    <a:pt x="209862" y="115424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5" name="Freeform 257"/>
            <p:cNvSpPr>
              <a:spLocks/>
            </p:cNvSpPr>
            <p:nvPr/>
          </p:nvSpPr>
          <p:spPr bwMode="auto">
            <a:xfrm>
              <a:off x="5014913" y="3417888"/>
              <a:ext cx="100012" cy="96837"/>
            </a:xfrm>
            <a:custGeom>
              <a:avLst/>
              <a:gdLst>
                <a:gd name="T0" fmla="*/ 0 w 2578308"/>
                <a:gd name="T1" fmla="*/ 0 h 2368446"/>
                <a:gd name="T2" fmla="*/ 0 w 2578308"/>
                <a:gd name="T3" fmla="*/ 0 h 2368446"/>
                <a:gd name="T4" fmla="*/ 0 w 2578308"/>
                <a:gd name="T5" fmla="*/ 0 h 2368446"/>
                <a:gd name="T6" fmla="*/ 0 w 2578308"/>
                <a:gd name="T7" fmla="*/ 0 h 2368446"/>
                <a:gd name="T8" fmla="*/ 0 w 2578308"/>
                <a:gd name="T9" fmla="*/ 0 h 2368446"/>
                <a:gd name="T10" fmla="*/ 0 w 2578308"/>
                <a:gd name="T11" fmla="*/ 0 h 2368446"/>
                <a:gd name="T12" fmla="*/ 0 w 2578308"/>
                <a:gd name="T13" fmla="*/ 0 h 2368446"/>
                <a:gd name="T14" fmla="*/ 0 w 2578308"/>
                <a:gd name="T15" fmla="*/ 0 h 2368446"/>
                <a:gd name="T16" fmla="*/ 0 w 2578308"/>
                <a:gd name="T17" fmla="*/ 0 h 2368446"/>
                <a:gd name="T18" fmla="*/ 0 w 2578308"/>
                <a:gd name="T19" fmla="*/ 0 h 2368446"/>
                <a:gd name="T20" fmla="*/ 0 w 2578308"/>
                <a:gd name="T21" fmla="*/ 0 h 2368446"/>
                <a:gd name="T22" fmla="*/ 0 w 2578308"/>
                <a:gd name="T23" fmla="*/ 0 h 2368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8308" h="2368446">
                  <a:moveTo>
                    <a:pt x="0" y="0"/>
                  </a:moveTo>
                  <a:lnTo>
                    <a:pt x="254833" y="1154242"/>
                  </a:lnTo>
                  <a:lnTo>
                    <a:pt x="104931" y="1259173"/>
                  </a:lnTo>
                  <a:lnTo>
                    <a:pt x="855821" y="1873287"/>
                  </a:lnTo>
                  <a:lnTo>
                    <a:pt x="1111621" y="1524299"/>
                  </a:lnTo>
                  <a:lnTo>
                    <a:pt x="1734645" y="2033965"/>
                  </a:lnTo>
                  <a:lnTo>
                    <a:pt x="1633928" y="2368446"/>
                  </a:lnTo>
                  <a:lnTo>
                    <a:pt x="2338465" y="2263514"/>
                  </a:lnTo>
                  <a:lnTo>
                    <a:pt x="2578308" y="1514006"/>
                  </a:lnTo>
                  <a:lnTo>
                    <a:pt x="2113613" y="224852"/>
                  </a:lnTo>
                  <a:lnTo>
                    <a:pt x="1439056" y="149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6" name="Freeform 258"/>
            <p:cNvSpPr>
              <a:spLocks/>
            </p:cNvSpPr>
            <p:nvPr/>
          </p:nvSpPr>
          <p:spPr bwMode="auto">
            <a:xfrm>
              <a:off x="5041900" y="3478213"/>
              <a:ext cx="39688" cy="49212"/>
            </a:xfrm>
            <a:custGeom>
              <a:avLst/>
              <a:gdLst>
                <a:gd name="T0" fmla="*/ 0 w 1097536"/>
                <a:gd name="T1" fmla="*/ 0 h 1184223"/>
                <a:gd name="T2" fmla="*/ 0 w 1097536"/>
                <a:gd name="T3" fmla="*/ 0 h 1184223"/>
                <a:gd name="T4" fmla="*/ 0 w 1097536"/>
                <a:gd name="T5" fmla="*/ 0 h 1184223"/>
                <a:gd name="T6" fmla="*/ 0 w 1097536"/>
                <a:gd name="T7" fmla="*/ 0 h 1184223"/>
                <a:gd name="T8" fmla="*/ 0 w 1097536"/>
                <a:gd name="T9" fmla="*/ 0 h 1184223"/>
                <a:gd name="T10" fmla="*/ 0 w 1097536"/>
                <a:gd name="T11" fmla="*/ 0 h 11842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97536" h="1184223">
                  <a:moveTo>
                    <a:pt x="482939" y="0"/>
                  </a:moveTo>
                  <a:lnTo>
                    <a:pt x="0" y="416160"/>
                  </a:lnTo>
                  <a:lnTo>
                    <a:pt x="452959" y="1184223"/>
                  </a:lnTo>
                  <a:lnTo>
                    <a:pt x="1067555" y="824459"/>
                  </a:lnTo>
                  <a:lnTo>
                    <a:pt x="1097536" y="509666"/>
                  </a:lnTo>
                  <a:lnTo>
                    <a:pt x="482939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7" name="Freeform 259"/>
            <p:cNvSpPr>
              <a:spLocks/>
            </p:cNvSpPr>
            <p:nvPr/>
          </p:nvSpPr>
          <p:spPr bwMode="auto">
            <a:xfrm>
              <a:off x="5059363" y="3505200"/>
              <a:ext cx="65087" cy="60325"/>
            </a:xfrm>
            <a:custGeom>
              <a:avLst/>
              <a:gdLst>
                <a:gd name="T0" fmla="*/ 0 w 1852882"/>
                <a:gd name="T1" fmla="*/ 0 h 1521018"/>
                <a:gd name="T2" fmla="*/ 0 w 1852882"/>
                <a:gd name="T3" fmla="*/ 0 h 1521018"/>
                <a:gd name="T4" fmla="*/ 0 w 1852882"/>
                <a:gd name="T5" fmla="*/ 0 h 1521018"/>
                <a:gd name="T6" fmla="*/ 0 w 1852882"/>
                <a:gd name="T7" fmla="*/ 0 h 1521018"/>
                <a:gd name="T8" fmla="*/ 0 w 1852882"/>
                <a:gd name="T9" fmla="*/ 0 h 1521018"/>
                <a:gd name="T10" fmla="*/ 0 w 1852882"/>
                <a:gd name="T11" fmla="*/ 0 h 1521018"/>
                <a:gd name="T12" fmla="*/ 0 w 1852882"/>
                <a:gd name="T13" fmla="*/ 0 h 1521018"/>
                <a:gd name="T14" fmla="*/ 0 w 1852882"/>
                <a:gd name="T15" fmla="*/ 0 h 1521018"/>
                <a:gd name="T16" fmla="*/ 0 w 1852882"/>
                <a:gd name="T17" fmla="*/ 0 h 1521018"/>
                <a:gd name="T18" fmla="*/ 0 w 1852882"/>
                <a:gd name="T19" fmla="*/ 0 h 1521018"/>
                <a:gd name="T20" fmla="*/ 0 w 1852882"/>
                <a:gd name="T21" fmla="*/ 0 h 15210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52882" h="1521018">
                  <a:moveTo>
                    <a:pt x="0" y="507061"/>
                  </a:moveTo>
                  <a:lnTo>
                    <a:pt x="0" y="1211599"/>
                  </a:lnTo>
                  <a:lnTo>
                    <a:pt x="435424" y="1521018"/>
                  </a:lnTo>
                  <a:lnTo>
                    <a:pt x="839449" y="1391481"/>
                  </a:lnTo>
                  <a:lnTo>
                    <a:pt x="1763339" y="952692"/>
                  </a:lnTo>
                  <a:lnTo>
                    <a:pt x="1852882" y="743963"/>
                  </a:lnTo>
                  <a:lnTo>
                    <a:pt x="1756379" y="372784"/>
                  </a:lnTo>
                  <a:lnTo>
                    <a:pt x="1563372" y="307281"/>
                  </a:lnTo>
                  <a:lnTo>
                    <a:pt x="1370668" y="0"/>
                  </a:lnTo>
                  <a:lnTo>
                    <a:pt x="644577" y="177278"/>
                  </a:lnTo>
                  <a:lnTo>
                    <a:pt x="0" y="50706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8" name="Freeform 260"/>
            <p:cNvSpPr>
              <a:spLocks/>
            </p:cNvSpPr>
            <p:nvPr/>
          </p:nvSpPr>
          <p:spPr bwMode="auto">
            <a:xfrm>
              <a:off x="5019675" y="3495675"/>
              <a:ext cx="53975" cy="109538"/>
            </a:xfrm>
            <a:custGeom>
              <a:avLst/>
              <a:gdLst>
                <a:gd name="T0" fmla="*/ 0 w 444747"/>
                <a:gd name="T1" fmla="*/ 1 h 900169"/>
                <a:gd name="T2" fmla="*/ 0 w 444747"/>
                <a:gd name="T3" fmla="*/ 1 h 900169"/>
                <a:gd name="T4" fmla="*/ 0 w 444747"/>
                <a:gd name="T5" fmla="*/ 2 h 900169"/>
                <a:gd name="T6" fmla="*/ 1 w 444747"/>
                <a:gd name="T7" fmla="*/ 3 h 900169"/>
                <a:gd name="T8" fmla="*/ 1 w 444747"/>
                <a:gd name="T9" fmla="*/ 3 h 900169"/>
                <a:gd name="T10" fmla="*/ 1 w 444747"/>
                <a:gd name="T11" fmla="*/ 2 h 900169"/>
                <a:gd name="T12" fmla="*/ 1 w 444747"/>
                <a:gd name="T13" fmla="*/ 2 h 900169"/>
                <a:gd name="T14" fmla="*/ 1 w 444747"/>
                <a:gd name="T15" fmla="*/ 2 h 900169"/>
                <a:gd name="T16" fmla="*/ 1 w 444747"/>
                <a:gd name="T17" fmla="*/ 2 h 900169"/>
                <a:gd name="T18" fmla="*/ 1 w 444747"/>
                <a:gd name="T19" fmla="*/ 1 h 900169"/>
                <a:gd name="T20" fmla="*/ 1 w 444747"/>
                <a:gd name="T21" fmla="*/ 0 h 900169"/>
                <a:gd name="T22" fmla="*/ 0 w 444747"/>
                <a:gd name="T23" fmla="*/ 1 h 9001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4747" h="900169">
                  <a:moveTo>
                    <a:pt x="0" y="238385"/>
                  </a:moveTo>
                  <a:lnTo>
                    <a:pt x="99623" y="298870"/>
                  </a:lnTo>
                  <a:lnTo>
                    <a:pt x="99623" y="715154"/>
                  </a:lnTo>
                  <a:lnTo>
                    <a:pt x="263290" y="900169"/>
                  </a:lnTo>
                  <a:lnTo>
                    <a:pt x="327333" y="836125"/>
                  </a:lnTo>
                  <a:lnTo>
                    <a:pt x="384261" y="683132"/>
                  </a:lnTo>
                  <a:lnTo>
                    <a:pt x="362913" y="608414"/>
                  </a:lnTo>
                  <a:lnTo>
                    <a:pt x="444747" y="576393"/>
                  </a:lnTo>
                  <a:lnTo>
                    <a:pt x="327333" y="476769"/>
                  </a:lnTo>
                  <a:lnTo>
                    <a:pt x="327333" y="266849"/>
                  </a:lnTo>
                  <a:lnTo>
                    <a:pt x="185014" y="0"/>
                  </a:lnTo>
                  <a:lnTo>
                    <a:pt x="0" y="23838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9" name="Freeform 257"/>
            <p:cNvSpPr>
              <a:spLocks/>
            </p:cNvSpPr>
            <p:nvPr/>
          </p:nvSpPr>
          <p:spPr bwMode="auto">
            <a:xfrm>
              <a:off x="4252913" y="3009900"/>
              <a:ext cx="109537" cy="163513"/>
            </a:xfrm>
            <a:custGeom>
              <a:avLst/>
              <a:gdLst>
                <a:gd name="T0" fmla="*/ 2147483646 w 84"/>
                <a:gd name="T1" fmla="*/ 2147483646 h 126"/>
                <a:gd name="T2" fmla="*/ 0 w 84"/>
                <a:gd name="T3" fmla="*/ 2147483646 h 126"/>
                <a:gd name="T4" fmla="*/ 0 w 84"/>
                <a:gd name="T5" fmla="*/ 2147483646 h 126"/>
                <a:gd name="T6" fmla="*/ 2147483646 w 84"/>
                <a:gd name="T7" fmla="*/ 2147483646 h 126"/>
                <a:gd name="T8" fmla="*/ 2147483646 w 84"/>
                <a:gd name="T9" fmla="*/ 2147483646 h 126"/>
                <a:gd name="T10" fmla="*/ 2147483646 w 84"/>
                <a:gd name="T11" fmla="*/ 2147483646 h 126"/>
                <a:gd name="T12" fmla="*/ 2147483646 w 84"/>
                <a:gd name="T13" fmla="*/ 2147483646 h 126"/>
                <a:gd name="T14" fmla="*/ 2147483646 w 84"/>
                <a:gd name="T15" fmla="*/ 2147483646 h 126"/>
                <a:gd name="T16" fmla="*/ 2147483646 w 84"/>
                <a:gd name="T17" fmla="*/ 2147483646 h 126"/>
                <a:gd name="T18" fmla="*/ 2147483646 w 84"/>
                <a:gd name="T19" fmla="*/ 2147483646 h 126"/>
                <a:gd name="T20" fmla="*/ 2147483646 w 84"/>
                <a:gd name="T21" fmla="*/ 2147483646 h 126"/>
                <a:gd name="T22" fmla="*/ 2147483646 w 84"/>
                <a:gd name="T23" fmla="*/ 0 h 126"/>
                <a:gd name="T24" fmla="*/ 2147483646 w 84"/>
                <a:gd name="T25" fmla="*/ 2147483646 h 126"/>
                <a:gd name="T26" fmla="*/ 2147483646 w 84"/>
                <a:gd name="T27" fmla="*/ 2147483646 h 126"/>
                <a:gd name="T28" fmla="*/ 2147483646 w 84"/>
                <a:gd name="T29" fmla="*/ 2147483646 h 126"/>
                <a:gd name="T30" fmla="*/ 2147483646 w 84"/>
                <a:gd name="T31" fmla="*/ 2147483646 h 126"/>
                <a:gd name="T32" fmla="*/ 2147483646 w 84"/>
                <a:gd name="T33" fmla="*/ 2147483646 h 126"/>
                <a:gd name="T34" fmla="*/ 2147483646 w 84"/>
                <a:gd name="T35" fmla="*/ 2147483646 h 126"/>
                <a:gd name="T36" fmla="*/ 2147483646 w 84"/>
                <a:gd name="T37" fmla="*/ 2147483646 h 126"/>
                <a:gd name="T38" fmla="*/ 2147483646 w 84"/>
                <a:gd name="T39" fmla="*/ 2147483646 h 126"/>
                <a:gd name="T40" fmla="*/ 2147483646 w 84"/>
                <a:gd name="T41" fmla="*/ 2147483646 h 1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4" h="126">
                  <a:moveTo>
                    <a:pt x="18" y="126"/>
                  </a:moveTo>
                  <a:lnTo>
                    <a:pt x="0" y="114"/>
                  </a:lnTo>
                  <a:lnTo>
                    <a:pt x="0" y="102"/>
                  </a:lnTo>
                  <a:lnTo>
                    <a:pt x="6" y="96"/>
                  </a:lnTo>
                  <a:lnTo>
                    <a:pt x="12" y="84"/>
                  </a:lnTo>
                  <a:lnTo>
                    <a:pt x="12" y="66"/>
                  </a:lnTo>
                  <a:lnTo>
                    <a:pt x="6" y="60"/>
                  </a:lnTo>
                  <a:lnTo>
                    <a:pt x="12" y="54"/>
                  </a:lnTo>
                  <a:lnTo>
                    <a:pt x="6" y="36"/>
                  </a:lnTo>
                  <a:lnTo>
                    <a:pt x="30" y="30"/>
                  </a:lnTo>
                  <a:lnTo>
                    <a:pt x="30" y="18"/>
                  </a:lnTo>
                  <a:lnTo>
                    <a:pt x="54" y="0"/>
                  </a:lnTo>
                  <a:lnTo>
                    <a:pt x="60" y="6"/>
                  </a:lnTo>
                  <a:lnTo>
                    <a:pt x="72" y="6"/>
                  </a:lnTo>
                  <a:lnTo>
                    <a:pt x="78" y="18"/>
                  </a:lnTo>
                  <a:lnTo>
                    <a:pt x="84" y="30"/>
                  </a:lnTo>
                  <a:lnTo>
                    <a:pt x="72" y="42"/>
                  </a:lnTo>
                  <a:lnTo>
                    <a:pt x="78" y="66"/>
                  </a:lnTo>
                  <a:lnTo>
                    <a:pt x="72" y="96"/>
                  </a:lnTo>
                  <a:lnTo>
                    <a:pt x="54" y="102"/>
                  </a:lnTo>
                  <a:lnTo>
                    <a:pt x="18" y="12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0" name="Freeform 258"/>
            <p:cNvSpPr>
              <a:spLocks/>
            </p:cNvSpPr>
            <p:nvPr/>
          </p:nvSpPr>
          <p:spPr bwMode="auto">
            <a:xfrm>
              <a:off x="5830888" y="1674813"/>
              <a:ext cx="436562" cy="557212"/>
            </a:xfrm>
            <a:custGeom>
              <a:avLst/>
              <a:gdLst>
                <a:gd name="T0" fmla="*/ 2147483646 w 336"/>
                <a:gd name="T1" fmla="*/ 2147483646 h 427"/>
                <a:gd name="T2" fmla="*/ 2147483646 w 336"/>
                <a:gd name="T3" fmla="*/ 2147483646 h 427"/>
                <a:gd name="T4" fmla="*/ 2147483646 w 336"/>
                <a:gd name="T5" fmla="*/ 2147483646 h 427"/>
                <a:gd name="T6" fmla="*/ 2147483646 w 336"/>
                <a:gd name="T7" fmla="*/ 2147483646 h 427"/>
                <a:gd name="T8" fmla="*/ 2147483646 w 336"/>
                <a:gd name="T9" fmla="*/ 2147483646 h 427"/>
                <a:gd name="T10" fmla="*/ 2147483646 w 336"/>
                <a:gd name="T11" fmla="*/ 2147483646 h 427"/>
                <a:gd name="T12" fmla="*/ 2147483646 w 336"/>
                <a:gd name="T13" fmla="*/ 2147483646 h 427"/>
                <a:gd name="T14" fmla="*/ 2147483646 w 336"/>
                <a:gd name="T15" fmla="*/ 2147483646 h 427"/>
                <a:gd name="T16" fmla="*/ 2147483646 w 336"/>
                <a:gd name="T17" fmla="*/ 2147483646 h 427"/>
                <a:gd name="T18" fmla="*/ 2147483646 w 336"/>
                <a:gd name="T19" fmla="*/ 2147483646 h 427"/>
                <a:gd name="T20" fmla="*/ 2147483646 w 336"/>
                <a:gd name="T21" fmla="*/ 2147483646 h 427"/>
                <a:gd name="T22" fmla="*/ 2147483646 w 336"/>
                <a:gd name="T23" fmla="*/ 0 h 427"/>
                <a:gd name="T24" fmla="*/ 2147483646 w 336"/>
                <a:gd name="T25" fmla="*/ 2147483646 h 427"/>
                <a:gd name="T26" fmla="*/ 2147483646 w 336"/>
                <a:gd name="T27" fmla="*/ 2147483646 h 427"/>
                <a:gd name="T28" fmla="*/ 2147483646 w 336"/>
                <a:gd name="T29" fmla="*/ 2147483646 h 427"/>
                <a:gd name="T30" fmla="*/ 2147483646 w 336"/>
                <a:gd name="T31" fmla="*/ 2147483646 h 427"/>
                <a:gd name="T32" fmla="*/ 2147483646 w 336"/>
                <a:gd name="T33" fmla="*/ 2147483646 h 427"/>
                <a:gd name="T34" fmla="*/ 2147483646 w 336"/>
                <a:gd name="T35" fmla="*/ 2147483646 h 427"/>
                <a:gd name="T36" fmla="*/ 2147483646 w 336"/>
                <a:gd name="T37" fmla="*/ 2147483646 h 427"/>
                <a:gd name="T38" fmla="*/ 2147483646 w 336"/>
                <a:gd name="T39" fmla="*/ 2147483646 h 427"/>
                <a:gd name="T40" fmla="*/ 2147483646 w 336"/>
                <a:gd name="T41" fmla="*/ 2147483646 h 427"/>
                <a:gd name="T42" fmla="*/ 2147483646 w 336"/>
                <a:gd name="T43" fmla="*/ 2147483646 h 427"/>
                <a:gd name="T44" fmla="*/ 2147483646 w 336"/>
                <a:gd name="T45" fmla="*/ 2147483646 h 427"/>
                <a:gd name="T46" fmla="*/ 2147483646 w 336"/>
                <a:gd name="T47" fmla="*/ 2147483646 h 427"/>
                <a:gd name="T48" fmla="*/ 2147483646 w 336"/>
                <a:gd name="T49" fmla="*/ 2147483646 h 427"/>
                <a:gd name="T50" fmla="*/ 2147483646 w 336"/>
                <a:gd name="T51" fmla="*/ 2147483646 h 427"/>
                <a:gd name="T52" fmla="*/ 2147483646 w 336"/>
                <a:gd name="T53" fmla="*/ 2147483646 h 427"/>
                <a:gd name="T54" fmla="*/ 0 w 336"/>
                <a:gd name="T55" fmla="*/ 2147483646 h 427"/>
                <a:gd name="T56" fmla="*/ 2147483646 w 336"/>
                <a:gd name="T57" fmla="*/ 2147483646 h 427"/>
                <a:gd name="T58" fmla="*/ 2147483646 w 336"/>
                <a:gd name="T59" fmla="*/ 2147483646 h 427"/>
                <a:gd name="T60" fmla="*/ 2147483646 w 336"/>
                <a:gd name="T61" fmla="*/ 2147483646 h 427"/>
                <a:gd name="T62" fmla="*/ 2147483646 w 336"/>
                <a:gd name="T63" fmla="*/ 2147483646 h 427"/>
                <a:gd name="T64" fmla="*/ 2147483646 w 336"/>
                <a:gd name="T65" fmla="*/ 2147483646 h 4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36" h="427">
                  <a:moveTo>
                    <a:pt x="120" y="427"/>
                  </a:moveTo>
                  <a:lnTo>
                    <a:pt x="96" y="397"/>
                  </a:lnTo>
                  <a:lnTo>
                    <a:pt x="78" y="325"/>
                  </a:lnTo>
                  <a:lnTo>
                    <a:pt x="96" y="282"/>
                  </a:lnTo>
                  <a:lnTo>
                    <a:pt x="144" y="180"/>
                  </a:lnTo>
                  <a:lnTo>
                    <a:pt x="192" y="150"/>
                  </a:lnTo>
                  <a:lnTo>
                    <a:pt x="222" y="114"/>
                  </a:lnTo>
                  <a:lnTo>
                    <a:pt x="252" y="96"/>
                  </a:lnTo>
                  <a:lnTo>
                    <a:pt x="294" y="72"/>
                  </a:lnTo>
                  <a:lnTo>
                    <a:pt x="336" y="30"/>
                  </a:lnTo>
                  <a:lnTo>
                    <a:pt x="330" y="6"/>
                  </a:lnTo>
                  <a:lnTo>
                    <a:pt x="294" y="0"/>
                  </a:lnTo>
                  <a:lnTo>
                    <a:pt x="270" y="24"/>
                  </a:lnTo>
                  <a:lnTo>
                    <a:pt x="252" y="42"/>
                  </a:lnTo>
                  <a:lnTo>
                    <a:pt x="222" y="48"/>
                  </a:lnTo>
                  <a:lnTo>
                    <a:pt x="186" y="48"/>
                  </a:lnTo>
                  <a:lnTo>
                    <a:pt x="174" y="60"/>
                  </a:lnTo>
                  <a:lnTo>
                    <a:pt x="162" y="78"/>
                  </a:lnTo>
                  <a:lnTo>
                    <a:pt x="114" y="126"/>
                  </a:lnTo>
                  <a:lnTo>
                    <a:pt x="90" y="138"/>
                  </a:lnTo>
                  <a:lnTo>
                    <a:pt x="84" y="168"/>
                  </a:lnTo>
                  <a:lnTo>
                    <a:pt x="66" y="186"/>
                  </a:lnTo>
                  <a:lnTo>
                    <a:pt x="42" y="216"/>
                  </a:lnTo>
                  <a:lnTo>
                    <a:pt x="42" y="240"/>
                  </a:lnTo>
                  <a:lnTo>
                    <a:pt x="30" y="270"/>
                  </a:lnTo>
                  <a:lnTo>
                    <a:pt x="12" y="295"/>
                  </a:lnTo>
                  <a:lnTo>
                    <a:pt x="18" y="325"/>
                  </a:lnTo>
                  <a:lnTo>
                    <a:pt x="0" y="349"/>
                  </a:lnTo>
                  <a:lnTo>
                    <a:pt x="18" y="391"/>
                  </a:lnTo>
                  <a:lnTo>
                    <a:pt x="48" y="403"/>
                  </a:lnTo>
                  <a:lnTo>
                    <a:pt x="54" y="415"/>
                  </a:lnTo>
                  <a:lnTo>
                    <a:pt x="72" y="421"/>
                  </a:lnTo>
                  <a:lnTo>
                    <a:pt x="120" y="42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1" name="Freeform 259"/>
            <p:cNvSpPr>
              <a:spLocks/>
            </p:cNvSpPr>
            <p:nvPr/>
          </p:nvSpPr>
          <p:spPr bwMode="auto">
            <a:xfrm>
              <a:off x="5572125" y="4953000"/>
              <a:ext cx="166688" cy="346075"/>
            </a:xfrm>
            <a:custGeom>
              <a:avLst/>
              <a:gdLst>
                <a:gd name="T0" fmla="*/ 2147483646 w 126"/>
                <a:gd name="T1" fmla="*/ 2147483646 h 265"/>
                <a:gd name="T2" fmla="*/ 0 w 126"/>
                <a:gd name="T3" fmla="*/ 2147483646 h 265"/>
                <a:gd name="T4" fmla="*/ 2147483646 w 126"/>
                <a:gd name="T5" fmla="*/ 2147483646 h 265"/>
                <a:gd name="T6" fmla="*/ 2147483646 w 126"/>
                <a:gd name="T7" fmla="*/ 2147483646 h 265"/>
                <a:gd name="T8" fmla="*/ 2147483646 w 126"/>
                <a:gd name="T9" fmla="*/ 2147483646 h 265"/>
                <a:gd name="T10" fmla="*/ 2147483646 w 126"/>
                <a:gd name="T11" fmla="*/ 2147483646 h 265"/>
                <a:gd name="T12" fmla="*/ 2147483646 w 126"/>
                <a:gd name="T13" fmla="*/ 2147483646 h 265"/>
                <a:gd name="T14" fmla="*/ 2147483646 w 126"/>
                <a:gd name="T15" fmla="*/ 2147483646 h 265"/>
                <a:gd name="T16" fmla="*/ 2147483646 w 126"/>
                <a:gd name="T17" fmla="*/ 0 h 265"/>
                <a:gd name="T18" fmla="*/ 2147483646 w 126"/>
                <a:gd name="T19" fmla="*/ 2147483646 h 265"/>
                <a:gd name="T20" fmla="*/ 2147483646 w 126"/>
                <a:gd name="T21" fmla="*/ 2147483646 h 265"/>
                <a:gd name="T22" fmla="*/ 2147483646 w 126"/>
                <a:gd name="T23" fmla="*/ 2147483646 h 265"/>
                <a:gd name="T24" fmla="*/ 2147483646 w 126"/>
                <a:gd name="T25" fmla="*/ 2147483646 h 265"/>
                <a:gd name="T26" fmla="*/ 2147483646 w 126"/>
                <a:gd name="T27" fmla="*/ 2147483646 h 265"/>
                <a:gd name="T28" fmla="*/ 2147483646 w 126"/>
                <a:gd name="T29" fmla="*/ 2147483646 h 265"/>
                <a:gd name="T30" fmla="*/ 2147483646 w 126"/>
                <a:gd name="T31" fmla="*/ 2147483646 h 265"/>
                <a:gd name="T32" fmla="*/ 2147483646 w 126"/>
                <a:gd name="T33" fmla="*/ 2147483646 h 2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6" h="265">
                  <a:moveTo>
                    <a:pt x="6" y="217"/>
                  </a:moveTo>
                  <a:lnTo>
                    <a:pt x="0" y="193"/>
                  </a:lnTo>
                  <a:lnTo>
                    <a:pt x="12" y="169"/>
                  </a:lnTo>
                  <a:lnTo>
                    <a:pt x="24" y="139"/>
                  </a:lnTo>
                  <a:lnTo>
                    <a:pt x="12" y="91"/>
                  </a:lnTo>
                  <a:lnTo>
                    <a:pt x="30" y="78"/>
                  </a:lnTo>
                  <a:lnTo>
                    <a:pt x="54" y="60"/>
                  </a:lnTo>
                  <a:lnTo>
                    <a:pt x="78" y="24"/>
                  </a:lnTo>
                  <a:lnTo>
                    <a:pt x="108" y="0"/>
                  </a:lnTo>
                  <a:lnTo>
                    <a:pt x="126" y="24"/>
                  </a:lnTo>
                  <a:lnTo>
                    <a:pt x="126" y="66"/>
                  </a:lnTo>
                  <a:lnTo>
                    <a:pt x="126" y="91"/>
                  </a:lnTo>
                  <a:lnTo>
                    <a:pt x="78" y="253"/>
                  </a:lnTo>
                  <a:lnTo>
                    <a:pt x="54" y="259"/>
                  </a:lnTo>
                  <a:lnTo>
                    <a:pt x="30" y="265"/>
                  </a:lnTo>
                  <a:lnTo>
                    <a:pt x="6" y="247"/>
                  </a:lnTo>
                  <a:lnTo>
                    <a:pt x="6" y="21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2" name="Freeform 266"/>
            <p:cNvSpPr>
              <a:spLocks/>
            </p:cNvSpPr>
            <p:nvPr/>
          </p:nvSpPr>
          <p:spPr bwMode="auto">
            <a:xfrm>
              <a:off x="8650288" y="5749925"/>
              <a:ext cx="179387" cy="204788"/>
            </a:xfrm>
            <a:custGeom>
              <a:avLst/>
              <a:gdLst>
                <a:gd name="T0" fmla="*/ 0 w 138"/>
                <a:gd name="T1" fmla="*/ 2147483646 h 157"/>
                <a:gd name="T2" fmla="*/ 2147483646 w 138"/>
                <a:gd name="T3" fmla="*/ 2147483646 h 157"/>
                <a:gd name="T4" fmla="*/ 2147483646 w 138"/>
                <a:gd name="T5" fmla="*/ 2147483646 h 157"/>
                <a:gd name="T6" fmla="*/ 2147483646 w 138"/>
                <a:gd name="T7" fmla="*/ 2147483646 h 157"/>
                <a:gd name="T8" fmla="*/ 2147483646 w 138"/>
                <a:gd name="T9" fmla="*/ 2147483646 h 157"/>
                <a:gd name="T10" fmla="*/ 2147483646 w 138"/>
                <a:gd name="T11" fmla="*/ 2147483646 h 157"/>
                <a:gd name="T12" fmla="*/ 2147483646 w 138"/>
                <a:gd name="T13" fmla="*/ 0 h 157"/>
                <a:gd name="T14" fmla="*/ 2147483646 w 138"/>
                <a:gd name="T15" fmla="*/ 2147483646 h 157"/>
                <a:gd name="T16" fmla="*/ 2147483646 w 138"/>
                <a:gd name="T17" fmla="*/ 2147483646 h 157"/>
                <a:gd name="T18" fmla="*/ 2147483646 w 138"/>
                <a:gd name="T19" fmla="*/ 2147483646 h 157"/>
                <a:gd name="T20" fmla="*/ 2147483646 w 138"/>
                <a:gd name="T21" fmla="*/ 2147483646 h 157"/>
                <a:gd name="T22" fmla="*/ 2147483646 w 138"/>
                <a:gd name="T23" fmla="*/ 2147483646 h 157"/>
                <a:gd name="T24" fmla="*/ 2147483646 w 138"/>
                <a:gd name="T25" fmla="*/ 2147483646 h 157"/>
                <a:gd name="T26" fmla="*/ 2147483646 w 138"/>
                <a:gd name="T27" fmla="*/ 2147483646 h 157"/>
                <a:gd name="T28" fmla="*/ 2147483646 w 138"/>
                <a:gd name="T29" fmla="*/ 2147483646 h 157"/>
                <a:gd name="T30" fmla="*/ 2147483646 w 138"/>
                <a:gd name="T31" fmla="*/ 2147483646 h 157"/>
                <a:gd name="T32" fmla="*/ 2147483646 w 138"/>
                <a:gd name="T33" fmla="*/ 2147483646 h 157"/>
                <a:gd name="T34" fmla="*/ 0 w 138"/>
                <a:gd name="T35" fmla="*/ 2147483646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8" h="157">
                  <a:moveTo>
                    <a:pt x="0" y="133"/>
                  </a:moveTo>
                  <a:lnTo>
                    <a:pt x="18" y="97"/>
                  </a:lnTo>
                  <a:lnTo>
                    <a:pt x="30" y="79"/>
                  </a:lnTo>
                  <a:lnTo>
                    <a:pt x="66" y="60"/>
                  </a:lnTo>
                  <a:lnTo>
                    <a:pt x="78" y="54"/>
                  </a:lnTo>
                  <a:lnTo>
                    <a:pt x="90" y="30"/>
                  </a:lnTo>
                  <a:lnTo>
                    <a:pt x="102" y="0"/>
                  </a:lnTo>
                  <a:lnTo>
                    <a:pt x="114" y="12"/>
                  </a:lnTo>
                  <a:lnTo>
                    <a:pt x="138" y="18"/>
                  </a:lnTo>
                  <a:lnTo>
                    <a:pt x="138" y="36"/>
                  </a:lnTo>
                  <a:lnTo>
                    <a:pt x="114" y="54"/>
                  </a:lnTo>
                  <a:lnTo>
                    <a:pt x="102" y="67"/>
                  </a:lnTo>
                  <a:lnTo>
                    <a:pt x="78" y="91"/>
                  </a:lnTo>
                  <a:lnTo>
                    <a:pt x="72" y="115"/>
                  </a:lnTo>
                  <a:lnTo>
                    <a:pt x="66" y="151"/>
                  </a:lnTo>
                  <a:lnTo>
                    <a:pt x="36" y="157"/>
                  </a:lnTo>
                  <a:lnTo>
                    <a:pt x="18" y="151"/>
                  </a:lnTo>
                  <a:lnTo>
                    <a:pt x="0" y="133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3" name="Freeform 267"/>
            <p:cNvSpPr>
              <a:spLocks/>
            </p:cNvSpPr>
            <p:nvPr/>
          </p:nvSpPr>
          <p:spPr bwMode="auto">
            <a:xfrm>
              <a:off x="8805863" y="5565775"/>
              <a:ext cx="125412" cy="201613"/>
            </a:xfrm>
            <a:custGeom>
              <a:avLst/>
              <a:gdLst>
                <a:gd name="T0" fmla="*/ 2147483646 w 96"/>
                <a:gd name="T1" fmla="*/ 2147483646 h 156"/>
                <a:gd name="T2" fmla="*/ 2147483646 w 96"/>
                <a:gd name="T3" fmla="*/ 2147483646 h 156"/>
                <a:gd name="T4" fmla="*/ 2147483646 w 96"/>
                <a:gd name="T5" fmla="*/ 2147483646 h 156"/>
                <a:gd name="T6" fmla="*/ 0 w 96"/>
                <a:gd name="T7" fmla="*/ 0 h 156"/>
                <a:gd name="T8" fmla="*/ 2147483646 w 96"/>
                <a:gd name="T9" fmla="*/ 2147483646 h 156"/>
                <a:gd name="T10" fmla="*/ 2147483646 w 96"/>
                <a:gd name="T11" fmla="*/ 2147483646 h 156"/>
                <a:gd name="T12" fmla="*/ 2147483646 w 96"/>
                <a:gd name="T13" fmla="*/ 2147483646 h 156"/>
                <a:gd name="T14" fmla="*/ 2147483646 w 96"/>
                <a:gd name="T15" fmla="*/ 2147483646 h 156"/>
                <a:gd name="T16" fmla="*/ 2147483646 w 96"/>
                <a:gd name="T17" fmla="*/ 2147483646 h 156"/>
                <a:gd name="T18" fmla="*/ 2147483646 w 96"/>
                <a:gd name="T19" fmla="*/ 2147483646 h 156"/>
                <a:gd name="T20" fmla="*/ 2147483646 w 96"/>
                <a:gd name="T21" fmla="*/ 2147483646 h 156"/>
                <a:gd name="T22" fmla="*/ 2147483646 w 96"/>
                <a:gd name="T23" fmla="*/ 2147483646 h 156"/>
                <a:gd name="T24" fmla="*/ 2147483646 w 96"/>
                <a:gd name="T25" fmla="*/ 2147483646 h 156"/>
                <a:gd name="T26" fmla="*/ 2147483646 w 96"/>
                <a:gd name="T27" fmla="*/ 2147483646 h 156"/>
                <a:gd name="T28" fmla="*/ 2147483646 w 96"/>
                <a:gd name="T29" fmla="*/ 2147483646 h 156"/>
                <a:gd name="T30" fmla="*/ 2147483646 w 96"/>
                <a:gd name="T31" fmla="*/ 2147483646 h 156"/>
                <a:gd name="T32" fmla="*/ 2147483646 w 96"/>
                <a:gd name="T33" fmla="*/ 2147483646 h 156"/>
                <a:gd name="T34" fmla="*/ 2147483646 w 96"/>
                <a:gd name="T35" fmla="*/ 2147483646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156">
                  <a:moveTo>
                    <a:pt x="6" y="108"/>
                  </a:moveTo>
                  <a:lnTo>
                    <a:pt x="24" y="78"/>
                  </a:lnTo>
                  <a:lnTo>
                    <a:pt x="24" y="54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30" y="42"/>
                  </a:lnTo>
                  <a:lnTo>
                    <a:pt x="42" y="60"/>
                  </a:lnTo>
                  <a:lnTo>
                    <a:pt x="60" y="78"/>
                  </a:lnTo>
                  <a:lnTo>
                    <a:pt x="84" y="66"/>
                  </a:lnTo>
                  <a:lnTo>
                    <a:pt x="96" y="78"/>
                  </a:lnTo>
                  <a:lnTo>
                    <a:pt x="90" y="90"/>
                  </a:lnTo>
                  <a:lnTo>
                    <a:pt x="78" y="102"/>
                  </a:lnTo>
                  <a:lnTo>
                    <a:pt x="66" y="114"/>
                  </a:lnTo>
                  <a:lnTo>
                    <a:pt x="60" y="132"/>
                  </a:lnTo>
                  <a:lnTo>
                    <a:pt x="42" y="156"/>
                  </a:lnTo>
                  <a:lnTo>
                    <a:pt x="24" y="144"/>
                  </a:lnTo>
                  <a:lnTo>
                    <a:pt x="30" y="126"/>
                  </a:lnTo>
                  <a:lnTo>
                    <a:pt x="6" y="10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4" name="Freeform 268"/>
            <p:cNvSpPr>
              <a:spLocks/>
            </p:cNvSpPr>
            <p:nvPr/>
          </p:nvSpPr>
          <p:spPr bwMode="auto">
            <a:xfrm>
              <a:off x="7323138" y="4938713"/>
              <a:ext cx="989012" cy="750887"/>
            </a:xfrm>
            <a:custGeom>
              <a:avLst/>
              <a:gdLst>
                <a:gd name="T0" fmla="*/ 2147483646 w 757"/>
                <a:gd name="T1" fmla="*/ 2147483646 h 577"/>
                <a:gd name="T2" fmla="*/ 2147483646 w 757"/>
                <a:gd name="T3" fmla="*/ 2147483646 h 577"/>
                <a:gd name="T4" fmla="*/ 0 w 757"/>
                <a:gd name="T5" fmla="*/ 2147483646 h 577"/>
                <a:gd name="T6" fmla="*/ 2147483646 w 757"/>
                <a:gd name="T7" fmla="*/ 2147483646 h 577"/>
                <a:gd name="T8" fmla="*/ 2147483646 w 757"/>
                <a:gd name="T9" fmla="*/ 2147483646 h 577"/>
                <a:gd name="T10" fmla="*/ 2147483646 w 757"/>
                <a:gd name="T11" fmla="*/ 2147483646 h 577"/>
                <a:gd name="T12" fmla="*/ 2147483646 w 757"/>
                <a:gd name="T13" fmla="*/ 2147483646 h 577"/>
                <a:gd name="T14" fmla="*/ 2147483646 w 757"/>
                <a:gd name="T15" fmla="*/ 2147483646 h 577"/>
                <a:gd name="T16" fmla="*/ 2147483646 w 757"/>
                <a:gd name="T17" fmla="*/ 2147483646 h 577"/>
                <a:gd name="T18" fmla="*/ 2147483646 w 757"/>
                <a:gd name="T19" fmla="*/ 2147483646 h 577"/>
                <a:gd name="T20" fmla="*/ 2147483646 w 757"/>
                <a:gd name="T21" fmla="*/ 0 h 577"/>
                <a:gd name="T22" fmla="*/ 2147483646 w 757"/>
                <a:gd name="T23" fmla="*/ 2147483646 h 577"/>
                <a:gd name="T24" fmla="*/ 2147483646 w 757"/>
                <a:gd name="T25" fmla="*/ 2147483646 h 577"/>
                <a:gd name="T26" fmla="*/ 2147483646 w 757"/>
                <a:gd name="T27" fmla="*/ 2147483646 h 577"/>
                <a:gd name="T28" fmla="*/ 2147483646 w 757"/>
                <a:gd name="T29" fmla="*/ 2147483646 h 577"/>
                <a:gd name="T30" fmla="*/ 2147483646 w 757"/>
                <a:gd name="T31" fmla="*/ 2147483646 h 577"/>
                <a:gd name="T32" fmla="*/ 2147483646 w 757"/>
                <a:gd name="T33" fmla="*/ 2147483646 h 577"/>
                <a:gd name="T34" fmla="*/ 2147483646 w 757"/>
                <a:gd name="T35" fmla="*/ 2147483646 h 577"/>
                <a:gd name="T36" fmla="*/ 2147483646 w 757"/>
                <a:gd name="T37" fmla="*/ 2147483646 h 577"/>
                <a:gd name="T38" fmla="*/ 2147483646 w 757"/>
                <a:gd name="T39" fmla="*/ 2147483646 h 577"/>
                <a:gd name="T40" fmla="*/ 2147483646 w 757"/>
                <a:gd name="T41" fmla="*/ 2147483646 h 577"/>
                <a:gd name="T42" fmla="*/ 2147483646 w 757"/>
                <a:gd name="T43" fmla="*/ 2147483646 h 577"/>
                <a:gd name="T44" fmla="*/ 2147483646 w 757"/>
                <a:gd name="T45" fmla="*/ 2147483646 h 577"/>
                <a:gd name="T46" fmla="*/ 2147483646 w 757"/>
                <a:gd name="T47" fmla="*/ 2147483646 h 577"/>
                <a:gd name="T48" fmla="*/ 2147483646 w 757"/>
                <a:gd name="T49" fmla="*/ 2147483646 h 577"/>
                <a:gd name="T50" fmla="*/ 2147483646 w 757"/>
                <a:gd name="T51" fmla="*/ 2147483646 h 577"/>
                <a:gd name="T52" fmla="*/ 2147483646 w 757"/>
                <a:gd name="T53" fmla="*/ 2147483646 h 577"/>
                <a:gd name="T54" fmla="*/ 2147483646 w 757"/>
                <a:gd name="T55" fmla="*/ 2147483646 h 577"/>
                <a:gd name="T56" fmla="*/ 2147483646 w 757"/>
                <a:gd name="T57" fmla="*/ 2147483646 h 577"/>
                <a:gd name="T58" fmla="*/ 2147483646 w 757"/>
                <a:gd name="T59" fmla="*/ 2147483646 h 577"/>
                <a:gd name="T60" fmla="*/ 2147483646 w 757"/>
                <a:gd name="T61" fmla="*/ 2147483646 h 577"/>
                <a:gd name="T62" fmla="*/ 2147483646 w 757"/>
                <a:gd name="T63" fmla="*/ 2147483646 h 577"/>
                <a:gd name="T64" fmla="*/ 2147483646 w 757"/>
                <a:gd name="T65" fmla="*/ 2147483646 h 577"/>
                <a:gd name="T66" fmla="*/ 2147483646 w 757"/>
                <a:gd name="T67" fmla="*/ 2147483646 h 577"/>
                <a:gd name="T68" fmla="*/ 2147483646 w 757"/>
                <a:gd name="T69" fmla="*/ 2147483646 h 577"/>
                <a:gd name="T70" fmla="*/ 2147483646 w 757"/>
                <a:gd name="T71" fmla="*/ 2147483646 h 57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57" h="577">
                  <a:moveTo>
                    <a:pt x="30" y="463"/>
                  </a:moveTo>
                  <a:lnTo>
                    <a:pt x="36" y="415"/>
                  </a:lnTo>
                  <a:lnTo>
                    <a:pt x="30" y="385"/>
                  </a:lnTo>
                  <a:lnTo>
                    <a:pt x="6" y="307"/>
                  </a:lnTo>
                  <a:lnTo>
                    <a:pt x="6" y="283"/>
                  </a:lnTo>
                  <a:lnTo>
                    <a:pt x="0" y="247"/>
                  </a:lnTo>
                  <a:lnTo>
                    <a:pt x="6" y="217"/>
                  </a:lnTo>
                  <a:lnTo>
                    <a:pt x="30" y="193"/>
                  </a:lnTo>
                  <a:lnTo>
                    <a:pt x="78" y="175"/>
                  </a:lnTo>
                  <a:lnTo>
                    <a:pt x="114" y="151"/>
                  </a:lnTo>
                  <a:lnTo>
                    <a:pt x="144" y="145"/>
                  </a:lnTo>
                  <a:lnTo>
                    <a:pt x="156" y="109"/>
                  </a:lnTo>
                  <a:lnTo>
                    <a:pt x="180" y="97"/>
                  </a:lnTo>
                  <a:lnTo>
                    <a:pt x="204" y="90"/>
                  </a:lnTo>
                  <a:lnTo>
                    <a:pt x="240" y="60"/>
                  </a:lnTo>
                  <a:lnTo>
                    <a:pt x="264" y="48"/>
                  </a:lnTo>
                  <a:lnTo>
                    <a:pt x="282" y="60"/>
                  </a:lnTo>
                  <a:lnTo>
                    <a:pt x="300" y="66"/>
                  </a:lnTo>
                  <a:lnTo>
                    <a:pt x="312" y="42"/>
                  </a:lnTo>
                  <a:lnTo>
                    <a:pt x="330" y="24"/>
                  </a:lnTo>
                  <a:lnTo>
                    <a:pt x="360" y="18"/>
                  </a:lnTo>
                  <a:lnTo>
                    <a:pt x="372" y="0"/>
                  </a:lnTo>
                  <a:lnTo>
                    <a:pt x="396" y="6"/>
                  </a:lnTo>
                  <a:lnTo>
                    <a:pt x="438" y="12"/>
                  </a:lnTo>
                  <a:lnTo>
                    <a:pt x="432" y="36"/>
                  </a:lnTo>
                  <a:lnTo>
                    <a:pt x="420" y="66"/>
                  </a:lnTo>
                  <a:lnTo>
                    <a:pt x="438" y="78"/>
                  </a:lnTo>
                  <a:lnTo>
                    <a:pt x="468" y="78"/>
                  </a:lnTo>
                  <a:lnTo>
                    <a:pt x="492" y="115"/>
                  </a:lnTo>
                  <a:lnTo>
                    <a:pt x="510" y="109"/>
                  </a:lnTo>
                  <a:lnTo>
                    <a:pt x="540" y="90"/>
                  </a:lnTo>
                  <a:lnTo>
                    <a:pt x="540" y="30"/>
                  </a:lnTo>
                  <a:lnTo>
                    <a:pt x="564" y="0"/>
                  </a:lnTo>
                  <a:lnTo>
                    <a:pt x="576" y="42"/>
                  </a:lnTo>
                  <a:lnTo>
                    <a:pt x="582" y="54"/>
                  </a:lnTo>
                  <a:lnTo>
                    <a:pt x="594" y="60"/>
                  </a:lnTo>
                  <a:lnTo>
                    <a:pt x="612" y="121"/>
                  </a:lnTo>
                  <a:lnTo>
                    <a:pt x="642" y="151"/>
                  </a:lnTo>
                  <a:lnTo>
                    <a:pt x="678" y="163"/>
                  </a:lnTo>
                  <a:lnTo>
                    <a:pt x="690" y="199"/>
                  </a:lnTo>
                  <a:lnTo>
                    <a:pt x="708" y="211"/>
                  </a:lnTo>
                  <a:lnTo>
                    <a:pt x="714" y="241"/>
                  </a:lnTo>
                  <a:lnTo>
                    <a:pt x="751" y="265"/>
                  </a:lnTo>
                  <a:lnTo>
                    <a:pt x="751" y="289"/>
                  </a:lnTo>
                  <a:lnTo>
                    <a:pt x="757" y="325"/>
                  </a:lnTo>
                  <a:lnTo>
                    <a:pt x="757" y="379"/>
                  </a:lnTo>
                  <a:lnTo>
                    <a:pt x="714" y="469"/>
                  </a:lnTo>
                  <a:lnTo>
                    <a:pt x="696" y="523"/>
                  </a:lnTo>
                  <a:lnTo>
                    <a:pt x="696" y="547"/>
                  </a:lnTo>
                  <a:lnTo>
                    <a:pt x="684" y="547"/>
                  </a:lnTo>
                  <a:lnTo>
                    <a:pt x="660" y="559"/>
                  </a:lnTo>
                  <a:lnTo>
                    <a:pt x="636" y="577"/>
                  </a:lnTo>
                  <a:lnTo>
                    <a:pt x="618" y="577"/>
                  </a:lnTo>
                  <a:lnTo>
                    <a:pt x="594" y="559"/>
                  </a:lnTo>
                  <a:lnTo>
                    <a:pt x="576" y="571"/>
                  </a:lnTo>
                  <a:lnTo>
                    <a:pt x="534" y="553"/>
                  </a:lnTo>
                  <a:lnTo>
                    <a:pt x="498" y="535"/>
                  </a:lnTo>
                  <a:lnTo>
                    <a:pt x="480" y="505"/>
                  </a:lnTo>
                  <a:lnTo>
                    <a:pt x="468" y="481"/>
                  </a:lnTo>
                  <a:lnTo>
                    <a:pt x="444" y="487"/>
                  </a:lnTo>
                  <a:lnTo>
                    <a:pt x="420" y="463"/>
                  </a:lnTo>
                  <a:lnTo>
                    <a:pt x="378" y="421"/>
                  </a:lnTo>
                  <a:lnTo>
                    <a:pt x="312" y="409"/>
                  </a:lnTo>
                  <a:lnTo>
                    <a:pt x="264" y="415"/>
                  </a:lnTo>
                  <a:lnTo>
                    <a:pt x="204" y="433"/>
                  </a:lnTo>
                  <a:lnTo>
                    <a:pt x="198" y="451"/>
                  </a:lnTo>
                  <a:lnTo>
                    <a:pt x="162" y="457"/>
                  </a:lnTo>
                  <a:lnTo>
                    <a:pt x="138" y="457"/>
                  </a:lnTo>
                  <a:lnTo>
                    <a:pt x="120" y="475"/>
                  </a:lnTo>
                  <a:lnTo>
                    <a:pt x="84" y="487"/>
                  </a:lnTo>
                  <a:lnTo>
                    <a:pt x="60" y="487"/>
                  </a:lnTo>
                  <a:lnTo>
                    <a:pt x="30" y="463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5" name="Freeform 269"/>
            <p:cNvSpPr>
              <a:spLocks/>
            </p:cNvSpPr>
            <p:nvPr/>
          </p:nvSpPr>
          <p:spPr bwMode="auto">
            <a:xfrm>
              <a:off x="8099425" y="5734050"/>
              <a:ext cx="87313" cy="119063"/>
            </a:xfrm>
            <a:custGeom>
              <a:avLst/>
              <a:gdLst>
                <a:gd name="T0" fmla="*/ 0 w 66"/>
                <a:gd name="T1" fmla="*/ 2147483646 h 91"/>
                <a:gd name="T2" fmla="*/ 2147483646 w 66"/>
                <a:gd name="T3" fmla="*/ 2147483646 h 91"/>
                <a:gd name="T4" fmla="*/ 2147483646 w 66"/>
                <a:gd name="T5" fmla="*/ 2147483646 h 91"/>
                <a:gd name="T6" fmla="*/ 2147483646 w 66"/>
                <a:gd name="T7" fmla="*/ 2147483646 h 91"/>
                <a:gd name="T8" fmla="*/ 2147483646 w 66"/>
                <a:gd name="T9" fmla="*/ 2147483646 h 91"/>
                <a:gd name="T10" fmla="*/ 2147483646 w 66"/>
                <a:gd name="T11" fmla="*/ 2147483646 h 91"/>
                <a:gd name="T12" fmla="*/ 2147483646 w 66"/>
                <a:gd name="T13" fmla="*/ 0 h 91"/>
                <a:gd name="T14" fmla="*/ 2147483646 w 66"/>
                <a:gd name="T15" fmla="*/ 2147483646 h 91"/>
                <a:gd name="T16" fmla="*/ 0 w 66"/>
                <a:gd name="T17" fmla="*/ 2147483646 h 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" h="91">
                  <a:moveTo>
                    <a:pt x="0" y="18"/>
                  </a:moveTo>
                  <a:lnTo>
                    <a:pt x="12" y="48"/>
                  </a:lnTo>
                  <a:lnTo>
                    <a:pt x="18" y="72"/>
                  </a:lnTo>
                  <a:lnTo>
                    <a:pt x="36" y="91"/>
                  </a:lnTo>
                  <a:lnTo>
                    <a:pt x="48" y="66"/>
                  </a:lnTo>
                  <a:lnTo>
                    <a:pt x="66" y="30"/>
                  </a:lnTo>
                  <a:lnTo>
                    <a:pt x="66" y="0"/>
                  </a:lnTo>
                  <a:lnTo>
                    <a:pt x="42" y="12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6" name="Freeform 271"/>
            <p:cNvSpPr>
              <a:spLocks/>
            </p:cNvSpPr>
            <p:nvPr/>
          </p:nvSpPr>
          <p:spPr bwMode="auto">
            <a:xfrm>
              <a:off x="7259638" y="4486275"/>
              <a:ext cx="227012" cy="265113"/>
            </a:xfrm>
            <a:custGeom>
              <a:avLst/>
              <a:gdLst>
                <a:gd name="T0" fmla="*/ 2147483646 w 174"/>
                <a:gd name="T1" fmla="*/ 2147483646 h 204"/>
                <a:gd name="T2" fmla="*/ 0 w 174"/>
                <a:gd name="T3" fmla="*/ 2147483646 h 204"/>
                <a:gd name="T4" fmla="*/ 0 w 174"/>
                <a:gd name="T5" fmla="*/ 2147483646 h 204"/>
                <a:gd name="T6" fmla="*/ 2147483646 w 174"/>
                <a:gd name="T7" fmla="*/ 2147483646 h 204"/>
                <a:gd name="T8" fmla="*/ 2147483646 w 174"/>
                <a:gd name="T9" fmla="*/ 2147483646 h 204"/>
                <a:gd name="T10" fmla="*/ 2147483646 w 174"/>
                <a:gd name="T11" fmla="*/ 2147483646 h 204"/>
                <a:gd name="T12" fmla="*/ 2147483646 w 174"/>
                <a:gd name="T13" fmla="*/ 2147483646 h 204"/>
                <a:gd name="T14" fmla="*/ 2147483646 w 174"/>
                <a:gd name="T15" fmla="*/ 0 h 204"/>
                <a:gd name="T16" fmla="*/ 2147483646 w 174"/>
                <a:gd name="T17" fmla="*/ 2147483646 h 204"/>
                <a:gd name="T18" fmla="*/ 2147483646 w 174"/>
                <a:gd name="T19" fmla="*/ 2147483646 h 204"/>
                <a:gd name="T20" fmla="*/ 2147483646 w 174"/>
                <a:gd name="T21" fmla="*/ 2147483646 h 204"/>
                <a:gd name="T22" fmla="*/ 2147483646 w 174"/>
                <a:gd name="T23" fmla="*/ 2147483646 h 204"/>
                <a:gd name="T24" fmla="*/ 2147483646 w 174"/>
                <a:gd name="T25" fmla="*/ 2147483646 h 204"/>
                <a:gd name="T26" fmla="*/ 2147483646 w 174"/>
                <a:gd name="T27" fmla="*/ 2147483646 h 204"/>
                <a:gd name="T28" fmla="*/ 2147483646 w 174"/>
                <a:gd name="T29" fmla="*/ 2147483646 h 204"/>
                <a:gd name="T30" fmla="*/ 2147483646 w 174"/>
                <a:gd name="T31" fmla="*/ 2147483646 h 204"/>
                <a:gd name="T32" fmla="*/ 2147483646 w 174"/>
                <a:gd name="T33" fmla="*/ 2147483646 h 204"/>
                <a:gd name="T34" fmla="*/ 2147483646 w 174"/>
                <a:gd name="T35" fmla="*/ 2147483646 h 204"/>
                <a:gd name="T36" fmla="*/ 2147483646 w 174"/>
                <a:gd name="T37" fmla="*/ 2147483646 h 204"/>
                <a:gd name="T38" fmla="*/ 2147483646 w 174"/>
                <a:gd name="T39" fmla="*/ 2147483646 h 204"/>
                <a:gd name="T40" fmla="*/ 2147483646 w 174"/>
                <a:gd name="T41" fmla="*/ 2147483646 h 204"/>
                <a:gd name="T42" fmla="*/ 2147483646 w 174"/>
                <a:gd name="T43" fmla="*/ 2147483646 h 204"/>
                <a:gd name="T44" fmla="*/ 2147483646 w 174"/>
                <a:gd name="T45" fmla="*/ 2147483646 h 204"/>
                <a:gd name="T46" fmla="*/ 2147483646 w 174"/>
                <a:gd name="T47" fmla="*/ 2147483646 h 204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74" h="204">
                  <a:moveTo>
                    <a:pt x="12" y="168"/>
                  </a:moveTo>
                  <a:lnTo>
                    <a:pt x="0" y="144"/>
                  </a:lnTo>
                  <a:lnTo>
                    <a:pt x="0" y="108"/>
                  </a:lnTo>
                  <a:lnTo>
                    <a:pt x="12" y="90"/>
                  </a:lnTo>
                  <a:lnTo>
                    <a:pt x="36" y="84"/>
                  </a:lnTo>
                  <a:lnTo>
                    <a:pt x="60" y="66"/>
                  </a:lnTo>
                  <a:lnTo>
                    <a:pt x="96" y="24"/>
                  </a:lnTo>
                  <a:lnTo>
                    <a:pt x="138" y="0"/>
                  </a:lnTo>
                  <a:lnTo>
                    <a:pt x="162" y="12"/>
                  </a:lnTo>
                  <a:lnTo>
                    <a:pt x="174" y="30"/>
                  </a:lnTo>
                  <a:lnTo>
                    <a:pt x="156" y="48"/>
                  </a:lnTo>
                  <a:lnTo>
                    <a:pt x="150" y="66"/>
                  </a:lnTo>
                  <a:lnTo>
                    <a:pt x="156" y="90"/>
                  </a:lnTo>
                  <a:lnTo>
                    <a:pt x="174" y="108"/>
                  </a:lnTo>
                  <a:lnTo>
                    <a:pt x="156" y="120"/>
                  </a:lnTo>
                  <a:lnTo>
                    <a:pt x="150" y="132"/>
                  </a:lnTo>
                  <a:lnTo>
                    <a:pt x="138" y="150"/>
                  </a:lnTo>
                  <a:lnTo>
                    <a:pt x="126" y="168"/>
                  </a:lnTo>
                  <a:lnTo>
                    <a:pt x="114" y="198"/>
                  </a:lnTo>
                  <a:lnTo>
                    <a:pt x="90" y="204"/>
                  </a:lnTo>
                  <a:lnTo>
                    <a:pt x="72" y="192"/>
                  </a:lnTo>
                  <a:lnTo>
                    <a:pt x="42" y="192"/>
                  </a:lnTo>
                  <a:lnTo>
                    <a:pt x="24" y="192"/>
                  </a:lnTo>
                  <a:lnTo>
                    <a:pt x="12" y="16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7" name="Freeform 274"/>
            <p:cNvSpPr>
              <a:spLocks/>
            </p:cNvSpPr>
            <p:nvPr/>
          </p:nvSpPr>
          <p:spPr bwMode="auto">
            <a:xfrm>
              <a:off x="7456488" y="4618038"/>
              <a:ext cx="141287" cy="173037"/>
            </a:xfrm>
            <a:custGeom>
              <a:avLst/>
              <a:gdLst>
                <a:gd name="T0" fmla="*/ 2147483646 w 108"/>
                <a:gd name="T1" fmla="*/ 2147483646 h 132"/>
                <a:gd name="T2" fmla="*/ 2147483646 w 108"/>
                <a:gd name="T3" fmla="*/ 2147483646 h 132"/>
                <a:gd name="T4" fmla="*/ 0 w 108"/>
                <a:gd name="T5" fmla="*/ 2147483646 h 132"/>
                <a:gd name="T6" fmla="*/ 2147483646 w 108"/>
                <a:gd name="T7" fmla="*/ 2147483646 h 132"/>
                <a:gd name="T8" fmla="*/ 2147483646 w 108"/>
                <a:gd name="T9" fmla="*/ 2147483646 h 132"/>
                <a:gd name="T10" fmla="*/ 2147483646 w 108"/>
                <a:gd name="T11" fmla="*/ 2147483646 h 132"/>
                <a:gd name="T12" fmla="*/ 2147483646 w 108"/>
                <a:gd name="T13" fmla="*/ 2147483646 h 132"/>
                <a:gd name="T14" fmla="*/ 2147483646 w 108"/>
                <a:gd name="T15" fmla="*/ 0 h 132"/>
                <a:gd name="T16" fmla="*/ 2147483646 w 108"/>
                <a:gd name="T17" fmla="*/ 2147483646 h 132"/>
                <a:gd name="T18" fmla="*/ 2147483646 w 108"/>
                <a:gd name="T19" fmla="*/ 2147483646 h 132"/>
                <a:gd name="T20" fmla="*/ 2147483646 w 108"/>
                <a:gd name="T21" fmla="*/ 2147483646 h 132"/>
                <a:gd name="T22" fmla="*/ 2147483646 w 108"/>
                <a:gd name="T23" fmla="*/ 2147483646 h 132"/>
                <a:gd name="T24" fmla="*/ 2147483646 w 108"/>
                <a:gd name="T25" fmla="*/ 2147483646 h 132"/>
                <a:gd name="T26" fmla="*/ 2147483646 w 108"/>
                <a:gd name="T27" fmla="*/ 2147483646 h 132"/>
                <a:gd name="T28" fmla="*/ 2147483646 w 108"/>
                <a:gd name="T29" fmla="*/ 2147483646 h 132"/>
                <a:gd name="T30" fmla="*/ 2147483646 w 108"/>
                <a:gd name="T31" fmla="*/ 2147483646 h 132"/>
                <a:gd name="T32" fmla="*/ 2147483646 w 108"/>
                <a:gd name="T33" fmla="*/ 2147483646 h 132"/>
                <a:gd name="T34" fmla="*/ 2147483646 w 108"/>
                <a:gd name="T35" fmla="*/ 2147483646 h 132"/>
                <a:gd name="T36" fmla="*/ 2147483646 w 108"/>
                <a:gd name="T37" fmla="*/ 2147483646 h 132"/>
                <a:gd name="T38" fmla="*/ 2147483646 w 108"/>
                <a:gd name="T39" fmla="*/ 2147483646 h 132"/>
                <a:gd name="T40" fmla="*/ 2147483646 w 108"/>
                <a:gd name="T41" fmla="*/ 2147483646 h 132"/>
                <a:gd name="T42" fmla="*/ 2147483646 w 108"/>
                <a:gd name="T43" fmla="*/ 2147483646 h 132"/>
                <a:gd name="T44" fmla="*/ 2147483646 w 108"/>
                <a:gd name="T45" fmla="*/ 2147483646 h 132"/>
                <a:gd name="T46" fmla="*/ 2147483646 w 108"/>
                <a:gd name="T47" fmla="*/ 2147483646 h 13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8" h="132">
                  <a:moveTo>
                    <a:pt x="12" y="126"/>
                  </a:moveTo>
                  <a:lnTo>
                    <a:pt x="12" y="108"/>
                  </a:lnTo>
                  <a:lnTo>
                    <a:pt x="0" y="84"/>
                  </a:lnTo>
                  <a:lnTo>
                    <a:pt x="6" y="66"/>
                  </a:lnTo>
                  <a:lnTo>
                    <a:pt x="24" y="24"/>
                  </a:lnTo>
                  <a:lnTo>
                    <a:pt x="36" y="12"/>
                  </a:lnTo>
                  <a:lnTo>
                    <a:pt x="66" y="6"/>
                  </a:lnTo>
                  <a:lnTo>
                    <a:pt x="108" y="0"/>
                  </a:lnTo>
                  <a:lnTo>
                    <a:pt x="108" y="12"/>
                  </a:lnTo>
                  <a:lnTo>
                    <a:pt x="90" y="12"/>
                  </a:lnTo>
                  <a:lnTo>
                    <a:pt x="54" y="24"/>
                  </a:lnTo>
                  <a:lnTo>
                    <a:pt x="42" y="42"/>
                  </a:lnTo>
                  <a:lnTo>
                    <a:pt x="84" y="42"/>
                  </a:lnTo>
                  <a:lnTo>
                    <a:pt x="90" y="60"/>
                  </a:lnTo>
                  <a:lnTo>
                    <a:pt x="78" y="66"/>
                  </a:lnTo>
                  <a:lnTo>
                    <a:pt x="66" y="78"/>
                  </a:lnTo>
                  <a:lnTo>
                    <a:pt x="90" y="102"/>
                  </a:lnTo>
                  <a:lnTo>
                    <a:pt x="96" y="126"/>
                  </a:lnTo>
                  <a:lnTo>
                    <a:pt x="72" y="126"/>
                  </a:lnTo>
                  <a:lnTo>
                    <a:pt x="54" y="108"/>
                  </a:lnTo>
                  <a:lnTo>
                    <a:pt x="36" y="84"/>
                  </a:lnTo>
                  <a:lnTo>
                    <a:pt x="36" y="114"/>
                  </a:lnTo>
                  <a:lnTo>
                    <a:pt x="36" y="132"/>
                  </a:lnTo>
                  <a:lnTo>
                    <a:pt x="12" y="12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8" name="Freeform 275"/>
            <p:cNvSpPr>
              <a:spLocks/>
            </p:cNvSpPr>
            <p:nvPr/>
          </p:nvSpPr>
          <p:spPr bwMode="auto">
            <a:xfrm>
              <a:off x="7135813" y="4814888"/>
              <a:ext cx="265112" cy="60325"/>
            </a:xfrm>
            <a:custGeom>
              <a:avLst/>
              <a:gdLst>
                <a:gd name="T0" fmla="*/ 0 w 34"/>
                <a:gd name="T1" fmla="*/ 2147483646 h 8"/>
                <a:gd name="T2" fmla="*/ 2147483646 w 34"/>
                <a:gd name="T3" fmla="*/ 0 h 8"/>
                <a:gd name="T4" fmla="*/ 2147483646 w 34"/>
                <a:gd name="T5" fmla="*/ 0 h 8"/>
                <a:gd name="T6" fmla="*/ 2147483646 w 34"/>
                <a:gd name="T7" fmla="*/ 2147483646 h 8"/>
                <a:gd name="T8" fmla="*/ 2147483646 w 34"/>
                <a:gd name="T9" fmla="*/ 2147483646 h 8"/>
                <a:gd name="T10" fmla="*/ 2147483646 w 34"/>
                <a:gd name="T11" fmla="*/ 2147483646 h 8"/>
                <a:gd name="T12" fmla="*/ 2147483646 w 34"/>
                <a:gd name="T13" fmla="*/ 2147483646 h 8"/>
                <a:gd name="T14" fmla="*/ 2147483646 w 34"/>
                <a:gd name="T15" fmla="*/ 2147483646 h 8"/>
                <a:gd name="T16" fmla="*/ 2147483646 w 34"/>
                <a:gd name="T17" fmla="*/ 2147483646 h 8"/>
                <a:gd name="T18" fmla="*/ 2147483646 w 34"/>
                <a:gd name="T19" fmla="*/ 2147483646 h 8"/>
                <a:gd name="T20" fmla="*/ 0 w 34"/>
                <a:gd name="T21" fmla="*/ 2147483646 h 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" h="8">
                  <a:moveTo>
                    <a:pt x="0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0" y="4"/>
                    <a:pt x="8" y="4"/>
                  </a:cubicBezTo>
                  <a:cubicBezTo>
                    <a:pt x="7" y="3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19" name="Freeform 276"/>
            <p:cNvSpPr>
              <a:spLocks/>
            </p:cNvSpPr>
            <p:nvPr/>
          </p:nvSpPr>
          <p:spPr bwMode="auto">
            <a:xfrm>
              <a:off x="2928938" y="3178175"/>
              <a:ext cx="158750" cy="179388"/>
            </a:xfrm>
            <a:custGeom>
              <a:avLst/>
              <a:gdLst>
                <a:gd name="T0" fmla="*/ 0 w 120"/>
                <a:gd name="T1" fmla="*/ 2147483646 h 138"/>
                <a:gd name="T2" fmla="*/ 0 w 120"/>
                <a:gd name="T3" fmla="*/ 2147483646 h 138"/>
                <a:gd name="T4" fmla="*/ 2147483646 w 120"/>
                <a:gd name="T5" fmla="*/ 2147483646 h 138"/>
                <a:gd name="T6" fmla="*/ 2147483646 w 120"/>
                <a:gd name="T7" fmla="*/ 2147483646 h 138"/>
                <a:gd name="T8" fmla="*/ 2147483646 w 120"/>
                <a:gd name="T9" fmla="*/ 0 h 138"/>
                <a:gd name="T10" fmla="*/ 2147483646 w 120"/>
                <a:gd name="T11" fmla="*/ 2147483646 h 138"/>
                <a:gd name="T12" fmla="*/ 2147483646 w 120"/>
                <a:gd name="T13" fmla="*/ 2147483646 h 138"/>
                <a:gd name="T14" fmla="*/ 2147483646 w 120"/>
                <a:gd name="T15" fmla="*/ 2147483646 h 138"/>
                <a:gd name="T16" fmla="*/ 2147483646 w 120"/>
                <a:gd name="T17" fmla="*/ 2147483646 h 138"/>
                <a:gd name="T18" fmla="*/ 2147483646 w 120"/>
                <a:gd name="T19" fmla="*/ 2147483646 h 138"/>
                <a:gd name="T20" fmla="*/ 2147483646 w 120"/>
                <a:gd name="T21" fmla="*/ 2147483646 h 138"/>
                <a:gd name="T22" fmla="*/ 2147483646 w 120"/>
                <a:gd name="T23" fmla="*/ 2147483646 h 138"/>
                <a:gd name="T24" fmla="*/ 2147483646 w 120"/>
                <a:gd name="T25" fmla="*/ 2147483646 h 138"/>
                <a:gd name="T26" fmla="*/ 2147483646 w 120"/>
                <a:gd name="T27" fmla="*/ 2147483646 h 138"/>
                <a:gd name="T28" fmla="*/ 2147483646 w 120"/>
                <a:gd name="T29" fmla="*/ 2147483646 h 138"/>
                <a:gd name="T30" fmla="*/ 2147483646 w 120"/>
                <a:gd name="T31" fmla="*/ 2147483646 h 138"/>
                <a:gd name="T32" fmla="*/ 0 w 120"/>
                <a:gd name="T33" fmla="*/ 2147483646 h 1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20" h="138">
                  <a:moveTo>
                    <a:pt x="0" y="114"/>
                  </a:moveTo>
                  <a:lnTo>
                    <a:pt x="0" y="90"/>
                  </a:lnTo>
                  <a:lnTo>
                    <a:pt x="6" y="72"/>
                  </a:lnTo>
                  <a:lnTo>
                    <a:pt x="36" y="24"/>
                  </a:lnTo>
                  <a:lnTo>
                    <a:pt x="66" y="0"/>
                  </a:lnTo>
                  <a:lnTo>
                    <a:pt x="66" y="18"/>
                  </a:lnTo>
                  <a:lnTo>
                    <a:pt x="54" y="42"/>
                  </a:lnTo>
                  <a:lnTo>
                    <a:pt x="60" y="54"/>
                  </a:lnTo>
                  <a:lnTo>
                    <a:pt x="108" y="78"/>
                  </a:lnTo>
                  <a:lnTo>
                    <a:pt x="120" y="108"/>
                  </a:lnTo>
                  <a:lnTo>
                    <a:pt x="120" y="132"/>
                  </a:lnTo>
                  <a:lnTo>
                    <a:pt x="96" y="138"/>
                  </a:lnTo>
                  <a:lnTo>
                    <a:pt x="84" y="120"/>
                  </a:lnTo>
                  <a:lnTo>
                    <a:pt x="66" y="126"/>
                  </a:lnTo>
                  <a:lnTo>
                    <a:pt x="48" y="114"/>
                  </a:lnTo>
                  <a:lnTo>
                    <a:pt x="18" y="108"/>
                  </a:lnTo>
                  <a:lnTo>
                    <a:pt x="0" y="11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0" name="Freeform 277"/>
            <p:cNvSpPr>
              <a:spLocks/>
            </p:cNvSpPr>
            <p:nvPr/>
          </p:nvSpPr>
          <p:spPr bwMode="auto">
            <a:xfrm>
              <a:off x="2276475" y="4084638"/>
              <a:ext cx="276225" cy="77787"/>
            </a:xfrm>
            <a:custGeom>
              <a:avLst/>
              <a:gdLst>
                <a:gd name="T0" fmla="*/ 2147483646 w 35"/>
                <a:gd name="T1" fmla="*/ 2147483646 h 10"/>
                <a:gd name="T2" fmla="*/ 2147483646 w 35"/>
                <a:gd name="T3" fmla="*/ 0 h 10"/>
                <a:gd name="T4" fmla="*/ 2147483646 w 35"/>
                <a:gd name="T5" fmla="*/ 0 h 10"/>
                <a:gd name="T6" fmla="*/ 2147483646 w 35"/>
                <a:gd name="T7" fmla="*/ 2147483646 h 10"/>
                <a:gd name="T8" fmla="*/ 2147483646 w 35"/>
                <a:gd name="T9" fmla="*/ 2147483646 h 10"/>
                <a:gd name="T10" fmla="*/ 2147483646 w 35"/>
                <a:gd name="T11" fmla="*/ 2147483646 h 10"/>
                <a:gd name="T12" fmla="*/ 2147483646 w 35"/>
                <a:gd name="T13" fmla="*/ 2147483646 h 10"/>
                <a:gd name="T14" fmla="*/ 2147483646 w 35"/>
                <a:gd name="T15" fmla="*/ 2147483646 h 10"/>
                <a:gd name="T16" fmla="*/ 2147483646 w 35"/>
                <a:gd name="T17" fmla="*/ 2147483646 h 10"/>
                <a:gd name="T18" fmla="*/ 2147483646 w 35"/>
                <a:gd name="T19" fmla="*/ 2147483646 h 10"/>
                <a:gd name="T20" fmla="*/ 2147483646 w 35"/>
                <a:gd name="T21" fmla="*/ 2147483646 h 10"/>
                <a:gd name="T22" fmla="*/ 2147483646 w 35"/>
                <a:gd name="T23" fmla="*/ 2147483646 h 10"/>
                <a:gd name="T24" fmla="*/ 2147483646 w 35"/>
                <a:gd name="T25" fmla="*/ 2147483646 h 10"/>
                <a:gd name="T26" fmla="*/ 2147483646 w 35"/>
                <a:gd name="T27" fmla="*/ 2147483646 h 10"/>
                <a:gd name="T28" fmla="*/ 0 w 35"/>
                <a:gd name="T29" fmla="*/ 2147483646 h 10"/>
                <a:gd name="T30" fmla="*/ 2147483646 w 35"/>
                <a:gd name="T31" fmla="*/ 2147483646 h 1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35" h="10">
                  <a:moveTo>
                    <a:pt x="2" y="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5"/>
                    <a:pt x="28" y="6"/>
                  </a:cubicBezTo>
                  <a:cubicBezTo>
                    <a:pt x="30" y="7"/>
                    <a:pt x="33" y="7"/>
                    <a:pt x="33" y="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9"/>
                    <a:pt x="35" y="10"/>
                    <a:pt x="33" y="10"/>
                  </a:cubicBezTo>
                  <a:cubicBezTo>
                    <a:pt x="31" y="10"/>
                    <a:pt x="25" y="10"/>
                    <a:pt x="25" y="10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1" name="Freeform 278"/>
            <p:cNvSpPr>
              <a:spLocks/>
            </p:cNvSpPr>
            <p:nvPr/>
          </p:nvSpPr>
          <p:spPr bwMode="auto">
            <a:xfrm>
              <a:off x="2552700" y="4170363"/>
              <a:ext cx="171450" cy="47625"/>
            </a:xfrm>
            <a:custGeom>
              <a:avLst/>
              <a:gdLst>
                <a:gd name="T0" fmla="*/ 2147483646 w 132"/>
                <a:gd name="T1" fmla="*/ 0 h 36"/>
                <a:gd name="T2" fmla="*/ 2147483646 w 132"/>
                <a:gd name="T3" fmla="*/ 2147483646 h 36"/>
                <a:gd name="T4" fmla="*/ 0 w 132"/>
                <a:gd name="T5" fmla="*/ 2147483646 h 36"/>
                <a:gd name="T6" fmla="*/ 2147483646 w 132"/>
                <a:gd name="T7" fmla="*/ 2147483646 h 36"/>
                <a:gd name="T8" fmla="*/ 2147483646 w 132"/>
                <a:gd name="T9" fmla="*/ 2147483646 h 36"/>
                <a:gd name="T10" fmla="*/ 2147483646 w 132"/>
                <a:gd name="T11" fmla="*/ 2147483646 h 36"/>
                <a:gd name="T12" fmla="*/ 2147483646 w 132"/>
                <a:gd name="T13" fmla="*/ 2147483646 h 36"/>
                <a:gd name="T14" fmla="*/ 2147483646 w 132"/>
                <a:gd name="T15" fmla="*/ 2147483646 h 36"/>
                <a:gd name="T16" fmla="*/ 2147483646 w 132"/>
                <a:gd name="T17" fmla="*/ 2147483646 h 36"/>
                <a:gd name="T18" fmla="*/ 2147483646 w 132"/>
                <a:gd name="T19" fmla="*/ 0 h 36"/>
                <a:gd name="T20" fmla="*/ 2147483646 w 132"/>
                <a:gd name="T21" fmla="*/ 0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" h="36">
                  <a:moveTo>
                    <a:pt x="24" y="0"/>
                  </a:moveTo>
                  <a:lnTo>
                    <a:pt x="24" y="12"/>
                  </a:lnTo>
                  <a:lnTo>
                    <a:pt x="0" y="18"/>
                  </a:lnTo>
                  <a:lnTo>
                    <a:pt x="30" y="30"/>
                  </a:lnTo>
                  <a:lnTo>
                    <a:pt x="42" y="36"/>
                  </a:lnTo>
                  <a:lnTo>
                    <a:pt x="66" y="36"/>
                  </a:lnTo>
                  <a:lnTo>
                    <a:pt x="84" y="24"/>
                  </a:lnTo>
                  <a:lnTo>
                    <a:pt x="132" y="30"/>
                  </a:lnTo>
                  <a:lnTo>
                    <a:pt x="108" y="18"/>
                  </a:lnTo>
                  <a:lnTo>
                    <a:pt x="72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2" name="Freeform 279"/>
            <p:cNvSpPr>
              <a:spLocks/>
            </p:cNvSpPr>
            <p:nvPr/>
          </p:nvSpPr>
          <p:spPr bwMode="auto">
            <a:xfrm>
              <a:off x="4814888" y="3643313"/>
              <a:ext cx="77787" cy="46037"/>
            </a:xfrm>
            <a:custGeom>
              <a:avLst/>
              <a:gdLst>
                <a:gd name="T0" fmla="*/ 0 w 60"/>
                <a:gd name="T1" fmla="*/ 2147483646 h 36"/>
                <a:gd name="T2" fmla="*/ 2147483646 w 60"/>
                <a:gd name="T3" fmla="*/ 0 h 36"/>
                <a:gd name="T4" fmla="*/ 2147483646 w 60"/>
                <a:gd name="T5" fmla="*/ 2147483646 h 36"/>
                <a:gd name="T6" fmla="*/ 2147483646 w 60"/>
                <a:gd name="T7" fmla="*/ 2147483646 h 36"/>
                <a:gd name="T8" fmla="*/ 2147483646 w 60"/>
                <a:gd name="T9" fmla="*/ 2147483646 h 36"/>
                <a:gd name="T10" fmla="*/ 2147483646 w 60"/>
                <a:gd name="T11" fmla="*/ 2147483646 h 36"/>
                <a:gd name="T12" fmla="*/ 0 w 60"/>
                <a:gd name="T13" fmla="*/ 214748364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36">
                  <a:moveTo>
                    <a:pt x="0" y="12"/>
                  </a:moveTo>
                  <a:lnTo>
                    <a:pt x="36" y="0"/>
                  </a:lnTo>
                  <a:lnTo>
                    <a:pt x="60" y="6"/>
                  </a:lnTo>
                  <a:lnTo>
                    <a:pt x="60" y="18"/>
                  </a:lnTo>
                  <a:lnTo>
                    <a:pt x="54" y="36"/>
                  </a:lnTo>
                  <a:lnTo>
                    <a:pt x="30" y="24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3" name="Freeform 280"/>
            <p:cNvSpPr>
              <a:spLocks/>
            </p:cNvSpPr>
            <p:nvPr/>
          </p:nvSpPr>
          <p:spPr bwMode="auto">
            <a:xfrm>
              <a:off x="4727575" y="3554413"/>
              <a:ext cx="31750" cy="61912"/>
            </a:xfrm>
            <a:custGeom>
              <a:avLst/>
              <a:gdLst>
                <a:gd name="T0" fmla="*/ 0 w 24"/>
                <a:gd name="T1" fmla="*/ 2147483646 h 48"/>
                <a:gd name="T2" fmla="*/ 2147483646 w 24"/>
                <a:gd name="T3" fmla="*/ 2147483646 h 48"/>
                <a:gd name="T4" fmla="*/ 2147483646 w 24"/>
                <a:gd name="T5" fmla="*/ 0 h 48"/>
                <a:gd name="T6" fmla="*/ 2147483646 w 24"/>
                <a:gd name="T7" fmla="*/ 2147483646 h 48"/>
                <a:gd name="T8" fmla="*/ 2147483646 w 24"/>
                <a:gd name="T9" fmla="*/ 2147483646 h 48"/>
                <a:gd name="T10" fmla="*/ 0 w 24"/>
                <a:gd name="T11" fmla="*/ 2147483646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lnTo>
                    <a:pt x="6" y="6"/>
                  </a:lnTo>
                  <a:lnTo>
                    <a:pt x="18" y="0"/>
                  </a:lnTo>
                  <a:lnTo>
                    <a:pt x="24" y="24"/>
                  </a:lnTo>
                  <a:lnTo>
                    <a:pt x="24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4" name="Freeform 281"/>
            <p:cNvSpPr>
              <a:spLocks/>
            </p:cNvSpPr>
            <p:nvPr/>
          </p:nvSpPr>
          <p:spPr bwMode="auto">
            <a:xfrm>
              <a:off x="4719638" y="3490913"/>
              <a:ext cx="39687" cy="47625"/>
            </a:xfrm>
            <a:custGeom>
              <a:avLst/>
              <a:gdLst>
                <a:gd name="T0" fmla="*/ 0 w 30"/>
                <a:gd name="T1" fmla="*/ 2147483646 h 37"/>
                <a:gd name="T2" fmla="*/ 2147483646 w 30"/>
                <a:gd name="T3" fmla="*/ 0 h 37"/>
                <a:gd name="T4" fmla="*/ 2147483646 w 30"/>
                <a:gd name="T5" fmla="*/ 2147483646 h 37"/>
                <a:gd name="T6" fmla="*/ 2147483646 w 30"/>
                <a:gd name="T7" fmla="*/ 2147483646 h 37"/>
                <a:gd name="T8" fmla="*/ 0 w 30"/>
                <a:gd name="T9" fmla="*/ 2147483646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37">
                  <a:moveTo>
                    <a:pt x="0" y="12"/>
                  </a:moveTo>
                  <a:lnTo>
                    <a:pt x="24" y="0"/>
                  </a:lnTo>
                  <a:lnTo>
                    <a:pt x="30" y="24"/>
                  </a:lnTo>
                  <a:lnTo>
                    <a:pt x="24" y="37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5" name="Freeform 282"/>
            <p:cNvSpPr>
              <a:spLocks/>
            </p:cNvSpPr>
            <p:nvPr/>
          </p:nvSpPr>
          <p:spPr bwMode="auto">
            <a:xfrm>
              <a:off x="5518150" y="3667125"/>
              <a:ext cx="39688" cy="7938"/>
            </a:xfrm>
            <a:custGeom>
              <a:avLst/>
              <a:gdLst>
                <a:gd name="T0" fmla="*/ 2147483646 w 30"/>
                <a:gd name="T1" fmla="*/ 0 h 6"/>
                <a:gd name="T2" fmla="*/ 2147483646 w 30"/>
                <a:gd name="T3" fmla="*/ 0 h 6"/>
                <a:gd name="T4" fmla="*/ 0 w 30"/>
                <a:gd name="T5" fmla="*/ 2147483646 h 6"/>
                <a:gd name="T6" fmla="*/ 2147483646 w 3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6">
                  <a:moveTo>
                    <a:pt x="24" y="0"/>
                  </a:moveTo>
                  <a:lnTo>
                    <a:pt x="30" y="0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6" name="Rectangle 283"/>
            <p:cNvSpPr>
              <a:spLocks noChangeArrowheads="1"/>
            </p:cNvSpPr>
            <p:nvPr/>
          </p:nvSpPr>
          <p:spPr bwMode="auto">
            <a:xfrm>
              <a:off x="5378450" y="3898900"/>
              <a:ext cx="0" cy="3175"/>
            </a:xfrm>
            <a:prstGeom prst="rect">
              <a:avLst/>
            </a:prstGeom>
            <a:grpFill/>
            <a:ln w="9525">
              <a:solidFill>
                <a:srgbClr val="003344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171" eaLnBrk="1" hangingPunct="1">
                <a:spcBef>
                  <a:spcPct val="15000"/>
                </a:spcBef>
                <a:defRPr/>
              </a:pPr>
              <a:endParaRPr lang="en-US" altLang="en-US">
                <a:solidFill>
                  <a:srgbClr val="003245"/>
                </a:solidFill>
              </a:endParaRPr>
            </a:p>
          </p:txBody>
        </p:sp>
        <p:sp>
          <p:nvSpPr>
            <p:cNvPr id="227" name="Freeform 284"/>
            <p:cNvSpPr>
              <a:spLocks/>
            </p:cNvSpPr>
            <p:nvPr/>
          </p:nvSpPr>
          <p:spPr bwMode="auto">
            <a:xfrm>
              <a:off x="5119688" y="3517900"/>
              <a:ext cx="492125" cy="179388"/>
            </a:xfrm>
            <a:custGeom>
              <a:avLst/>
              <a:gdLst>
                <a:gd name="T0" fmla="*/ 2147483646 w 10616"/>
                <a:gd name="T1" fmla="*/ 2147483646 h 10000"/>
                <a:gd name="T2" fmla="*/ 2147483646 w 10616"/>
                <a:gd name="T3" fmla="*/ 2147483646 h 10000"/>
                <a:gd name="T4" fmla="*/ 2147483646 w 10616"/>
                <a:gd name="T5" fmla="*/ 2147483646 h 10000"/>
                <a:gd name="T6" fmla="*/ 2147483646 w 10616"/>
                <a:gd name="T7" fmla="*/ 2147483646 h 10000"/>
                <a:gd name="T8" fmla="*/ 2147483646 w 10616"/>
                <a:gd name="T9" fmla="*/ 2147483646 h 10000"/>
                <a:gd name="T10" fmla="*/ 2147483646 w 10616"/>
                <a:gd name="T11" fmla="*/ 2147483646 h 10000"/>
                <a:gd name="T12" fmla="*/ 2147483646 w 10616"/>
                <a:gd name="T13" fmla="*/ 2147483646 h 10000"/>
                <a:gd name="T14" fmla="*/ 2147483646 w 10616"/>
                <a:gd name="T15" fmla="*/ 2147483646 h 10000"/>
                <a:gd name="T16" fmla="*/ 2147483646 w 10616"/>
                <a:gd name="T17" fmla="*/ 2147483646 h 10000"/>
                <a:gd name="T18" fmla="*/ 2147483646 w 10616"/>
                <a:gd name="T19" fmla="*/ 2147483646 h 10000"/>
                <a:gd name="T20" fmla="*/ 2147483646 w 10616"/>
                <a:gd name="T21" fmla="*/ 2147483646 h 10000"/>
                <a:gd name="T22" fmla="*/ 2147483646 w 10616"/>
                <a:gd name="T23" fmla="*/ 2147483646 h 10000"/>
                <a:gd name="T24" fmla="*/ 2147483646 w 10616"/>
                <a:gd name="T25" fmla="*/ 0 h 10000"/>
                <a:gd name="T26" fmla="*/ 2147483646 w 10616"/>
                <a:gd name="T27" fmla="*/ 0 h 10000"/>
                <a:gd name="T28" fmla="*/ 2147483646 w 10616"/>
                <a:gd name="T29" fmla="*/ 2147483646 h 10000"/>
                <a:gd name="T30" fmla="*/ 2147483646 w 10616"/>
                <a:gd name="T31" fmla="*/ 2147483646 h 10000"/>
                <a:gd name="T32" fmla="*/ 2147483646 w 10616"/>
                <a:gd name="T33" fmla="*/ 2147483646 h 10000"/>
                <a:gd name="T34" fmla="*/ 2147483646 w 10616"/>
                <a:gd name="T35" fmla="*/ 2147483646 h 10000"/>
                <a:gd name="T36" fmla="*/ 2147483646 w 10616"/>
                <a:gd name="T37" fmla="*/ 2147483646 h 10000"/>
                <a:gd name="T38" fmla="*/ 2147483646 w 10616"/>
                <a:gd name="T39" fmla="*/ 0 h 10000"/>
                <a:gd name="T40" fmla="*/ 2147483646 w 10616"/>
                <a:gd name="T41" fmla="*/ 0 h 10000"/>
                <a:gd name="T42" fmla="*/ 2147483646 w 10616"/>
                <a:gd name="T43" fmla="*/ 0 h 10000"/>
                <a:gd name="T44" fmla="*/ 2147483646 w 10616"/>
                <a:gd name="T45" fmla="*/ 2147483646 h 10000"/>
                <a:gd name="T46" fmla="*/ 2147483646 w 10616"/>
                <a:gd name="T47" fmla="*/ 2147483646 h 10000"/>
                <a:gd name="T48" fmla="*/ 2147483646 w 10616"/>
                <a:gd name="T49" fmla="*/ 2147483646 h 10000"/>
                <a:gd name="T50" fmla="*/ 2147483646 w 10616"/>
                <a:gd name="T51" fmla="*/ 2147483646 h 10000"/>
                <a:gd name="T52" fmla="*/ 2147483646 w 10616"/>
                <a:gd name="T53" fmla="*/ 2147483646 h 10000"/>
                <a:gd name="T54" fmla="*/ 2147483646 w 10616"/>
                <a:gd name="T55" fmla="*/ 2147483646 h 10000"/>
                <a:gd name="T56" fmla="*/ 2147483646 w 10616"/>
                <a:gd name="T57" fmla="*/ 2147483646 h 10000"/>
                <a:gd name="T58" fmla="*/ 2147483646 w 10616"/>
                <a:gd name="T59" fmla="*/ 2147483646 h 10000"/>
                <a:gd name="T60" fmla="*/ 2147483646 w 10616"/>
                <a:gd name="T61" fmla="*/ 2147483646 h 10000"/>
                <a:gd name="T62" fmla="*/ 0 w 10616"/>
                <a:gd name="T63" fmla="*/ 2147483646 h 10000"/>
                <a:gd name="T64" fmla="*/ 2147483646 w 10616"/>
                <a:gd name="T65" fmla="*/ 2147483646 h 10000"/>
                <a:gd name="T66" fmla="*/ 2147483646 w 10616"/>
                <a:gd name="T67" fmla="*/ 2147483646 h 10000"/>
                <a:gd name="T68" fmla="*/ 2147483646 w 10616"/>
                <a:gd name="T69" fmla="*/ 2147483646 h 10000"/>
                <a:gd name="T70" fmla="*/ 2147483646 w 10616"/>
                <a:gd name="T71" fmla="*/ 2147483646 h 10000"/>
                <a:gd name="T72" fmla="*/ 2147483646 w 10616"/>
                <a:gd name="T73" fmla="*/ 2147483646 h 10000"/>
                <a:gd name="T74" fmla="*/ 2147483646 w 10616"/>
                <a:gd name="T75" fmla="*/ 2147483646 h 10000"/>
                <a:gd name="T76" fmla="*/ 2147483646 w 10616"/>
                <a:gd name="T77" fmla="*/ 2147483646 h 10000"/>
                <a:gd name="T78" fmla="*/ 2147483646 w 10616"/>
                <a:gd name="T79" fmla="*/ 2147483646 h 10000"/>
                <a:gd name="T80" fmla="*/ 2147483646 w 10616"/>
                <a:gd name="T81" fmla="*/ 2147483646 h 10000"/>
                <a:gd name="T82" fmla="*/ 2147483646 w 10616"/>
                <a:gd name="T83" fmla="*/ 2147483646 h 10000"/>
                <a:gd name="T84" fmla="*/ 2147483646 w 10616"/>
                <a:gd name="T85" fmla="*/ 2147483646 h 10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616" h="10000">
                  <a:moveTo>
                    <a:pt x="6379" y="8696"/>
                  </a:moveTo>
                  <a:lnTo>
                    <a:pt x="6718" y="9130"/>
                  </a:lnTo>
                  <a:lnTo>
                    <a:pt x="8582" y="8696"/>
                  </a:lnTo>
                  <a:lnTo>
                    <a:pt x="9430" y="8261"/>
                  </a:lnTo>
                  <a:lnTo>
                    <a:pt x="10277" y="7826"/>
                  </a:lnTo>
                  <a:lnTo>
                    <a:pt x="10616" y="8261"/>
                  </a:lnTo>
                  <a:cubicBezTo>
                    <a:pt x="10560" y="7826"/>
                    <a:pt x="10503" y="7392"/>
                    <a:pt x="10447" y="6957"/>
                  </a:cubicBezTo>
                  <a:lnTo>
                    <a:pt x="10447" y="3913"/>
                  </a:lnTo>
                  <a:cubicBezTo>
                    <a:pt x="10503" y="3768"/>
                    <a:pt x="10560" y="3623"/>
                    <a:pt x="10616" y="3478"/>
                  </a:cubicBezTo>
                  <a:lnTo>
                    <a:pt x="9938" y="1304"/>
                  </a:lnTo>
                  <a:lnTo>
                    <a:pt x="9599" y="435"/>
                  </a:lnTo>
                  <a:lnTo>
                    <a:pt x="9091" y="435"/>
                  </a:lnTo>
                  <a:cubicBezTo>
                    <a:pt x="9034" y="290"/>
                    <a:pt x="8978" y="145"/>
                    <a:pt x="8921" y="0"/>
                  </a:cubicBezTo>
                  <a:lnTo>
                    <a:pt x="8243" y="1304"/>
                  </a:lnTo>
                  <a:lnTo>
                    <a:pt x="7396" y="1304"/>
                  </a:lnTo>
                  <a:lnTo>
                    <a:pt x="7226" y="1304"/>
                  </a:lnTo>
                  <a:lnTo>
                    <a:pt x="6548" y="435"/>
                  </a:lnTo>
                  <a:lnTo>
                    <a:pt x="6040" y="0"/>
                  </a:lnTo>
                  <a:lnTo>
                    <a:pt x="4684" y="0"/>
                  </a:lnTo>
                  <a:lnTo>
                    <a:pt x="4345" y="0"/>
                  </a:lnTo>
                  <a:lnTo>
                    <a:pt x="3836" y="435"/>
                  </a:lnTo>
                  <a:lnTo>
                    <a:pt x="3497" y="1304"/>
                  </a:lnTo>
                  <a:lnTo>
                    <a:pt x="2650" y="1739"/>
                  </a:lnTo>
                  <a:cubicBezTo>
                    <a:pt x="2593" y="1594"/>
                    <a:pt x="2537" y="1449"/>
                    <a:pt x="2480" y="1304"/>
                  </a:cubicBezTo>
                  <a:lnTo>
                    <a:pt x="2311" y="1304"/>
                  </a:lnTo>
                  <a:lnTo>
                    <a:pt x="1972" y="2609"/>
                  </a:lnTo>
                  <a:cubicBezTo>
                    <a:pt x="1746" y="2609"/>
                    <a:pt x="1494" y="2631"/>
                    <a:pt x="1294" y="2609"/>
                  </a:cubicBezTo>
                  <a:cubicBezTo>
                    <a:pt x="1094" y="2587"/>
                    <a:pt x="883" y="2261"/>
                    <a:pt x="770" y="2478"/>
                  </a:cubicBezTo>
                  <a:cubicBezTo>
                    <a:pt x="657" y="2695"/>
                    <a:pt x="333" y="2962"/>
                    <a:pt x="205" y="3117"/>
                  </a:cubicBezTo>
                  <a:cubicBezTo>
                    <a:pt x="77" y="3272"/>
                    <a:pt x="0" y="3266"/>
                    <a:pt x="0" y="3407"/>
                  </a:cubicBezTo>
                  <a:cubicBezTo>
                    <a:pt x="113" y="3701"/>
                    <a:pt x="482" y="5084"/>
                    <a:pt x="698" y="5748"/>
                  </a:cubicBezTo>
                  <a:cubicBezTo>
                    <a:pt x="914" y="6412"/>
                    <a:pt x="1138" y="6900"/>
                    <a:pt x="1294" y="7391"/>
                  </a:cubicBezTo>
                  <a:cubicBezTo>
                    <a:pt x="1450" y="7882"/>
                    <a:pt x="1520" y="8261"/>
                    <a:pt x="1633" y="8696"/>
                  </a:cubicBezTo>
                  <a:lnTo>
                    <a:pt x="3158" y="9130"/>
                  </a:lnTo>
                  <a:lnTo>
                    <a:pt x="3328" y="9130"/>
                  </a:lnTo>
                  <a:lnTo>
                    <a:pt x="4514" y="10000"/>
                  </a:lnTo>
                  <a:lnTo>
                    <a:pt x="5192" y="9130"/>
                  </a:lnTo>
                  <a:lnTo>
                    <a:pt x="5870" y="10000"/>
                  </a:lnTo>
                  <a:lnTo>
                    <a:pt x="6379" y="869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8" name="Freeform 285"/>
            <p:cNvSpPr>
              <a:spLocks/>
            </p:cNvSpPr>
            <p:nvPr/>
          </p:nvSpPr>
          <p:spPr bwMode="auto">
            <a:xfrm>
              <a:off x="5367338" y="3667125"/>
              <a:ext cx="180975" cy="146050"/>
            </a:xfrm>
            <a:custGeom>
              <a:avLst/>
              <a:gdLst>
                <a:gd name="T0" fmla="*/ 2147483646 w 139"/>
                <a:gd name="T1" fmla="*/ 2147483646 h 114"/>
                <a:gd name="T2" fmla="*/ 2147483646 w 139"/>
                <a:gd name="T3" fmla="*/ 2147483646 h 114"/>
                <a:gd name="T4" fmla="*/ 2147483646 w 139"/>
                <a:gd name="T5" fmla="*/ 2147483646 h 114"/>
                <a:gd name="T6" fmla="*/ 2147483646 w 139"/>
                <a:gd name="T7" fmla="*/ 2147483646 h 114"/>
                <a:gd name="T8" fmla="*/ 2147483646 w 139"/>
                <a:gd name="T9" fmla="*/ 2147483646 h 114"/>
                <a:gd name="T10" fmla="*/ 2147483646 w 139"/>
                <a:gd name="T11" fmla="*/ 2147483646 h 114"/>
                <a:gd name="T12" fmla="*/ 2147483646 w 139"/>
                <a:gd name="T13" fmla="*/ 0 h 114"/>
                <a:gd name="T14" fmla="*/ 2147483646 w 139"/>
                <a:gd name="T15" fmla="*/ 2147483646 h 114"/>
                <a:gd name="T16" fmla="*/ 2147483646 w 139"/>
                <a:gd name="T17" fmla="*/ 2147483646 h 114"/>
                <a:gd name="T18" fmla="*/ 2147483646 w 139"/>
                <a:gd name="T19" fmla="*/ 2147483646 h 114"/>
                <a:gd name="T20" fmla="*/ 2147483646 w 139"/>
                <a:gd name="T21" fmla="*/ 2147483646 h 114"/>
                <a:gd name="T22" fmla="*/ 2147483646 w 139"/>
                <a:gd name="T23" fmla="*/ 2147483646 h 114"/>
                <a:gd name="T24" fmla="*/ 2147483646 w 139"/>
                <a:gd name="T25" fmla="*/ 2147483646 h 114"/>
                <a:gd name="T26" fmla="*/ 0 w 139"/>
                <a:gd name="T27" fmla="*/ 2147483646 h 114"/>
                <a:gd name="T28" fmla="*/ 2147483646 w 139"/>
                <a:gd name="T29" fmla="*/ 2147483646 h 114"/>
                <a:gd name="T30" fmla="*/ 2147483646 w 139"/>
                <a:gd name="T31" fmla="*/ 2147483646 h 11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9" h="114">
                  <a:moveTo>
                    <a:pt x="25" y="114"/>
                  </a:moveTo>
                  <a:lnTo>
                    <a:pt x="61" y="96"/>
                  </a:lnTo>
                  <a:lnTo>
                    <a:pt x="73" y="90"/>
                  </a:lnTo>
                  <a:lnTo>
                    <a:pt x="115" y="66"/>
                  </a:lnTo>
                  <a:lnTo>
                    <a:pt x="127" y="24"/>
                  </a:lnTo>
                  <a:lnTo>
                    <a:pt x="139" y="6"/>
                  </a:lnTo>
                  <a:lnTo>
                    <a:pt x="139" y="0"/>
                  </a:lnTo>
                  <a:lnTo>
                    <a:pt x="115" y="6"/>
                  </a:lnTo>
                  <a:lnTo>
                    <a:pt x="49" y="12"/>
                  </a:lnTo>
                  <a:lnTo>
                    <a:pt x="37" y="6"/>
                  </a:lnTo>
                  <a:lnTo>
                    <a:pt x="19" y="24"/>
                  </a:lnTo>
                  <a:lnTo>
                    <a:pt x="25" y="48"/>
                  </a:lnTo>
                  <a:lnTo>
                    <a:pt x="0" y="102"/>
                  </a:lnTo>
                  <a:lnTo>
                    <a:pt x="13" y="102"/>
                  </a:lnTo>
                  <a:lnTo>
                    <a:pt x="25" y="11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29" name="Freeform 286"/>
            <p:cNvSpPr>
              <a:spLocks/>
            </p:cNvSpPr>
            <p:nvPr/>
          </p:nvSpPr>
          <p:spPr bwMode="auto">
            <a:xfrm>
              <a:off x="5343525" y="3783013"/>
              <a:ext cx="127000" cy="115887"/>
            </a:xfrm>
            <a:custGeom>
              <a:avLst/>
              <a:gdLst>
                <a:gd name="T0" fmla="*/ 2147483646 w 97"/>
                <a:gd name="T1" fmla="*/ 2147483646 h 90"/>
                <a:gd name="T2" fmla="*/ 2147483646 w 97"/>
                <a:gd name="T3" fmla="*/ 0 h 90"/>
                <a:gd name="T4" fmla="*/ 2147483646 w 97"/>
                <a:gd name="T5" fmla="*/ 2147483646 h 90"/>
                <a:gd name="T6" fmla="*/ 2147483646 w 97"/>
                <a:gd name="T7" fmla="*/ 2147483646 h 90"/>
                <a:gd name="T8" fmla="*/ 2147483646 w 97"/>
                <a:gd name="T9" fmla="*/ 2147483646 h 90"/>
                <a:gd name="T10" fmla="*/ 2147483646 w 97"/>
                <a:gd name="T11" fmla="*/ 2147483646 h 90"/>
                <a:gd name="T12" fmla="*/ 2147483646 w 97"/>
                <a:gd name="T13" fmla="*/ 2147483646 h 90"/>
                <a:gd name="T14" fmla="*/ 0 w 97"/>
                <a:gd name="T15" fmla="*/ 2147483646 h 90"/>
                <a:gd name="T16" fmla="*/ 2147483646 w 97"/>
                <a:gd name="T17" fmla="*/ 2147483646 h 90"/>
                <a:gd name="T18" fmla="*/ 2147483646 w 97"/>
                <a:gd name="T19" fmla="*/ 2147483646 h 90"/>
                <a:gd name="T20" fmla="*/ 2147483646 w 97"/>
                <a:gd name="T21" fmla="*/ 2147483646 h 90"/>
                <a:gd name="T22" fmla="*/ 2147483646 w 97"/>
                <a:gd name="T23" fmla="*/ 2147483646 h 90"/>
                <a:gd name="T24" fmla="*/ 2147483646 w 97"/>
                <a:gd name="T25" fmla="*/ 2147483646 h 90"/>
                <a:gd name="T26" fmla="*/ 2147483646 w 97"/>
                <a:gd name="T27" fmla="*/ 2147483646 h 90"/>
                <a:gd name="T28" fmla="*/ 2147483646 w 97"/>
                <a:gd name="T29" fmla="*/ 2147483646 h 90"/>
                <a:gd name="T30" fmla="*/ 2147483646 w 97"/>
                <a:gd name="T31" fmla="*/ 2147483646 h 90"/>
                <a:gd name="T32" fmla="*/ 2147483646 w 97"/>
                <a:gd name="T33" fmla="*/ 2147483646 h 90"/>
                <a:gd name="T34" fmla="*/ 2147483646 w 97"/>
                <a:gd name="T35" fmla="*/ 2147483646 h 90"/>
                <a:gd name="T36" fmla="*/ 2147483646 w 97"/>
                <a:gd name="T37" fmla="*/ 2147483646 h 90"/>
                <a:gd name="T38" fmla="*/ 2147483646 w 97"/>
                <a:gd name="T39" fmla="*/ 2147483646 h 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7" h="90">
                  <a:moveTo>
                    <a:pt x="91" y="24"/>
                  </a:moveTo>
                  <a:lnTo>
                    <a:pt x="91" y="0"/>
                  </a:lnTo>
                  <a:lnTo>
                    <a:pt x="79" y="6"/>
                  </a:lnTo>
                  <a:lnTo>
                    <a:pt x="43" y="24"/>
                  </a:lnTo>
                  <a:lnTo>
                    <a:pt x="31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0" y="42"/>
                  </a:lnTo>
                  <a:lnTo>
                    <a:pt x="18" y="90"/>
                  </a:lnTo>
                  <a:lnTo>
                    <a:pt x="25" y="90"/>
                  </a:lnTo>
                  <a:lnTo>
                    <a:pt x="37" y="90"/>
                  </a:lnTo>
                  <a:lnTo>
                    <a:pt x="49" y="78"/>
                  </a:lnTo>
                  <a:lnTo>
                    <a:pt x="67" y="78"/>
                  </a:lnTo>
                  <a:lnTo>
                    <a:pt x="73" y="66"/>
                  </a:lnTo>
                  <a:lnTo>
                    <a:pt x="61" y="36"/>
                  </a:lnTo>
                  <a:lnTo>
                    <a:pt x="85" y="30"/>
                  </a:lnTo>
                  <a:lnTo>
                    <a:pt x="97" y="24"/>
                  </a:lnTo>
                  <a:lnTo>
                    <a:pt x="91" y="2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0" name="Freeform 287"/>
            <p:cNvSpPr>
              <a:spLocks/>
            </p:cNvSpPr>
            <p:nvPr/>
          </p:nvSpPr>
          <p:spPr bwMode="auto">
            <a:xfrm>
              <a:off x="5343525" y="3783013"/>
              <a:ext cx="127000" cy="115887"/>
            </a:xfrm>
            <a:custGeom>
              <a:avLst/>
              <a:gdLst>
                <a:gd name="T0" fmla="*/ 2147483646 w 97"/>
                <a:gd name="T1" fmla="*/ 2147483646 h 90"/>
                <a:gd name="T2" fmla="*/ 2147483646 w 97"/>
                <a:gd name="T3" fmla="*/ 0 h 90"/>
                <a:gd name="T4" fmla="*/ 2147483646 w 97"/>
                <a:gd name="T5" fmla="*/ 2147483646 h 90"/>
                <a:gd name="T6" fmla="*/ 2147483646 w 97"/>
                <a:gd name="T7" fmla="*/ 2147483646 h 90"/>
                <a:gd name="T8" fmla="*/ 2147483646 w 97"/>
                <a:gd name="T9" fmla="*/ 2147483646 h 90"/>
                <a:gd name="T10" fmla="*/ 2147483646 w 97"/>
                <a:gd name="T11" fmla="*/ 2147483646 h 90"/>
                <a:gd name="T12" fmla="*/ 2147483646 w 97"/>
                <a:gd name="T13" fmla="*/ 2147483646 h 90"/>
                <a:gd name="T14" fmla="*/ 0 w 97"/>
                <a:gd name="T15" fmla="*/ 2147483646 h 90"/>
                <a:gd name="T16" fmla="*/ 2147483646 w 97"/>
                <a:gd name="T17" fmla="*/ 2147483646 h 90"/>
                <a:gd name="T18" fmla="*/ 2147483646 w 97"/>
                <a:gd name="T19" fmla="*/ 2147483646 h 90"/>
                <a:gd name="T20" fmla="*/ 2147483646 w 97"/>
                <a:gd name="T21" fmla="*/ 2147483646 h 90"/>
                <a:gd name="T22" fmla="*/ 2147483646 w 97"/>
                <a:gd name="T23" fmla="*/ 2147483646 h 90"/>
                <a:gd name="T24" fmla="*/ 2147483646 w 97"/>
                <a:gd name="T25" fmla="*/ 2147483646 h 90"/>
                <a:gd name="T26" fmla="*/ 2147483646 w 97"/>
                <a:gd name="T27" fmla="*/ 2147483646 h 90"/>
                <a:gd name="T28" fmla="*/ 2147483646 w 97"/>
                <a:gd name="T29" fmla="*/ 2147483646 h 90"/>
                <a:gd name="T30" fmla="*/ 2147483646 w 97"/>
                <a:gd name="T31" fmla="*/ 2147483646 h 90"/>
                <a:gd name="T32" fmla="*/ 2147483646 w 97"/>
                <a:gd name="T33" fmla="*/ 2147483646 h 90"/>
                <a:gd name="T34" fmla="*/ 2147483646 w 97"/>
                <a:gd name="T35" fmla="*/ 2147483646 h 90"/>
                <a:gd name="T36" fmla="*/ 2147483646 w 97"/>
                <a:gd name="T37" fmla="*/ 2147483646 h 90"/>
                <a:gd name="T38" fmla="*/ 2147483646 w 97"/>
                <a:gd name="T39" fmla="*/ 2147483646 h 9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7" h="90">
                  <a:moveTo>
                    <a:pt x="91" y="24"/>
                  </a:moveTo>
                  <a:lnTo>
                    <a:pt x="91" y="0"/>
                  </a:lnTo>
                  <a:lnTo>
                    <a:pt x="79" y="6"/>
                  </a:lnTo>
                  <a:lnTo>
                    <a:pt x="43" y="24"/>
                  </a:lnTo>
                  <a:lnTo>
                    <a:pt x="31" y="12"/>
                  </a:lnTo>
                  <a:lnTo>
                    <a:pt x="18" y="12"/>
                  </a:lnTo>
                  <a:lnTo>
                    <a:pt x="12" y="18"/>
                  </a:lnTo>
                  <a:lnTo>
                    <a:pt x="0" y="42"/>
                  </a:lnTo>
                  <a:lnTo>
                    <a:pt x="18" y="90"/>
                  </a:lnTo>
                  <a:lnTo>
                    <a:pt x="25" y="90"/>
                  </a:lnTo>
                  <a:lnTo>
                    <a:pt x="37" y="90"/>
                  </a:lnTo>
                  <a:lnTo>
                    <a:pt x="49" y="78"/>
                  </a:lnTo>
                  <a:lnTo>
                    <a:pt x="67" y="78"/>
                  </a:lnTo>
                  <a:lnTo>
                    <a:pt x="73" y="66"/>
                  </a:lnTo>
                  <a:lnTo>
                    <a:pt x="61" y="36"/>
                  </a:lnTo>
                  <a:lnTo>
                    <a:pt x="85" y="30"/>
                  </a:lnTo>
                  <a:lnTo>
                    <a:pt x="97" y="24"/>
                  </a:lnTo>
                  <a:lnTo>
                    <a:pt x="91" y="24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1" name="Freeform 288"/>
            <p:cNvSpPr>
              <a:spLocks/>
            </p:cNvSpPr>
            <p:nvPr/>
          </p:nvSpPr>
          <p:spPr bwMode="auto">
            <a:xfrm>
              <a:off x="5783263" y="4002088"/>
              <a:ext cx="119062" cy="77787"/>
            </a:xfrm>
            <a:custGeom>
              <a:avLst/>
              <a:gdLst>
                <a:gd name="T0" fmla="*/ 2147483646 w 90"/>
                <a:gd name="T1" fmla="*/ 2147483646 h 60"/>
                <a:gd name="T2" fmla="*/ 2147483646 w 90"/>
                <a:gd name="T3" fmla="*/ 2147483646 h 60"/>
                <a:gd name="T4" fmla="*/ 2147483646 w 90"/>
                <a:gd name="T5" fmla="*/ 2147483646 h 60"/>
                <a:gd name="T6" fmla="*/ 2147483646 w 90"/>
                <a:gd name="T7" fmla="*/ 2147483646 h 60"/>
                <a:gd name="T8" fmla="*/ 2147483646 w 90"/>
                <a:gd name="T9" fmla="*/ 0 h 60"/>
                <a:gd name="T10" fmla="*/ 2147483646 w 90"/>
                <a:gd name="T11" fmla="*/ 2147483646 h 60"/>
                <a:gd name="T12" fmla="*/ 2147483646 w 90"/>
                <a:gd name="T13" fmla="*/ 2147483646 h 60"/>
                <a:gd name="T14" fmla="*/ 0 w 90"/>
                <a:gd name="T15" fmla="*/ 2147483646 h 60"/>
                <a:gd name="T16" fmla="*/ 2147483646 w 90"/>
                <a:gd name="T17" fmla="*/ 2147483646 h 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0" h="60">
                  <a:moveTo>
                    <a:pt x="18" y="48"/>
                  </a:moveTo>
                  <a:lnTo>
                    <a:pt x="66" y="60"/>
                  </a:lnTo>
                  <a:lnTo>
                    <a:pt x="78" y="30"/>
                  </a:lnTo>
                  <a:lnTo>
                    <a:pt x="90" y="24"/>
                  </a:lnTo>
                  <a:lnTo>
                    <a:pt x="84" y="0"/>
                  </a:lnTo>
                  <a:lnTo>
                    <a:pt x="30" y="18"/>
                  </a:lnTo>
                  <a:lnTo>
                    <a:pt x="6" y="6"/>
                  </a:lnTo>
                  <a:lnTo>
                    <a:pt x="0" y="24"/>
                  </a:lnTo>
                  <a:lnTo>
                    <a:pt x="18" y="4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2" name="Freeform 289"/>
            <p:cNvSpPr>
              <a:spLocks/>
            </p:cNvSpPr>
            <p:nvPr/>
          </p:nvSpPr>
          <p:spPr bwMode="auto">
            <a:xfrm>
              <a:off x="5800725" y="4032250"/>
              <a:ext cx="187325" cy="217488"/>
            </a:xfrm>
            <a:custGeom>
              <a:avLst/>
              <a:gdLst>
                <a:gd name="T0" fmla="*/ 2147483646 w 24"/>
                <a:gd name="T1" fmla="*/ 2147483646 h 28"/>
                <a:gd name="T2" fmla="*/ 2147483646 w 24"/>
                <a:gd name="T3" fmla="*/ 2147483646 h 28"/>
                <a:gd name="T4" fmla="*/ 2147483646 w 24"/>
                <a:gd name="T5" fmla="*/ 2147483646 h 28"/>
                <a:gd name="T6" fmla="*/ 2147483646 w 24"/>
                <a:gd name="T7" fmla="*/ 2147483646 h 28"/>
                <a:gd name="T8" fmla="*/ 0 w 24"/>
                <a:gd name="T9" fmla="*/ 2147483646 h 28"/>
                <a:gd name="T10" fmla="*/ 2147483646 w 24"/>
                <a:gd name="T11" fmla="*/ 2147483646 h 28"/>
                <a:gd name="T12" fmla="*/ 2147483646 w 24"/>
                <a:gd name="T13" fmla="*/ 2147483646 h 28"/>
                <a:gd name="T14" fmla="*/ 2147483646 w 24"/>
                <a:gd name="T15" fmla="*/ 2147483646 h 28"/>
                <a:gd name="T16" fmla="*/ 2147483646 w 24"/>
                <a:gd name="T17" fmla="*/ 2147483646 h 28"/>
                <a:gd name="T18" fmla="*/ 2147483646 w 24"/>
                <a:gd name="T19" fmla="*/ 2147483646 h 28"/>
                <a:gd name="T20" fmla="*/ 2147483646 w 24"/>
                <a:gd name="T21" fmla="*/ 2147483646 h 28"/>
                <a:gd name="T22" fmla="*/ 2147483646 w 24"/>
                <a:gd name="T23" fmla="*/ 2147483646 h 28"/>
                <a:gd name="T24" fmla="*/ 2147483646 w 24"/>
                <a:gd name="T25" fmla="*/ 0 h 28"/>
                <a:gd name="T26" fmla="*/ 2147483646 w 24"/>
                <a:gd name="T27" fmla="*/ 0 h 28"/>
                <a:gd name="T28" fmla="*/ 2147483646 w 24"/>
                <a:gd name="T29" fmla="*/ 2147483646 h 28"/>
                <a:gd name="T30" fmla="*/ 2147483646 w 24"/>
                <a:gd name="T31" fmla="*/ 2147483646 h 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4" h="28">
                  <a:moveTo>
                    <a:pt x="9" y="6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0" y="18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3" name="Freeform 290"/>
            <p:cNvSpPr>
              <a:spLocks/>
            </p:cNvSpPr>
            <p:nvPr/>
          </p:nvSpPr>
          <p:spPr bwMode="auto">
            <a:xfrm>
              <a:off x="5565775" y="4171950"/>
              <a:ext cx="265113" cy="165100"/>
            </a:xfrm>
            <a:custGeom>
              <a:avLst/>
              <a:gdLst>
                <a:gd name="T0" fmla="*/ 2147483646 w 34"/>
                <a:gd name="T1" fmla="*/ 0 h 21"/>
                <a:gd name="T2" fmla="*/ 2147483646 w 34"/>
                <a:gd name="T3" fmla="*/ 2147483646 h 21"/>
                <a:gd name="T4" fmla="*/ 2147483646 w 34"/>
                <a:gd name="T5" fmla="*/ 2147483646 h 21"/>
                <a:gd name="T6" fmla="*/ 2147483646 w 34"/>
                <a:gd name="T7" fmla="*/ 2147483646 h 21"/>
                <a:gd name="T8" fmla="*/ 0 w 34"/>
                <a:gd name="T9" fmla="*/ 2147483646 h 21"/>
                <a:gd name="T10" fmla="*/ 2147483646 w 34"/>
                <a:gd name="T11" fmla="*/ 2147483646 h 21"/>
                <a:gd name="T12" fmla="*/ 2147483646 w 34"/>
                <a:gd name="T13" fmla="*/ 2147483646 h 21"/>
                <a:gd name="T14" fmla="*/ 2147483646 w 34"/>
                <a:gd name="T15" fmla="*/ 2147483646 h 21"/>
                <a:gd name="T16" fmla="*/ 2147483646 w 34"/>
                <a:gd name="T17" fmla="*/ 2147483646 h 21"/>
                <a:gd name="T18" fmla="*/ 2147483646 w 34"/>
                <a:gd name="T19" fmla="*/ 2147483646 h 21"/>
                <a:gd name="T20" fmla="*/ 2147483646 w 34"/>
                <a:gd name="T21" fmla="*/ 2147483646 h 21"/>
                <a:gd name="T22" fmla="*/ 2147483646 w 34"/>
                <a:gd name="T23" fmla="*/ 2147483646 h 21"/>
                <a:gd name="T24" fmla="*/ 2147483646 w 34"/>
                <a:gd name="T25" fmla="*/ 2147483646 h 21"/>
                <a:gd name="T26" fmla="*/ 2147483646 w 34"/>
                <a:gd name="T27" fmla="*/ 0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" h="21">
                  <a:moveTo>
                    <a:pt x="30" y="0"/>
                  </a:moveTo>
                  <a:cubicBezTo>
                    <a:pt x="25" y="2"/>
                    <a:pt x="18" y="3"/>
                    <a:pt x="18" y="4"/>
                  </a:cubicBezTo>
                  <a:cubicBezTo>
                    <a:pt x="16" y="5"/>
                    <a:pt x="14" y="7"/>
                    <a:pt x="1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1" y="3"/>
                    <a:pt x="31" y="3"/>
                    <a:pt x="31" y="3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4" name="Freeform 291"/>
            <p:cNvSpPr>
              <a:spLocks/>
            </p:cNvSpPr>
            <p:nvPr/>
          </p:nvSpPr>
          <p:spPr bwMode="auto">
            <a:xfrm>
              <a:off x="5378450" y="3813175"/>
              <a:ext cx="492125" cy="422275"/>
            </a:xfrm>
            <a:custGeom>
              <a:avLst/>
              <a:gdLst>
                <a:gd name="T0" fmla="*/ 2147483646 w 63"/>
                <a:gd name="T1" fmla="*/ 2147483646 h 54"/>
                <a:gd name="T2" fmla="*/ 2147483646 w 63"/>
                <a:gd name="T3" fmla="*/ 2147483646 h 54"/>
                <a:gd name="T4" fmla="*/ 2147483646 w 63"/>
                <a:gd name="T5" fmla="*/ 2147483646 h 54"/>
                <a:gd name="T6" fmla="*/ 2147483646 w 63"/>
                <a:gd name="T7" fmla="*/ 2147483646 h 54"/>
                <a:gd name="T8" fmla="*/ 2147483646 w 63"/>
                <a:gd name="T9" fmla="*/ 2147483646 h 54"/>
                <a:gd name="T10" fmla="*/ 2147483646 w 63"/>
                <a:gd name="T11" fmla="*/ 2147483646 h 54"/>
                <a:gd name="T12" fmla="*/ 2147483646 w 63"/>
                <a:gd name="T13" fmla="*/ 2147483646 h 54"/>
                <a:gd name="T14" fmla="*/ 2147483646 w 63"/>
                <a:gd name="T15" fmla="*/ 2147483646 h 54"/>
                <a:gd name="T16" fmla="*/ 2147483646 w 63"/>
                <a:gd name="T17" fmla="*/ 2147483646 h 54"/>
                <a:gd name="T18" fmla="*/ 2147483646 w 63"/>
                <a:gd name="T19" fmla="*/ 2147483646 h 54"/>
                <a:gd name="T20" fmla="*/ 2147483646 w 63"/>
                <a:gd name="T21" fmla="*/ 2147483646 h 54"/>
                <a:gd name="T22" fmla="*/ 2147483646 w 63"/>
                <a:gd name="T23" fmla="*/ 2147483646 h 54"/>
                <a:gd name="T24" fmla="*/ 2147483646 w 63"/>
                <a:gd name="T25" fmla="*/ 2147483646 h 54"/>
                <a:gd name="T26" fmla="*/ 2147483646 w 63"/>
                <a:gd name="T27" fmla="*/ 2147483646 h 54"/>
                <a:gd name="T28" fmla="*/ 2147483646 w 63"/>
                <a:gd name="T29" fmla="*/ 0 h 54"/>
                <a:gd name="T30" fmla="*/ 2147483646 w 63"/>
                <a:gd name="T31" fmla="*/ 0 h 54"/>
                <a:gd name="T32" fmla="*/ 2147483646 w 63"/>
                <a:gd name="T33" fmla="*/ 2147483646 h 54"/>
                <a:gd name="T34" fmla="*/ 2147483646 w 63"/>
                <a:gd name="T35" fmla="*/ 2147483646 h 54"/>
                <a:gd name="T36" fmla="*/ 2147483646 w 63"/>
                <a:gd name="T37" fmla="*/ 2147483646 h 54"/>
                <a:gd name="T38" fmla="*/ 2147483646 w 63"/>
                <a:gd name="T39" fmla="*/ 2147483646 h 54"/>
                <a:gd name="T40" fmla="*/ 2147483646 w 63"/>
                <a:gd name="T41" fmla="*/ 2147483646 h 54"/>
                <a:gd name="T42" fmla="*/ 2147483646 w 63"/>
                <a:gd name="T43" fmla="*/ 2147483646 h 54"/>
                <a:gd name="T44" fmla="*/ 0 w 63"/>
                <a:gd name="T45" fmla="*/ 2147483646 h 54"/>
                <a:gd name="T46" fmla="*/ 2147483646 w 63"/>
                <a:gd name="T47" fmla="*/ 2147483646 h 54"/>
                <a:gd name="T48" fmla="*/ 2147483646 w 63"/>
                <a:gd name="T49" fmla="*/ 2147483646 h 54"/>
                <a:gd name="T50" fmla="*/ 2147483646 w 63"/>
                <a:gd name="T51" fmla="*/ 2147483646 h 54"/>
                <a:gd name="T52" fmla="*/ 2147483646 w 63"/>
                <a:gd name="T53" fmla="*/ 2147483646 h 54"/>
                <a:gd name="T54" fmla="*/ 2147483646 w 63"/>
                <a:gd name="T55" fmla="*/ 2147483646 h 54"/>
                <a:gd name="T56" fmla="*/ 2147483646 w 63"/>
                <a:gd name="T57" fmla="*/ 2147483646 h 54"/>
                <a:gd name="T58" fmla="*/ 2147483646 w 63"/>
                <a:gd name="T59" fmla="*/ 2147483646 h 54"/>
                <a:gd name="T60" fmla="*/ 2147483646 w 63"/>
                <a:gd name="T61" fmla="*/ 2147483646 h 54"/>
                <a:gd name="T62" fmla="*/ 2147483646 w 63"/>
                <a:gd name="T63" fmla="*/ 2147483646 h 54"/>
                <a:gd name="T64" fmla="*/ 2147483646 w 63"/>
                <a:gd name="T65" fmla="*/ 2147483646 h 54"/>
                <a:gd name="T66" fmla="*/ 2147483646 w 63"/>
                <a:gd name="T67" fmla="*/ 2147483646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3" h="54">
                  <a:moveTo>
                    <a:pt x="63" y="34"/>
                  </a:moveTo>
                  <a:cubicBezTo>
                    <a:pt x="55" y="32"/>
                    <a:pt x="55" y="32"/>
                    <a:pt x="55" y="32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3"/>
                    <a:pt x="40" y="51"/>
                    <a:pt x="42" y="50"/>
                  </a:cubicBezTo>
                  <a:cubicBezTo>
                    <a:pt x="42" y="49"/>
                    <a:pt x="49" y="48"/>
                    <a:pt x="54" y="46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5" name="Freeform 292"/>
            <p:cNvSpPr>
              <a:spLocks/>
            </p:cNvSpPr>
            <p:nvPr/>
          </p:nvSpPr>
          <p:spPr bwMode="auto">
            <a:xfrm>
              <a:off x="5800725" y="4079875"/>
              <a:ext cx="77788" cy="92075"/>
            </a:xfrm>
            <a:custGeom>
              <a:avLst/>
              <a:gdLst>
                <a:gd name="T0" fmla="*/ 0 w 10"/>
                <a:gd name="T1" fmla="*/ 2147483646 h 12"/>
                <a:gd name="T2" fmla="*/ 2147483646 w 10"/>
                <a:gd name="T3" fmla="*/ 2147483646 h 12"/>
                <a:gd name="T4" fmla="*/ 2147483646 w 10"/>
                <a:gd name="T5" fmla="*/ 2147483646 h 12"/>
                <a:gd name="T6" fmla="*/ 2147483646 w 10"/>
                <a:gd name="T7" fmla="*/ 0 h 12"/>
                <a:gd name="T8" fmla="*/ 2147483646 w 10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cubicBezTo>
                    <a:pt x="3" y="12"/>
                    <a:pt x="4" y="11"/>
                    <a:pt x="4" y="11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6" name="Freeform 293"/>
            <p:cNvSpPr>
              <a:spLocks/>
            </p:cNvSpPr>
            <p:nvPr/>
          </p:nvSpPr>
          <p:spPr bwMode="auto">
            <a:xfrm>
              <a:off x="5462588" y="3657600"/>
              <a:ext cx="249237" cy="250825"/>
            </a:xfrm>
            <a:custGeom>
              <a:avLst/>
              <a:gdLst>
                <a:gd name="T0" fmla="*/ 2147483646 w 192"/>
                <a:gd name="T1" fmla="*/ 2147483646 h 192"/>
                <a:gd name="T2" fmla="*/ 2147483646 w 192"/>
                <a:gd name="T3" fmla="*/ 2147483646 h 192"/>
                <a:gd name="T4" fmla="*/ 2147483646 w 192"/>
                <a:gd name="T5" fmla="*/ 2147483646 h 192"/>
                <a:gd name="T6" fmla="*/ 2147483646 w 192"/>
                <a:gd name="T7" fmla="*/ 2147483646 h 192"/>
                <a:gd name="T8" fmla="*/ 2147483646 w 192"/>
                <a:gd name="T9" fmla="*/ 2147483646 h 192"/>
                <a:gd name="T10" fmla="*/ 2147483646 w 192"/>
                <a:gd name="T11" fmla="*/ 0 h 192"/>
                <a:gd name="T12" fmla="*/ 2147483646 w 192"/>
                <a:gd name="T13" fmla="*/ 2147483646 h 192"/>
                <a:gd name="T14" fmla="*/ 2147483646 w 192"/>
                <a:gd name="T15" fmla="*/ 2147483646 h 192"/>
                <a:gd name="T16" fmla="*/ 2147483646 w 192"/>
                <a:gd name="T17" fmla="*/ 2147483646 h 192"/>
                <a:gd name="T18" fmla="*/ 2147483646 w 192"/>
                <a:gd name="T19" fmla="*/ 2147483646 h 192"/>
                <a:gd name="T20" fmla="*/ 2147483646 w 192"/>
                <a:gd name="T21" fmla="*/ 2147483646 h 192"/>
                <a:gd name="T22" fmla="*/ 0 w 192"/>
                <a:gd name="T23" fmla="*/ 2147483646 h 192"/>
                <a:gd name="T24" fmla="*/ 0 w 192"/>
                <a:gd name="T25" fmla="*/ 2147483646 h 192"/>
                <a:gd name="T26" fmla="*/ 2147483646 w 192"/>
                <a:gd name="T27" fmla="*/ 2147483646 h 192"/>
                <a:gd name="T28" fmla="*/ 2147483646 w 192"/>
                <a:gd name="T29" fmla="*/ 2147483646 h 192"/>
                <a:gd name="T30" fmla="*/ 2147483646 w 192"/>
                <a:gd name="T31" fmla="*/ 2147483646 h 192"/>
                <a:gd name="T32" fmla="*/ 2147483646 w 192"/>
                <a:gd name="T33" fmla="*/ 2147483646 h 192"/>
                <a:gd name="T34" fmla="*/ 2147483646 w 192"/>
                <a:gd name="T35" fmla="*/ 2147483646 h 192"/>
                <a:gd name="T36" fmla="*/ 2147483646 w 192"/>
                <a:gd name="T37" fmla="*/ 2147483646 h 192"/>
                <a:gd name="T38" fmla="*/ 2147483646 w 192"/>
                <a:gd name="T39" fmla="*/ 2147483646 h 192"/>
                <a:gd name="T40" fmla="*/ 2147483646 w 192"/>
                <a:gd name="T41" fmla="*/ 2147483646 h 192"/>
                <a:gd name="T42" fmla="*/ 2147483646 w 192"/>
                <a:gd name="T43" fmla="*/ 2147483646 h 192"/>
                <a:gd name="T44" fmla="*/ 2147483646 w 192"/>
                <a:gd name="T45" fmla="*/ 2147483646 h 1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92" h="192">
                  <a:moveTo>
                    <a:pt x="168" y="120"/>
                  </a:moveTo>
                  <a:lnTo>
                    <a:pt x="132" y="90"/>
                  </a:lnTo>
                  <a:lnTo>
                    <a:pt x="132" y="66"/>
                  </a:lnTo>
                  <a:lnTo>
                    <a:pt x="138" y="42"/>
                  </a:lnTo>
                  <a:lnTo>
                    <a:pt x="114" y="6"/>
                  </a:lnTo>
                  <a:lnTo>
                    <a:pt x="102" y="0"/>
                  </a:lnTo>
                  <a:lnTo>
                    <a:pt x="72" y="6"/>
                  </a:lnTo>
                  <a:lnTo>
                    <a:pt x="66" y="6"/>
                  </a:lnTo>
                  <a:lnTo>
                    <a:pt x="66" y="12"/>
                  </a:lnTo>
                  <a:lnTo>
                    <a:pt x="54" y="30"/>
                  </a:lnTo>
                  <a:lnTo>
                    <a:pt x="42" y="72"/>
                  </a:lnTo>
                  <a:lnTo>
                    <a:pt x="0" y="96"/>
                  </a:lnTo>
                  <a:lnTo>
                    <a:pt x="0" y="120"/>
                  </a:lnTo>
                  <a:lnTo>
                    <a:pt x="24" y="126"/>
                  </a:lnTo>
                  <a:lnTo>
                    <a:pt x="84" y="156"/>
                  </a:lnTo>
                  <a:lnTo>
                    <a:pt x="102" y="174"/>
                  </a:lnTo>
                  <a:lnTo>
                    <a:pt x="150" y="180"/>
                  </a:lnTo>
                  <a:lnTo>
                    <a:pt x="168" y="192"/>
                  </a:lnTo>
                  <a:lnTo>
                    <a:pt x="186" y="192"/>
                  </a:lnTo>
                  <a:lnTo>
                    <a:pt x="180" y="180"/>
                  </a:lnTo>
                  <a:lnTo>
                    <a:pt x="192" y="174"/>
                  </a:lnTo>
                  <a:lnTo>
                    <a:pt x="180" y="150"/>
                  </a:lnTo>
                  <a:lnTo>
                    <a:pt x="168" y="12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7" name="Freeform 294"/>
            <p:cNvSpPr>
              <a:spLocks/>
            </p:cNvSpPr>
            <p:nvPr/>
          </p:nvSpPr>
          <p:spPr bwMode="auto">
            <a:xfrm>
              <a:off x="5605463" y="3589338"/>
              <a:ext cx="469900" cy="427037"/>
            </a:xfrm>
            <a:custGeom>
              <a:avLst/>
              <a:gdLst>
                <a:gd name="T0" fmla="*/ 2147483646 w 60"/>
                <a:gd name="T1" fmla="*/ 2147483646 h 55"/>
                <a:gd name="T2" fmla="*/ 2147483646 w 60"/>
                <a:gd name="T3" fmla="*/ 2147483646 h 55"/>
                <a:gd name="T4" fmla="*/ 2147483646 w 60"/>
                <a:gd name="T5" fmla="*/ 2147483646 h 55"/>
                <a:gd name="T6" fmla="*/ 2147483646 w 60"/>
                <a:gd name="T7" fmla="*/ 2147483646 h 55"/>
                <a:gd name="T8" fmla="*/ 2147483646 w 60"/>
                <a:gd name="T9" fmla="*/ 2147483646 h 55"/>
                <a:gd name="T10" fmla="*/ 2147483646 w 60"/>
                <a:gd name="T11" fmla="*/ 2147483646 h 55"/>
                <a:gd name="T12" fmla="*/ 2147483646 w 60"/>
                <a:gd name="T13" fmla="*/ 2147483646 h 55"/>
                <a:gd name="T14" fmla="*/ 2147483646 w 60"/>
                <a:gd name="T15" fmla="*/ 2147483646 h 55"/>
                <a:gd name="T16" fmla="*/ 2147483646 w 60"/>
                <a:gd name="T17" fmla="*/ 2147483646 h 55"/>
                <a:gd name="T18" fmla="*/ 2147483646 w 60"/>
                <a:gd name="T19" fmla="*/ 2147483646 h 55"/>
                <a:gd name="T20" fmla="*/ 2147483646 w 60"/>
                <a:gd name="T21" fmla="*/ 2147483646 h 55"/>
                <a:gd name="T22" fmla="*/ 2147483646 w 60"/>
                <a:gd name="T23" fmla="*/ 2147483646 h 55"/>
                <a:gd name="T24" fmla="*/ 2147483646 w 60"/>
                <a:gd name="T25" fmla="*/ 2147483646 h 55"/>
                <a:gd name="T26" fmla="*/ 2147483646 w 60"/>
                <a:gd name="T27" fmla="*/ 2147483646 h 55"/>
                <a:gd name="T28" fmla="*/ 2147483646 w 60"/>
                <a:gd name="T29" fmla="*/ 2147483646 h 55"/>
                <a:gd name="T30" fmla="*/ 2147483646 w 60"/>
                <a:gd name="T31" fmla="*/ 2147483646 h 55"/>
                <a:gd name="T32" fmla="*/ 2147483646 w 60"/>
                <a:gd name="T33" fmla="*/ 2147483646 h 55"/>
                <a:gd name="T34" fmla="*/ 2147483646 w 60"/>
                <a:gd name="T35" fmla="*/ 2147483646 h 55"/>
                <a:gd name="T36" fmla="*/ 2147483646 w 60"/>
                <a:gd name="T37" fmla="*/ 2147483646 h 55"/>
                <a:gd name="T38" fmla="*/ 2147483646 w 60"/>
                <a:gd name="T39" fmla="*/ 2147483646 h 55"/>
                <a:gd name="T40" fmla="*/ 2147483646 w 60"/>
                <a:gd name="T41" fmla="*/ 0 h 55"/>
                <a:gd name="T42" fmla="*/ 2147483646 w 60"/>
                <a:gd name="T43" fmla="*/ 2147483646 h 55"/>
                <a:gd name="T44" fmla="*/ 2147483646 w 60"/>
                <a:gd name="T45" fmla="*/ 2147483646 h 55"/>
                <a:gd name="T46" fmla="*/ 0 w 60"/>
                <a:gd name="T47" fmla="*/ 0 h 55"/>
                <a:gd name="T48" fmla="*/ 0 w 60"/>
                <a:gd name="T49" fmla="*/ 0 h 55"/>
                <a:gd name="T50" fmla="*/ 0 w 60"/>
                <a:gd name="T51" fmla="*/ 2147483646 h 55"/>
                <a:gd name="T52" fmla="*/ 2147483646 w 60"/>
                <a:gd name="T53" fmla="*/ 2147483646 h 55"/>
                <a:gd name="T54" fmla="*/ 2147483646 w 60"/>
                <a:gd name="T55" fmla="*/ 2147483646 h 55"/>
                <a:gd name="T56" fmla="*/ 2147483646 w 60"/>
                <a:gd name="T57" fmla="*/ 2147483646 h 55"/>
                <a:gd name="T58" fmla="*/ 2147483646 w 60"/>
                <a:gd name="T59" fmla="*/ 2147483646 h 55"/>
                <a:gd name="T60" fmla="*/ 2147483646 w 60"/>
                <a:gd name="T61" fmla="*/ 2147483646 h 55"/>
                <a:gd name="T62" fmla="*/ 2147483646 w 60"/>
                <a:gd name="T63" fmla="*/ 2147483646 h 55"/>
                <a:gd name="T64" fmla="*/ 2147483646 w 60"/>
                <a:gd name="T65" fmla="*/ 2147483646 h 55"/>
                <a:gd name="T66" fmla="*/ 2147483646 w 60"/>
                <a:gd name="T67" fmla="*/ 2147483646 h 55"/>
                <a:gd name="T68" fmla="*/ 2147483646 w 60"/>
                <a:gd name="T69" fmla="*/ 2147483646 h 55"/>
                <a:gd name="T70" fmla="*/ 2147483646 w 60"/>
                <a:gd name="T71" fmla="*/ 2147483646 h 55"/>
                <a:gd name="T72" fmla="*/ 2147483646 w 60"/>
                <a:gd name="T73" fmla="*/ 2147483646 h 55"/>
                <a:gd name="T74" fmla="*/ 2147483646 w 60"/>
                <a:gd name="T75" fmla="*/ 2147483646 h 55"/>
                <a:gd name="T76" fmla="*/ 2147483646 w 60"/>
                <a:gd name="T77" fmla="*/ 2147483646 h 55"/>
                <a:gd name="T78" fmla="*/ 2147483646 w 60"/>
                <a:gd name="T79" fmla="*/ 2147483646 h 55"/>
                <a:gd name="T80" fmla="*/ 2147483646 w 60"/>
                <a:gd name="T81" fmla="*/ 2147483646 h 55"/>
                <a:gd name="T82" fmla="*/ 2147483646 w 60"/>
                <a:gd name="T83" fmla="*/ 2147483646 h 55"/>
                <a:gd name="T84" fmla="*/ 2147483646 w 60"/>
                <a:gd name="T85" fmla="*/ 2147483646 h 55"/>
                <a:gd name="T86" fmla="*/ 2147483646 w 60"/>
                <a:gd name="T87" fmla="*/ 2147483646 h 55"/>
                <a:gd name="T88" fmla="*/ 2147483646 w 60"/>
                <a:gd name="T89" fmla="*/ 2147483646 h 55"/>
                <a:gd name="T90" fmla="*/ 2147483646 w 60"/>
                <a:gd name="T91" fmla="*/ 2147483646 h 55"/>
                <a:gd name="T92" fmla="*/ 2147483646 w 60"/>
                <a:gd name="T93" fmla="*/ 2147483646 h 55"/>
                <a:gd name="T94" fmla="*/ 2147483646 w 60"/>
                <a:gd name="T95" fmla="*/ 2147483646 h 55"/>
                <a:gd name="T96" fmla="*/ 2147483646 w 60"/>
                <a:gd name="T97" fmla="*/ 2147483646 h 5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0" h="55">
                  <a:moveTo>
                    <a:pt x="53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6"/>
                    <a:pt x="0" y="7"/>
                  </a:cubicBezTo>
                  <a:cubicBezTo>
                    <a:pt x="0" y="7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8"/>
                    <a:pt x="53" y="38"/>
                    <a:pt x="53" y="38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8" name="Freeform 299"/>
            <p:cNvSpPr>
              <a:spLocks/>
            </p:cNvSpPr>
            <p:nvPr/>
          </p:nvSpPr>
          <p:spPr bwMode="auto">
            <a:xfrm>
              <a:off x="5013325" y="2963863"/>
              <a:ext cx="158750" cy="1079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0 h 14"/>
                <a:gd name="T6" fmla="*/ 2147483646 w 20"/>
                <a:gd name="T7" fmla="*/ 2147483646 h 14"/>
                <a:gd name="T8" fmla="*/ 2147483646 w 20"/>
                <a:gd name="T9" fmla="*/ 0 h 14"/>
                <a:gd name="T10" fmla="*/ 2147483646 w 20"/>
                <a:gd name="T11" fmla="*/ 0 h 14"/>
                <a:gd name="T12" fmla="*/ 2147483646 w 20"/>
                <a:gd name="T13" fmla="*/ 2147483646 h 14"/>
                <a:gd name="T14" fmla="*/ 2147483646 w 20"/>
                <a:gd name="T15" fmla="*/ 2147483646 h 14"/>
                <a:gd name="T16" fmla="*/ 0 w 20"/>
                <a:gd name="T17" fmla="*/ 2147483646 h 14"/>
                <a:gd name="T18" fmla="*/ 2147483646 w 20"/>
                <a:gd name="T19" fmla="*/ 2147483646 h 14"/>
                <a:gd name="T20" fmla="*/ 2147483646 w 20"/>
                <a:gd name="T21" fmla="*/ 2147483646 h 14"/>
                <a:gd name="T22" fmla="*/ 2147483646 w 20"/>
                <a:gd name="T23" fmla="*/ 2147483646 h 14"/>
                <a:gd name="T24" fmla="*/ 2147483646 w 20"/>
                <a:gd name="T25" fmla="*/ 2147483646 h 14"/>
                <a:gd name="T26" fmla="*/ 2147483646 w 20"/>
                <a:gd name="T27" fmla="*/ 2147483646 h 14"/>
                <a:gd name="T28" fmla="*/ 2147483646 w 20"/>
                <a:gd name="T29" fmla="*/ 2147483646 h 14"/>
                <a:gd name="T30" fmla="*/ 2147483646 w 20"/>
                <a:gd name="T31" fmla="*/ 2147483646 h 14"/>
                <a:gd name="T32" fmla="*/ 2147483646 w 20"/>
                <a:gd name="T33" fmla="*/ 2147483646 h 14"/>
                <a:gd name="T34" fmla="*/ 2147483646 w 20"/>
                <a:gd name="T35" fmla="*/ 2147483646 h 14"/>
                <a:gd name="T36" fmla="*/ 2147483646 w 20"/>
                <a:gd name="T37" fmla="*/ 2147483646 h 14"/>
                <a:gd name="T38" fmla="*/ 2147483646 w 20"/>
                <a:gd name="T39" fmla="*/ 2147483646 h 14"/>
                <a:gd name="T40" fmla="*/ 2147483646 w 20"/>
                <a:gd name="T41" fmla="*/ 2147483646 h 14"/>
                <a:gd name="T42" fmla="*/ 2147483646 w 20"/>
                <a:gd name="T43" fmla="*/ 2147483646 h 14"/>
                <a:gd name="T44" fmla="*/ 2147483646 w 20"/>
                <a:gd name="T45" fmla="*/ 2147483646 h 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" h="14">
                  <a:moveTo>
                    <a:pt x="19" y="4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5" y="12"/>
                    <a:pt x="16" y="12"/>
                  </a:cubicBezTo>
                  <a:cubicBezTo>
                    <a:pt x="17" y="12"/>
                    <a:pt x="16" y="9"/>
                    <a:pt x="16" y="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9" name="Freeform 300"/>
            <p:cNvSpPr>
              <a:spLocks/>
            </p:cNvSpPr>
            <p:nvPr/>
          </p:nvSpPr>
          <p:spPr bwMode="auto">
            <a:xfrm>
              <a:off x="5083175" y="2814638"/>
              <a:ext cx="119063" cy="101600"/>
            </a:xfrm>
            <a:custGeom>
              <a:avLst/>
              <a:gdLst>
                <a:gd name="T0" fmla="*/ 2147483646 w 90"/>
                <a:gd name="T1" fmla="*/ 2147483646 h 78"/>
                <a:gd name="T2" fmla="*/ 2147483646 w 90"/>
                <a:gd name="T3" fmla="*/ 2147483646 h 78"/>
                <a:gd name="T4" fmla="*/ 2147483646 w 90"/>
                <a:gd name="T5" fmla="*/ 2147483646 h 78"/>
                <a:gd name="T6" fmla="*/ 2147483646 w 90"/>
                <a:gd name="T7" fmla="*/ 2147483646 h 78"/>
                <a:gd name="T8" fmla="*/ 2147483646 w 90"/>
                <a:gd name="T9" fmla="*/ 2147483646 h 78"/>
                <a:gd name="T10" fmla="*/ 2147483646 w 90"/>
                <a:gd name="T11" fmla="*/ 0 h 78"/>
                <a:gd name="T12" fmla="*/ 2147483646 w 90"/>
                <a:gd name="T13" fmla="*/ 0 h 78"/>
                <a:gd name="T14" fmla="*/ 2147483646 w 90"/>
                <a:gd name="T15" fmla="*/ 0 h 78"/>
                <a:gd name="T16" fmla="*/ 0 w 90"/>
                <a:gd name="T17" fmla="*/ 2147483646 h 78"/>
                <a:gd name="T18" fmla="*/ 0 w 90"/>
                <a:gd name="T19" fmla="*/ 2147483646 h 78"/>
                <a:gd name="T20" fmla="*/ 2147483646 w 90"/>
                <a:gd name="T21" fmla="*/ 2147483646 h 78"/>
                <a:gd name="T22" fmla="*/ 2147483646 w 90"/>
                <a:gd name="T23" fmla="*/ 2147483646 h 78"/>
                <a:gd name="T24" fmla="*/ 2147483646 w 90"/>
                <a:gd name="T25" fmla="*/ 2147483646 h 78"/>
                <a:gd name="T26" fmla="*/ 2147483646 w 90"/>
                <a:gd name="T27" fmla="*/ 2147483646 h 78"/>
                <a:gd name="T28" fmla="*/ 2147483646 w 90"/>
                <a:gd name="T29" fmla="*/ 2147483646 h 78"/>
                <a:gd name="T30" fmla="*/ 2147483646 w 90"/>
                <a:gd name="T31" fmla="*/ 2147483646 h 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0" h="78">
                  <a:moveTo>
                    <a:pt x="54" y="66"/>
                  </a:moveTo>
                  <a:lnTo>
                    <a:pt x="78" y="78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90" y="6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36" y="0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6" y="42"/>
                  </a:lnTo>
                  <a:lnTo>
                    <a:pt x="12" y="48"/>
                  </a:lnTo>
                  <a:lnTo>
                    <a:pt x="18" y="54"/>
                  </a:lnTo>
                  <a:lnTo>
                    <a:pt x="12" y="60"/>
                  </a:lnTo>
                  <a:lnTo>
                    <a:pt x="36" y="54"/>
                  </a:lnTo>
                  <a:lnTo>
                    <a:pt x="54" y="6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0" name="Freeform 301"/>
            <p:cNvSpPr>
              <a:spLocks/>
            </p:cNvSpPr>
            <p:nvPr/>
          </p:nvSpPr>
          <p:spPr bwMode="auto">
            <a:xfrm>
              <a:off x="5078413" y="2971800"/>
              <a:ext cx="233362" cy="211138"/>
            </a:xfrm>
            <a:custGeom>
              <a:avLst/>
              <a:gdLst>
                <a:gd name="T0" fmla="*/ 2147483646 w 30"/>
                <a:gd name="T1" fmla="*/ 2147483646 h 27"/>
                <a:gd name="T2" fmla="*/ 2147483646 w 30"/>
                <a:gd name="T3" fmla="*/ 2147483646 h 27"/>
                <a:gd name="T4" fmla="*/ 2147483646 w 30"/>
                <a:gd name="T5" fmla="*/ 2147483646 h 27"/>
                <a:gd name="T6" fmla="*/ 2147483646 w 30"/>
                <a:gd name="T7" fmla="*/ 2147483646 h 27"/>
                <a:gd name="T8" fmla="*/ 2147483646 w 30"/>
                <a:gd name="T9" fmla="*/ 0 h 27"/>
                <a:gd name="T10" fmla="*/ 2147483646 w 30"/>
                <a:gd name="T11" fmla="*/ 2147483646 h 27"/>
                <a:gd name="T12" fmla="*/ 2147483646 w 30"/>
                <a:gd name="T13" fmla="*/ 2147483646 h 27"/>
                <a:gd name="T14" fmla="*/ 2147483646 w 30"/>
                <a:gd name="T15" fmla="*/ 2147483646 h 27"/>
                <a:gd name="T16" fmla="*/ 2147483646 w 30"/>
                <a:gd name="T17" fmla="*/ 2147483646 h 27"/>
                <a:gd name="T18" fmla="*/ 2147483646 w 30"/>
                <a:gd name="T19" fmla="*/ 2147483646 h 27"/>
                <a:gd name="T20" fmla="*/ 2147483646 w 30"/>
                <a:gd name="T21" fmla="*/ 2147483646 h 27"/>
                <a:gd name="T22" fmla="*/ 2147483646 w 30"/>
                <a:gd name="T23" fmla="*/ 2147483646 h 27"/>
                <a:gd name="T24" fmla="*/ 2147483646 w 30"/>
                <a:gd name="T25" fmla="*/ 2147483646 h 27"/>
                <a:gd name="T26" fmla="*/ 2147483646 w 30"/>
                <a:gd name="T27" fmla="*/ 2147483646 h 27"/>
                <a:gd name="T28" fmla="*/ 2147483646 w 30"/>
                <a:gd name="T29" fmla="*/ 2147483646 h 27"/>
                <a:gd name="T30" fmla="*/ 2147483646 w 30"/>
                <a:gd name="T31" fmla="*/ 2147483646 h 27"/>
                <a:gd name="T32" fmla="*/ 0 w 30"/>
                <a:gd name="T33" fmla="*/ 2147483646 h 27"/>
                <a:gd name="T34" fmla="*/ 2147483646 w 30"/>
                <a:gd name="T35" fmla="*/ 2147483646 h 27"/>
                <a:gd name="T36" fmla="*/ 2147483646 w 30"/>
                <a:gd name="T37" fmla="*/ 2147483646 h 27"/>
                <a:gd name="T38" fmla="*/ 2147483646 w 30"/>
                <a:gd name="T39" fmla="*/ 2147483646 h 27"/>
                <a:gd name="T40" fmla="*/ 2147483646 w 30"/>
                <a:gd name="T41" fmla="*/ 2147483646 h 27"/>
                <a:gd name="T42" fmla="*/ 2147483646 w 30"/>
                <a:gd name="T43" fmla="*/ 2147483646 h 27"/>
                <a:gd name="T44" fmla="*/ 2147483646 w 30"/>
                <a:gd name="T45" fmla="*/ 2147483646 h 27"/>
                <a:gd name="T46" fmla="*/ 2147483646 w 30"/>
                <a:gd name="T47" fmla="*/ 2147483646 h 27"/>
                <a:gd name="T48" fmla="*/ 2147483646 w 30"/>
                <a:gd name="T49" fmla="*/ 2147483646 h 27"/>
                <a:gd name="T50" fmla="*/ 2147483646 w 30"/>
                <a:gd name="T51" fmla="*/ 2147483646 h 27"/>
                <a:gd name="T52" fmla="*/ 2147483646 w 30"/>
                <a:gd name="T53" fmla="*/ 2147483646 h 27"/>
                <a:gd name="T54" fmla="*/ 2147483646 w 30"/>
                <a:gd name="T55" fmla="*/ 2147483646 h 27"/>
                <a:gd name="T56" fmla="*/ 2147483646 w 30"/>
                <a:gd name="T57" fmla="*/ 2147483646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0" h="27">
                  <a:moveTo>
                    <a:pt x="30" y="14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11"/>
                    <a:pt x="8" y="11"/>
                  </a:cubicBezTo>
                  <a:cubicBezTo>
                    <a:pt x="7" y="11"/>
                    <a:pt x="5" y="11"/>
                    <a:pt x="5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9" y="16"/>
                    <a:pt x="29" y="16"/>
                    <a:pt x="29" y="16"/>
                  </a:cubicBezTo>
                  <a:lnTo>
                    <a:pt x="30" y="1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1" name="Freeform 302"/>
            <p:cNvSpPr>
              <a:spLocks/>
            </p:cNvSpPr>
            <p:nvPr/>
          </p:nvSpPr>
          <p:spPr bwMode="auto">
            <a:xfrm>
              <a:off x="5021263" y="2886075"/>
              <a:ext cx="190500" cy="1079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2147483646 w 24"/>
                <a:gd name="T7" fmla="*/ 2147483646 h 14"/>
                <a:gd name="T8" fmla="*/ 2147483646 w 24"/>
                <a:gd name="T9" fmla="*/ 2147483646 h 14"/>
                <a:gd name="T10" fmla="*/ 2147483646 w 24"/>
                <a:gd name="T11" fmla="*/ 2147483646 h 14"/>
                <a:gd name="T12" fmla="*/ 2147483646 w 24"/>
                <a:gd name="T13" fmla="*/ 2147483646 h 14"/>
                <a:gd name="T14" fmla="*/ 2147483646 w 24"/>
                <a:gd name="T15" fmla="*/ 2147483646 h 14"/>
                <a:gd name="T16" fmla="*/ 2147483646 w 24"/>
                <a:gd name="T17" fmla="*/ 2147483646 h 14"/>
                <a:gd name="T18" fmla="*/ 2147483646 w 24"/>
                <a:gd name="T19" fmla="*/ 2147483646 h 14"/>
                <a:gd name="T20" fmla="*/ 2147483646 w 24"/>
                <a:gd name="T21" fmla="*/ 2147483646 h 14"/>
                <a:gd name="T22" fmla="*/ 2147483646 w 24"/>
                <a:gd name="T23" fmla="*/ 0 h 14"/>
                <a:gd name="T24" fmla="*/ 2147483646 w 24"/>
                <a:gd name="T25" fmla="*/ 2147483646 h 14"/>
                <a:gd name="T26" fmla="*/ 2147483646 w 24"/>
                <a:gd name="T27" fmla="*/ 2147483646 h 14"/>
                <a:gd name="T28" fmla="*/ 2147483646 w 24"/>
                <a:gd name="T29" fmla="*/ 2147483646 h 14"/>
                <a:gd name="T30" fmla="*/ 2147483646 w 24"/>
                <a:gd name="T31" fmla="*/ 2147483646 h 14"/>
                <a:gd name="T32" fmla="*/ 2147483646 w 24"/>
                <a:gd name="T33" fmla="*/ 2147483646 h 14"/>
                <a:gd name="T34" fmla="*/ 2147483646 w 24"/>
                <a:gd name="T35" fmla="*/ 2147483646 h 14"/>
                <a:gd name="T36" fmla="*/ 0 w 24"/>
                <a:gd name="T37" fmla="*/ 2147483646 h 14"/>
                <a:gd name="T38" fmla="*/ 2147483646 w 24"/>
                <a:gd name="T39" fmla="*/ 2147483646 h 14"/>
                <a:gd name="T40" fmla="*/ 2147483646 w 24"/>
                <a:gd name="T41" fmla="*/ 2147483646 h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" h="14">
                  <a:moveTo>
                    <a:pt x="8" y="10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7"/>
                    <a:pt x="1" y="8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8" y="1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2" name="Freeform 303"/>
            <p:cNvSpPr>
              <a:spLocks/>
            </p:cNvSpPr>
            <p:nvPr/>
          </p:nvSpPr>
          <p:spPr bwMode="auto">
            <a:xfrm>
              <a:off x="4119563" y="4337050"/>
              <a:ext cx="188912" cy="141288"/>
            </a:xfrm>
            <a:custGeom>
              <a:avLst/>
              <a:gdLst>
                <a:gd name="T0" fmla="*/ 2147483646 w 24"/>
                <a:gd name="T1" fmla="*/ 2147483646 h 18"/>
                <a:gd name="T2" fmla="*/ 2147483646 w 24"/>
                <a:gd name="T3" fmla="*/ 2147483646 h 18"/>
                <a:gd name="T4" fmla="*/ 2147483646 w 24"/>
                <a:gd name="T5" fmla="*/ 2147483646 h 18"/>
                <a:gd name="T6" fmla="*/ 2147483646 w 24"/>
                <a:gd name="T7" fmla="*/ 2147483646 h 18"/>
                <a:gd name="T8" fmla="*/ 2147483646 w 24"/>
                <a:gd name="T9" fmla="*/ 2147483646 h 18"/>
                <a:gd name="T10" fmla="*/ 2147483646 w 24"/>
                <a:gd name="T11" fmla="*/ 2147483646 h 18"/>
                <a:gd name="T12" fmla="*/ 2147483646 w 24"/>
                <a:gd name="T13" fmla="*/ 2147483646 h 18"/>
                <a:gd name="T14" fmla="*/ 2147483646 w 24"/>
                <a:gd name="T15" fmla="*/ 2147483646 h 18"/>
                <a:gd name="T16" fmla="*/ 2147483646 w 24"/>
                <a:gd name="T17" fmla="*/ 2147483646 h 18"/>
                <a:gd name="T18" fmla="*/ 2147483646 w 24"/>
                <a:gd name="T19" fmla="*/ 2147483646 h 18"/>
                <a:gd name="T20" fmla="*/ 2147483646 w 24"/>
                <a:gd name="T21" fmla="*/ 2147483646 h 18"/>
                <a:gd name="T22" fmla="*/ 2147483646 w 24"/>
                <a:gd name="T23" fmla="*/ 2147483646 h 18"/>
                <a:gd name="T24" fmla="*/ 2147483646 w 24"/>
                <a:gd name="T25" fmla="*/ 2147483646 h 18"/>
                <a:gd name="T26" fmla="*/ 2147483646 w 24"/>
                <a:gd name="T27" fmla="*/ 2147483646 h 18"/>
                <a:gd name="T28" fmla="*/ 2147483646 w 24"/>
                <a:gd name="T29" fmla="*/ 2147483646 h 18"/>
                <a:gd name="T30" fmla="*/ 2147483646 w 24"/>
                <a:gd name="T31" fmla="*/ 2147483646 h 18"/>
                <a:gd name="T32" fmla="*/ 2147483646 w 24"/>
                <a:gd name="T33" fmla="*/ 0 h 18"/>
                <a:gd name="T34" fmla="*/ 2147483646 w 24"/>
                <a:gd name="T35" fmla="*/ 0 h 18"/>
                <a:gd name="T36" fmla="*/ 2147483646 w 24"/>
                <a:gd name="T37" fmla="*/ 2147483646 h 18"/>
                <a:gd name="T38" fmla="*/ 2147483646 w 24"/>
                <a:gd name="T39" fmla="*/ 2147483646 h 18"/>
                <a:gd name="T40" fmla="*/ 2147483646 w 24"/>
                <a:gd name="T41" fmla="*/ 2147483646 h 18"/>
                <a:gd name="T42" fmla="*/ 0 w 24"/>
                <a:gd name="T43" fmla="*/ 2147483646 h 18"/>
                <a:gd name="T44" fmla="*/ 2147483646 w 24"/>
                <a:gd name="T45" fmla="*/ 2147483646 h 18"/>
                <a:gd name="T46" fmla="*/ 2147483646 w 24"/>
                <a:gd name="T47" fmla="*/ 2147483646 h 18"/>
                <a:gd name="T48" fmla="*/ 2147483646 w 24"/>
                <a:gd name="T49" fmla="*/ 2147483646 h 18"/>
                <a:gd name="T50" fmla="*/ 2147483646 w 24"/>
                <a:gd name="T51" fmla="*/ 2147483646 h 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" h="18">
                  <a:moveTo>
                    <a:pt x="9" y="10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9" y="18"/>
                    <a:pt x="20" y="18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7"/>
                    <a:pt x="24" y="16"/>
                    <a:pt x="24" y="16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1"/>
                    <a:pt x="20" y="1"/>
                  </a:cubicBezTo>
                  <a:cubicBezTo>
                    <a:pt x="20" y="1"/>
                    <a:pt x="16" y="2"/>
                    <a:pt x="16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3" name="Freeform 304"/>
            <p:cNvSpPr>
              <a:spLocks/>
            </p:cNvSpPr>
            <p:nvPr/>
          </p:nvSpPr>
          <p:spPr bwMode="auto">
            <a:xfrm>
              <a:off x="4073525" y="4235450"/>
              <a:ext cx="147638" cy="111125"/>
            </a:xfrm>
            <a:custGeom>
              <a:avLst/>
              <a:gdLst>
                <a:gd name="T0" fmla="*/ 2147483646 w 114"/>
                <a:gd name="T1" fmla="*/ 2147483646 h 85"/>
                <a:gd name="T2" fmla="*/ 2147483646 w 114"/>
                <a:gd name="T3" fmla="*/ 2147483646 h 85"/>
                <a:gd name="T4" fmla="*/ 2147483646 w 114"/>
                <a:gd name="T5" fmla="*/ 2147483646 h 85"/>
                <a:gd name="T6" fmla="*/ 2147483646 w 114"/>
                <a:gd name="T7" fmla="*/ 2147483646 h 85"/>
                <a:gd name="T8" fmla="*/ 2147483646 w 114"/>
                <a:gd name="T9" fmla="*/ 2147483646 h 85"/>
                <a:gd name="T10" fmla="*/ 2147483646 w 114"/>
                <a:gd name="T11" fmla="*/ 2147483646 h 85"/>
                <a:gd name="T12" fmla="*/ 2147483646 w 114"/>
                <a:gd name="T13" fmla="*/ 2147483646 h 85"/>
                <a:gd name="T14" fmla="*/ 2147483646 w 114"/>
                <a:gd name="T15" fmla="*/ 2147483646 h 85"/>
                <a:gd name="T16" fmla="*/ 2147483646 w 114"/>
                <a:gd name="T17" fmla="*/ 2147483646 h 85"/>
                <a:gd name="T18" fmla="*/ 2147483646 w 114"/>
                <a:gd name="T19" fmla="*/ 2147483646 h 85"/>
                <a:gd name="T20" fmla="*/ 2147483646 w 114"/>
                <a:gd name="T21" fmla="*/ 2147483646 h 85"/>
                <a:gd name="T22" fmla="*/ 2147483646 w 114"/>
                <a:gd name="T23" fmla="*/ 0 h 85"/>
                <a:gd name="T24" fmla="*/ 2147483646 w 114"/>
                <a:gd name="T25" fmla="*/ 2147483646 h 85"/>
                <a:gd name="T26" fmla="*/ 2147483646 w 114"/>
                <a:gd name="T27" fmla="*/ 2147483646 h 85"/>
                <a:gd name="T28" fmla="*/ 0 w 114"/>
                <a:gd name="T29" fmla="*/ 2147483646 h 85"/>
                <a:gd name="T30" fmla="*/ 2147483646 w 114"/>
                <a:gd name="T31" fmla="*/ 2147483646 h 85"/>
                <a:gd name="T32" fmla="*/ 2147483646 w 114"/>
                <a:gd name="T33" fmla="*/ 2147483646 h 85"/>
                <a:gd name="T34" fmla="*/ 2147483646 w 114"/>
                <a:gd name="T35" fmla="*/ 2147483646 h 85"/>
                <a:gd name="T36" fmla="*/ 2147483646 w 114"/>
                <a:gd name="T37" fmla="*/ 2147483646 h 8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4" h="85">
                  <a:moveTo>
                    <a:pt x="54" y="79"/>
                  </a:moveTo>
                  <a:lnTo>
                    <a:pt x="66" y="79"/>
                  </a:lnTo>
                  <a:lnTo>
                    <a:pt x="78" y="79"/>
                  </a:lnTo>
                  <a:lnTo>
                    <a:pt x="108" y="85"/>
                  </a:lnTo>
                  <a:lnTo>
                    <a:pt x="114" y="85"/>
                  </a:lnTo>
                  <a:lnTo>
                    <a:pt x="102" y="61"/>
                  </a:lnTo>
                  <a:lnTo>
                    <a:pt x="96" y="43"/>
                  </a:lnTo>
                  <a:lnTo>
                    <a:pt x="96" y="36"/>
                  </a:lnTo>
                  <a:lnTo>
                    <a:pt x="84" y="30"/>
                  </a:lnTo>
                  <a:lnTo>
                    <a:pt x="72" y="18"/>
                  </a:lnTo>
                  <a:lnTo>
                    <a:pt x="42" y="0"/>
                  </a:lnTo>
                  <a:lnTo>
                    <a:pt x="30" y="6"/>
                  </a:lnTo>
                  <a:lnTo>
                    <a:pt x="12" y="6"/>
                  </a:lnTo>
                  <a:lnTo>
                    <a:pt x="0" y="43"/>
                  </a:lnTo>
                  <a:lnTo>
                    <a:pt x="12" y="85"/>
                  </a:lnTo>
                  <a:lnTo>
                    <a:pt x="18" y="85"/>
                  </a:lnTo>
                  <a:lnTo>
                    <a:pt x="24" y="85"/>
                  </a:lnTo>
                  <a:lnTo>
                    <a:pt x="54" y="7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4" name="Freeform 305"/>
            <p:cNvSpPr>
              <a:spLocks/>
            </p:cNvSpPr>
            <p:nvPr/>
          </p:nvSpPr>
          <p:spPr bwMode="auto">
            <a:xfrm>
              <a:off x="4081463" y="3963988"/>
              <a:ext cx="298450" cy="319087"/>
            </a:xfrm>
            <a:custGeom>
              <a:avLst/>
              <a:gdLst>
                <a:gd name="T0" fmla="*/ 2147483646 w 38"/>
                <a:gd name="T1" fmla="*/ 2147483646 h 41"/>
                <a:gd name="T2" fmla="*/ 2147483646 w 38"/>
                <a:gd name="T3" fmla="*/ 2147483646 h 41"/>
                <a:gd name="T4" fmla="*/ 2147483646 w 38"/>
                <a:gd name="T5" fmla="*/ 2147483646 h 41"/>
                <a:gd name="T6" fmla="*/ 2147483646 w 38"/>
                <a:gd name="T7" fmla="*/ 2147483646 h 41"/>
                <a:gd name="T8" fmla="*/ 2147483646 w 38"/>
                <a:gd name="T9" fmla="*/ 2147483646 h 41"/>
                <a:gd name="T10" fmla="*/ 2147483646 w 38"/>
                <a:gd name="T11" fmla="*/ 2147483646 h 41"/>
                <a:gd name="T12" fmla="*/ 2147483646 w 38"/>
                <a:gd name="T13" fmla="*/ 2147483646 h 41"/>
                <a:gd name="T14" fmla="*/ 2147483646 w 38"/>
                <a:gd name="T15" fmla="*/ 2147483646 h 41"/>
                <a:gd name="T16" fmla="*/ 2147483646 w 38"/>
                <a:gd name="T17" fmla="*/ 2147483646 h 41"/>
                <a:gd name="T18" fmla="*/ 2147483646 w 38"/>
                <a:gd name="T19" fmla="*/ 2147483646 h 41"/>
                <a:gd name="T20" fmla="*/ 2147483646 w 38"/>
                <a:gd name="T21" fmla="*/ 2147483646 h 41"/>
                <a:gd name="T22" fmla="*/ 2147483646 w 38"/>
                <a:gd name="T23" fmla="*/ 2147483646 h 41"/>
                <a:gd name="T24" fmla="*/ 2147483646 w 38"/>
                <a:gd name="T25" fmla="*/ 2147483646 h 41"/>
                <a:gd name="T26" fmla="*/ 2147483646 w 38"/>
                <a:gd name="T27" fmla="*/ 0 h 41"/>
                <a:gd name="T28" fmla="*/ 2147483646 w 38"/>
                <a:gd name="T29" fmla="*/ 2147483646 h 41"/>
                <a:gd name="T30" fmla="*/ 2147483646 w 38"/>
                <a:gd name="T31" fmla="*/ 2147483646 h 41"/>
                <a:gd name="T32" fmla="*/ 2147483646 w 38"/>
                <a:gd name="T33" fmla="*/ 2147483646 h 41"/>
                <a:gd name="T34" fmla="*/ 2147483646 w 38"/>
                <a:gd name="T35" fmla="*/ 2147483646 h 41"/>
                <a:gd name="T36" fmla="*/ 2147483646 w 38"/>
                <a:gd name="T37" fmla="*/ 2147483646 h 41"/>
                <a:gd name="T38" fmla="*/ 2147483646 w 38"/>
                <a:gd name="T39" fmla="*/ 2147483646 h 41"/>
                <a:gd name="T40" fmla="*/ 0 w 38"/>
                <a:gd name="T41" fmla="*/ 2147483646 h 41"/>
                <a:gd name="T42" fmla="*/ 2147483646 w 38"/>
                <a:gd name="T43" fmla="*/ 2147483646 h 41"/>
                <a:gd name="T44" fmla="*/ 2147483646 w 38"/>
                <a:gd name="T45" fmla="*/ 2147483646 h 41"/>
                <a:gd name="T46" fmla="*/ 2147483646 w 38"/>
                <a:gd name="T47" fmla="*/ 2147483646 h 41"/>
                <a:gd name="T48" fmla="*/ 2147483646 w 38"/>
                <a:gd name="T49" fmla="*/ 2147483646 h 41"/>
                <a:gd name="T50" fmla="*/ 2147483646 w 38"/>
                <a:gd name="T51" fmla="*/ 2147483646 h 41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8" h="41">
                  <a:moveTo>
                    <a:pt x="6" y="35"/>
                  </a:moveTo>
                  <a:cubicBezTo>
                    <a:pt x="11" y="38"/>
                    <a:pt x="11" y="38"/>
                    <a:pt x="11" y="38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20"/>
                    <a:pt x="13" y="20"/>
                  </a:cubicBezTo>
                  <a:cubicBezTo>
                    <a:pt x="13" y="20"/>
                    <a:pt x="5" y="19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4" y="36"/>
                    <a:pt x="4" y="36"/>
                    <a:pt x="4" y="36"/>
                  </a:cubicBezTo>
                  <a:lnTo>
                    <a:pt x="6" y="3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5" name="Freeform 306"/>
            <p:cNvSpPr>
              <a:spLocks/>
            </p:cNvSpPr>
            <p:nvPr/>
          </p:nvSpPr>
          <p:spPr bwMode="auto">
            <a:xfrm>
              <a:off x="5108575" y="3830638"/>
              <a:ext cx="282575" cy="273050"/>
            </a:xfrm>
            <a:custGeom>
              <a:avLst/>
              <a:gdLst>
                <a:gd name="T0" fmla="*/ 0 w 36"/>
                <a:gd name="T1" fmla="*/ 2147483646 h 35"/>
                <a:gd name="T2" fmla="*/ 2147483646 w 36"/>
                <a:gd name="T3" fmla="*/ 2147483646 h 35"/>
                <a:gd name="T4" fmla="*/ 2147483646 w 36"/>
                <a:gd name="T5" fmla="*/ 2147483646 h 35"/>
                <a:gd name="T6" fmla="*/ 2147483646 w 36"/>
                <a:gd name="T7" fmla="*/ 2147483646 h 35"/>
                <a:gd name="T8" fmla="*/ 2147483646 w 36"/>
                <a:gd name="T9" fmla="*/ 2147483646 h 35"/>
                <a:gd name="T10" fmla="*/ 2147483646 w 36"/>
                <a:gd name="T11" fmla="*/ 2147483646 h 35"/>
                <a:gd name="T12" fmla="*/ 2147483646 w 36"/>
                <a:gd name="T13" fmla="*/ 2147483646 h 35"/>
                <a:gd name="T14" fmla="*/ 2147483646 w 36"/>
                <a:gd name="T15" fmla="*/ 2147483646 h 35"/>
                <a:gd name="T16" fmla="*/ 2147483646 w 36"/>
                <a:gd name="T17" fmla="*/ 2147483646 h 35"/>
                <a:gd name="T18" fmla="*/ 2147483646 w 36"/>
                <a:gd name="T19" fmla="*/ 2147483646 h 35"/>
                <a:gd name="T20" fmla="*/ 2147483646 w 36"/>
                <a:gd name="T21" fmla="*/ 2147483646 h 35"/>
                <a:gd name="T22" fmla="*/ 2147483646 w 36"/>
                <a:gd name="T23" fmla="*/ 2147483646 h 35"/>
                <a:gd name="T24" fmla="*/ 2147483646 w 36"/>
                <a:gd name="T25" fmla="*/ 2147483646 h 35"/>
                <a:gd name="T26" fmla="*/ 2147483646 w 36"/>
                <a:gd name="T27" fmla="*/ 2147483646 h 35"/>
                <a:gd name="T28" fmla="*/ 2147483646 w 36"/>
                <a:gd name="T29" fmla="*/ 2147483646 h 35"/>
                <a:gd name="T30" fmla="*/ 2147483646 w 36"/>
                <a:gd name="T31" fmla="*/ 2147483646 h 35"/>
                <a:gd name="T32" fmla="*/ 2147483646 w 36"/>
                <a:gd name="T33" fmla="*/ 2147483646 h 35"/>
                <a:gd name="T34" fmla="*/ 2147483646 w 36"/>
                <a:gd name="T35" fmla="*/ 2147483646 h 35"/>
                <a:gd name="T36" fmla="*/ 2147483646 w 36"/>
                <a:gd name="T37" fmla="*/ 2147483646 h 35"/>
                <a:gd name="T38" fmla="*/ 2147483646 w 36"/>
                <a:gd name="T39" fmla="*/ 2147483646 h 35"/>
                <a:gd name="T40" fmla="*/ 2147483646 w 36"/>
                <a:gd name="T41" fmla="*/ 0 h 35"/>
                <a:gd name="T42" fmla="*/ 2147483646 w 36"/>
                <a:gd name="T43" fmla="*/ 0 h 35"/>
                <a:gd name="T44" fmla="*/ 2147483646 w 36"/>
                <a:gd name="T45" fmla="*/ 2147483646 h 35"/>
                <a:gd name="T46" fmla="*/ 0 w 36"/>
                <a:gd name="T47" fmla="*/ 2147483646 h 3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6" h="35">
                  <a:moveTo>
                    <a:pt x="0" y="5"/>
                  </a:moveTo>
                  <a:cubicBezTo>
                    <a:pt x="0" y="5"/>
                    <a:pt x="1" y="7"/>
                    <a:pt x="1" y="8"/>
                  </a:cubicBezTo>
                  <a:cubicBezTo>
                    <a:pt x="1" y="8"/>
                    <a:pt x="2" y="10"/>
                    <a:pt x="2" y="10"/>
                  </a:cubicBezTo>
                  <a:cubicBezTo>
                    <a:pt x="2" y="10"/>
                    <a:pt x="1" y="35"/>
                    <a:pt x="2" y="35"/>
                  </a:cubicBezTo>
                  <a:cubicBezTo>
                    <a:pt x="2" y="35"/>
                    <a:pt x="2" y="35"/>
                    <a:pt x="3" y="35"/>
                  </a:cubicBezTo>
                  <a:cubicBezTo>
                    <a:pt x="7" y="35"/>
                    <a:pt x="29" y="35"/>
                    <a:pt x="29" y="35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6" name="Freeform 307"/>
            <p:cNvSpPr>
              <a:spLocks/>
            </p:cNvSpPr>
            <p:nvPr/>
          </p:nvSpPr>
          <p:spPr bwMode="auto">
            <a:xfrm>
              <a:off x="4722813" y="3783013"/>
              <a:ext cx="409575" cy="388937"/>
            </a:xfrm>
            <a:custGeom>
              <a:avLst/>
              <a:gdLst>
                <a:gd name="T0" fmla="*/ 2147483646 w 52"/>
                <a:gd name="T1" fmla="*/ 2147483646 h 50"/>
                <a:gd name="T2" fmla="*/ 2147483646 w 52"/>
                <a:gd name="T3" fmla="*/ 2147483646 h 50"/>
                <a:gd name="T4" fmla="*/ 2147483646 w 52"/>
                <a:gd name="T5" fmla="*/ 2147483646 h 50"/>
                <a:gd name="T6" fmla="*/ 0 w 52"/>
                <a:gd name="T7" fmla="*/ 2147483646 h 50"/>
                <a:gd name="T8" fmla="*/ 0 w 52"/>
                <a:gd name="T9" fmla="*/ 2147483646 h 50"/>
                <a:gd name="T10" fmla="*/ 2147483646 w 52"/>
                <a:gd name="T11" fmla="*/ 2147483646 h 50"/>
                <a:gd name="T12" fmla="*/ 2147483646 w 52"/>
                <a:gd name="T13" fmla="*/ 2147483646 h 50"/>
                <a:gd name="T14" fmla="*/ 2147483646 w 52"/>
                <a:gd name="T15" fmla="*/ 2147483646 h 50"/>
                <a:gd name="T16" fmla="*/ 2147483646 w 52"/>
                <a:gd name="T17" fmla="*/ 2147483646 h 50"/>
                <a:gd name="T18" fmla="*/ 2147483646 w 52"/>
                <a:gd name="T19" fmla="*/ 2147483646 h 50"/>
                <a:gd name="T20" fmla="*/ 2147483646 w 52"/>
                <a:gd name="T21" fmla="*/ 2147483646 h 50"/>
                <a:gd name="T22" fmla="*/ 2147483646 w 52"/>
                <a:gd name="T23" fmla="*/ 2147483646 h 50"/>
                <a:gd name="T24" fmla="*/ 2147483646 w 52"/>
                <a:gd name="T25" fmla="*/ 2147483646 h 50"/>
                <a:gd name="T26" fmla="*/ 2147483646 w 52"/>
                <a:gd name="T27" fmla="*/ 2147483646 h 50"/>
                <a:gd name="T28" fmla="*/ 2147483646 w 52"/>
                <a:gd name="T29" fmla="*/ 2147483646 h 50"/>
                <a:gd name="T30" fmla="*/ 2147483646 w 52"/>
                <a:gd name="T31" fmla="*/ 2147483646 h 50"/>
                <a:gd name="T32" fmla="*/ 2147483646 w 52"/>
                <a:gd name="T33" fmla="*/ 2147483646 h 50"/>
                <a:gd name="T34" fmla="*/ 2147483646 w 52"/>
                <a:gd name="T35" fmla="*/ 2147483646 h 50"/>
                <a:gd name="T36" fmla="*/ 2147483646 w 52"/>
                <a:gd name="T37" fmla="*/ 2147483646 h 50"/>
                <a:gd name="T38" fmla="*/ 2147483646 w 52"/>
                <a:gd name="T39" fmla="*/ 2147483646 h 50"/>
                <a:gd name="T40" fmla="*/ 2147483646 w 52"/>
                <a:gd name="T41" fmla="*/ 2147483646 h 50"/>
                <a:gd name="T42" fmla="*/ 2147483646 w 52"/>
                <a:gd name="T43" fmla="*/ 2147483646 h 50"/>
                <a:gd name="T44" fmla="*/ 2147483646 w 52"/>
                <a:gd name="T45" fmla="*/ 2147483646 h 50"/>
                <a:gd name="T46" fmla="*/ 2147483646 w 52"/>
                <a:gd name="T47" fmla="*/ 2147483646 h 50"/>
                <a:gd name="T48" fmla="*/ 2147483646 w 52"/>
                <a:gd name="T49" fmla="*/ 2147483646 h 50"/>
                <a:gd name="T50" fmla="*/ 2147483646 w 52"/>
                <a:gd name="T51" fmla="*/ 2147483646 h 50"/>
                <a:gd name="T52" fmla="*/ 2147483646 w 52"/>
                <a:gd name="T53" fmla="*/ 2147483646 h 50"/>
                <a:gd name="T54" fmla="*/ 2147483646 w 52"/>
                <a:gd name="T55" fmla="*/ 2147483646 h 50"/>
                <a:gd name="T56" fmla="*/ 2147483646 w 52"/>
                <a:gd name="T57" fmla="*/ 2147483646 h 50"/>
                <a:gd name="T58" fmla="*/ 2147483646 w 52"/>
                <a:gd name="T59" fmla="*/ 2147483646 h 50"/>
                <a:gd name="T60" fmla="*/ 2147483646 w 52"/>
                <a:gd name="T61" fmla="*/ 2147483646 h 50"/>
                <a:gd name="T62" fmla="*/ 2147483646 w 52"/>
                <a:gd name="T63" fmla="*/ 2147483646 h 50"/>
                <a:gd name="T64" fmla="*/ 2147483646 w 52"/>
                <a:gd name="T65" fmla="*/ 2147483646 h 50"/>
                <a:gd name="T66" fmla="*/ 2147483646 w 52"/>
                <a:gd name="T67" fmla="*/ 0 h 50"/>
                <a:gd name="T68" fmla="*/ 2147483646 w 52"/>
                <a:gd name="T69" fmla="*/ 2147483646 h 50"/>
                <a:gd name="T70" fmla="*/ 2147483646 w 52"/>
                <a:gd name="T71" fmla="*/ 2147483646 h 5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" h="50">
                  <a:moveTo>
                    <a:pt x="4" y="6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51" y="16"/>
                    <a:pt x="51" y="16"/>
                  </a:cubicBezTo>
                  <a:cubicBezTo>
                    <a:pt x="51" y="16"/>
                    <a:pt x="50" y="14"/>
                    <a:pt x="50" y="14"/>
                  </a:cubicBezTo>
                  <a:cubicBezTo>
                    <a:pt x="50" y="13"/>
                    <a:pt x="49" y="11"/>
                    <a:pt x="49" y="1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lnTo>
                    <a:pt x="4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7" name="Freeform 308"/>
            <p:cNvSpPr>
              <a:spLocks/>
            </p:cNvSpPr>
            <p:nvPr/>
          </p:nvSpPr>
          <p:spPr bwMode="auto">
            <a:xfrm>
              <a:off x="4683125" y="3667125"/>
              <a:ext cx="103188" cy="193675"/>
            </a:xfrm>
            <a:custGeom>
              <a:avLst/>
              <a:gdLst>
                <a:gd name="T0" fmla="*/ 2147483646 w 78"/>
                <a:gd name="T1" fmla="*/ 2147483646 h 150"/>
                <a:gd name="T2" fmla="*/ 2147483646 w 78"/>
                <a:gd name="T3" fmla="*/ 2147483646 h 150"/>
                <a:gd name="T4" fmla="*/ 2147483646 w 78"/>
                <a:gd name="T5" fmla="*/ 2147483646 h 150"/>
                <a:gd name="T6" fmla="*/ 0 w 78"/>
                <a:gd name="T7" fmla="*/ 2147483646 h 150"/>
                <a:gd name="T8" fmla="*/ 0 w 78"/>
                <a:gd name="T9" fmla="*/ 2147483646 h 150"/>
                <a:gd name="T10" fmla="*/ 2147483646 w 78"/>
                <a:gd name="T11" fmla="*/ 2147483646 h 150"/>
                <a:gd name="T12" fmla="*/ 2147483646 w 78"/>
                <a:gd name="T13" fmla="*/ 2147483646 h 150"/>
                <a:gd name="T14" fmla="*/ 2147483646 w 78"/>
                <a:gd name="T15" fmla="*/ 2147483646 h 150"/>
                <a:gd name="T16" fmla="*/ 2147483646 w 78"/>
                <a:gd name="T17" fmla="*/ 2147483646 h 150"/>
                <a:gd name="T18" fmla="*/ 2147483646 w 78"/>
                <a:gd name="T19" fmla="*/ 2147483646 h 150"/>
                <a:gd name="T20" fmla="*/ 2147483646 w 78"/>
                <a:gd name="T21" fmla="*/ 2147483646 h 150"/>
                <a:gd name="T22" fmla="*/ 2147483646 w 78"/>
                <a:gd name="T23" fmla="*/ 2147483646 h 150"/>
                <a:gd name="T24" fmla="*/ 2147483646 w 78"/>
                <a:gd name="T25" fmla="*/ 2147483646 h 150"/>
                <a:gd name="T26" fmla="*/ 2147483646 w 78"/>
                <a:gd name="T27" fmla="*/ 2147483646 h 150"/>
                <a:gd name="T28" fmla="*/ 2147483646 w 78"/>
                <a:gd name="T29" fmla="*/ 2147483646 h 150"/>
                <a:gd name="T30" fmla="*/ 2147483646 w 78"/>
                <a:gd name="T31" fmla="*/ 2147483646 h 150"/>
                <a:gd name="T32" fmla="*/ 2147483646 w 78"/>
                <a:gd name="T33" fmla="*/ 2147483646 h 150"/>
                <a:gd name="T34" fmla="*/ 2147483646 w 78"/>
                <a:gd name="T35" fmla="*/ 2147483646 h 150"/>
                <a:gd name="T36" fmla="*/ 2147483646 w 78"/>
                <a:gd name="T37" fmla="*/ 0 h 150"/>
                <a:gd name="T38" fmla="*/ 2147483646 w 78"/>
                <a:gd name="T39" fmla="*/ 0 h 150"/>
                <a:gd name="T40" fmla="*/ 2147483646 w 78"/>
                <a:gd name="T41" fmla="*/ 2147483646 h 150"/>
                <a:gd name="T42" fmla="*/ 2147483646 w 78"/>
                <a:gd name="T43" fmla="*/ 2147483646 h 15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8" h="150">
                  <a:moveTo>
                    <a:pt x="18" y="12"/>
                  </a:moveTo>
                  <a:lnTo>
                    <a:pt x="18" y="30"/>
                  </a:lnTo>
                  <a:lnTo>
                    <a:pt x="18" y="54"/>
                  </a:lnTo>
                  <a:lnTo>
                    <a:pt x="0" y="78"/>
                  </a:lnTo>
                  <a:lnTo>
                    <a:pt x="0" y="90"/>
                  </a:lnTo>
                  <a:lnTo>
                    <a:pt x="12" y="102"/>
                  </a:lnTo>
                  <a:lnTo>
                    <a:pt x="18" y="108"/>
                  </a:lnTo>
                  <a:lnTo>
                    <a:pt x="36" y="120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8" y="144"/>
                  </a:lnTo>
                  <a:lnTo>
                    <a:pt x="54" y="126"/>
                  </a:lnTo>
                  <a:lnTo>
                    <a:pt x="78" y="102"/>
                  </a:lnTo>
                  <a:lnTo>
                    <a:pt x="78" y="90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0"/>
                  </a:lnTo>
                  <a:lnTo>
                    <a:pt x="24" y="6"/>
                  </a:lnTo>
                  <a:lnTo>
                    <a:pt x="18" y="1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8" name="Freeform 309"/>
            <p:cNvSpPr>
              <a:spLocks/>
            </p:cNvSpPr>
            <p:nvPr/>
          </p:nvSpPr>
          <p:spPr bwMode="auto">
            <a:xfrm>
              <a:off x="4176713" y="3713163"/>
              <a:ext cx="296862" cy="227012"/>
            </a:xfrm>
            <a:custGeom>
              <a:avLst/>
              <a:gdLst>
                <a:gd name="T0" fmla="*/ 2147483646 w 228"/>
                <a:gd name="T1" fmla="*/ 2147483646 h 174"/>
                <a:gd name="T2" fmla="*/ 2147483646 w 228"/>
                <a:gd name="T3" fmla="*/ 2147483646 h 174"/>
                <a:gd name="T4" fmla="*/ 2147483646 w 228"/>
                <a:gd name="T5" fmla="*/ 2147483646 h 174"/>
                <a:gd name="T6" fmla="*/ 2147483646 w 228"/>
                <a:gd name="T7" fmla="*/ 2147483646 h 174"/>
                <a:gd name="T8" fmla="*/ 2147483646 w 228"/>
                <a:gd name="T9" fmla="*/ 2147483646 h 174"/>
                <a:gd name="T10" fmla="*/ 2147483646 w 228"/>
                <a:gd name="T11" fmla="*/ 2147483646 h 174"/>
                <a:gd name="T12" fmla="*/ 2147483646 w 228"/>
                <a:gd name="T13" fmla="*/ 2147483646 h 174"/>
                <a:gd name="T14" fmla="*/ 2147483646 w 228"/>
                <a:gd name="T15" fmla="*/ 2147483646 h 174"/>
                <a:gd name="T16" fmla="*/ 2147483646 w 228"/>
                <a:gd name="T17" fmla="*/ 2147483646 h 174"/>
                <a:gd name="T18" fmla="*/ 2147483646 w 228"/>
                <a:gd name="T19" fmla="*/ 2147483646 h 174"/>
                <a:gd name="T20" fmla="*/ 2147483646 w 228"/>
                <a:gd name="T21" fmla="*/ 2147483646 h 174"/>
                <a:gd name="T22" fmla="*/ 2147483646 w 228"/>
                <a:gd name="T23" fmla="*/ 2147483646 h 174"/>
                <a:gd name="T24" fmla="*/ 2147483646 w 228"/>
                <a:gd name="T25" fmla="*/ 2147483646 h 174"/>
                <a:gd name="T26" fmla="*/ 2147483646 w 228"/>
                <a:gd name="T27" fmla="*/ 0 h 174"/>
                <a:gd name="T28" fmla="*/ 2147483646 w 228"/>
                <a:gd name="T29" fmla="*/ 2147483646 h 174"/>
                <a:gd name="T30" fmla="*/ 2147483646 w 228"/>
                <a:gd name="T31" fmla="*/ 2147483646 h 174"/>
                <a:gd name="T32" fmla="*/ 2147483646 w 228"/>
                <a:gd name="T33" fmla="*/ 2147483646 h 174"/>
                <a:gd name="T34" fmla="*/ 2147483646 w 228"/>
                <a:gd name="T35" fmla="*/ 2147483646 h 174"/>
                <a:gd name="T36" fmla="*/ 2147483646 w 228"/>
                <a:gd name="T37" fmla="*/ 2147483646 h 174"/>
                <a:gd name="T38" fmla="*/ 0 w 228"/>
                <a:gd name="T39" fmla="*/ 2147483646 h 174"/>
                <a:gd name="T40" fmla="*/ 2147483646 w 228"/>
                <a:gd name="T41" fmla="*/ 2147483646 h 174"/>
                <a:gd name="T42" fmla="*/ 2147483646 w 228"/>
                <a:gd name="T43" fmla="*/ 2147483646 h 17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28" h="174">
                  <a:moveTo>
                    <a:pt x="90" y="156"/>
                  </a:moveTo>
                  <a:lnTo>
                    <a:pt x="114" y="138"/>
                  </a:lnTo>
                  <a:lnTo>
                    <a:pt x="144" y="120"/>
                  </a:lnTo>
                  <a:lnTo>
                    <a:pt x="180" y="108"/>
                  </a:lnTo>
                  <a:lnTo>
                    <a:pt x="186" y="96"/>
                  </a:lnTo>
                  <a:lnTo>
                    <a:pt x="192" y="84"/>
                  </a:lnTo>
                  <a:lnTo>
                    <a:pt x="216" y="78"/>
                  </a:lnTo>
                  <a:lnTo>
                    <a:pt x="228" y="72"/>
                  </a:lnTo>
                  <a:lnTo>
                    <a:pt x="222" y="42"/>
                  </a:lnTo>
                  <a:lnTo>
                    <a:pt x="216" y="12"/>
                  </a:lnTo>
                  <a:lnTo>
                    <a:pt x="210" y="12"/>
                  </a:lnTo>
                  <a:lnTo>
                    <a:pt x="186" y="12"/>
                  </a:lnTo>
                  <a:lnTo>
                    <a:pt x="168" y="12"/>
                  </a:lnTo>
                  <a:lnTo>
                    <a:pt x="144" y="0"/>
                  </a:lnTo>
                  <a:lnTo>
                    <a:pt x="120" y="36"/>
                  </a:lnTo>
                  <a:lnTo>
                    <a:pt x="96" y="60"/>
                  </a:lnTo>
                  <a:lnTo>
                    <a:pt x="72" y="90"/>
                  </a:lnTo>
                  <a:lnTo>
                    <a:pt x="66" y="138"/>
                  </a:lnTo>
                  <a:lnTo>
                    <a:pt x="12" y="162"/>
                  </a:lnTo>
                  <a:lnTo>
                    <a:pt x="0" y="174"/>
                  </a:lnTo>
                  <a:lnTo>
                    <a:pt x="84" y="174"/>
                  </a:lnTo>
                  <a:lnTo>
                    <a:pt x="90" y="15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49" name="Freeform 310"/>
            <p:cNvSpPr>
              <a:spLocks/>
            </p:cNvSpPr>
            <p:nvPr/>
          </p:nvSpPr>
          <p:spPr bwMode="auto">
            <a:xfrm>
              <a:off x="4087813" y="3940175"/>
              <a:ext cx="204787" cy="177800"/>
            </a:xfrm>
            <a:custGeom>
              <a:avLst/>
              <a:gdLst>
                <a:gd name="T0" fmla="*/ 2147483646 w 26"/>
                <a:gd name="T1" fmla="*/ 2147483646 h 23"/>
                <a:gd name="T2" fmla="*/ 2147483646 w 26"/>
                <a:gd name="T3" fmla="*/ 2147483646 h 23"/>
                <a:gd name="T4" fmla="*/ 2147483646 w 26"/>
                <a:gd name="T5" fmla="*/ 2147483646 h 23"/>
                <a:gd name="T6" fmla="*/ 2147483646 w 26"/>
                <a:gd name="T7" fmla="*/ 2147483646 h 23"/>
                <a:gd name="T8" fmla="*/ 2147483646 w 26"/>
                <a:gd name="T9" fmla="*/ 2147483646 h 23"/>
                <a:gd name="T10" fmla="*/ 2147483646 w 26"/>
                <a:gd name="T11" fmla="*/ 2147483646 h 23"/>
                <a:gd name="T12" fmla="*/ 2147483646 w 26"/>
                <a:gd name="T13" fmla="*/ 0 h 23"/>
                <a:gd name="T14" fmla="*/ 2147483646 w 26"/>
                <a:gd name="T15" fmla="*/ 0 h 23"/>
                <a:gd name="T16" fmla="*/ 2147483646 w 26"/>
                <a:gd name="T17" fmla="*/ 2147483646 h 23"/>
                <a:gd name="T18" fmla="*/ 2147483646 w 26"/>
                <a:gd name="T19" fmla="*/ 2147483646 h 23"/>
                <a:gd name="T20" fmla="*/ 0 w 26"/>
                <a:gd name="T21" fmla="*/ 2147483646 h 23"/>
                <a:gd name="T22" fmla="*/ 2147483646 w 26"/>
                <a:gd name="T23" fmla="*/ 2147483646 h 23"/>
                <a:gd name="T24" fmla="*/ 2147483646 w 26"/>
                <a:gd name="T25" fmla="*/ 2147483646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23">
                  <a:moveTo>
                    <a:pt x="13" y="16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12" y="23"/>
                    <a:pt x="12" y="23"/>
                  </a:cubicBezTo>
                  <a:cubicBezTo>
                    <a:pt x="13" y="23"/>
                    <a:pt x="13" y="16"/>
                    <a:pt x="13" y="16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0" name="Freeform 311"/>
            <p:cNvSpPr>
              <a:spLocks/>
            </p:cNvSpPr>
            <p:nvPr/>
          </p:nvSpPr>
          <p:spPr bwMode="auto">
            <a:xfrm>
              <a:off x="4097338" y="4337050"/>
              <a:ext cx="61912" cy="47625"/>
            </a:xfrm>
            <a:custGeom>
              <a:avLst/>
              <a:gdLst>
                <a:gd name="T0" fmla="*/ 2147483646 w 48"/>
                <a:gd name="T1" fmla="*/ 2147483646 h 36"/>
                <a:gd name="T2" fmla="*/ 2147483646 w 48"/>
                <a:gd name="T3" fmla="*/ 2147483646 h 36"/>
                <a:gd name="T4" fmla="*/ 2147483646 w 48"/>
                <a:gd name="T5" fmla="*/ 0 h 36"/>
                <a:gd name="T6" fmla="*/ 2147483646 w 48"/>
                <a:gd name="T7" fmla="*/ 0 h 36"/>
                <a:gd name="T8" fmla="*/ 2147483646 w 48"/>
                <a:gd name="T9" fmla="*/ 2147483646 h 36"/>
                <a:gd name="T10" fmla="*/ 0 w 48"/>
                <a:gd name="T11" fmla="*/ 2147483646 h 36"/>
                <a:gd name="T12" fmla="*/ 2147483646 w 48"/>
                <a:gd name="T13" fmla="*/ 2147483646 h 36"/>
                <a:gd name="T14" fmla="*/ 2147483646 w 48"/>
                <a:gd name="T15" fmla="*/ 2147483646 h 36"/>
                <a:gd name="T16" fmla="*/ 2147483646 w 48"/>
                <a:gd name="T17" fmla="*/ 2147483646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8" h="36">
                  <a:moveTo>
                    <a:pt x="48" y="24"/>
                  </a:moveTo>
                  <a:lnTo>
                    <a:pt x="48" y="6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18" y="36"/>
                  </a:lnTo>
                  <a:lnTo>
                    <a:pt x="36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1" name="Freeform 312"/>
            <p:cNvSpPr>
              <a:spLocks/>
            </p:cNvSpPr>
            <p:nvPr/>
          </p:nvSpPr>
          <p:spPr bwMode="auto">
            <a:xfrm>
              <a:off x="5046663" y="4065588"/>
              <a:ext cx="406400" cy="498475"/>
            </a:xfrm>
            <a:custGeom>
              <a:avLst/>
              <a:gdLst>
                <a:gd name="T0" fmla="*/ 2147483646 w 52"/>
                <a:gd name="T1" fmla="*/ 2147483646 h 64"/>
                <a:gd name="T2" fmla="*/ 2147483646 w 52"/>
                <a:gd name="T3" fmla="*/ 2147483646 h 64"/>
                <a:gd name="T4" fmla="*/ 2147483646 w 52"/>
                <a:gd name="T5" fmla="*/ 2147483646 h 64"/>
                <a:gd name="T6" fmla="*/ 2147483646 w 52"/>
                <a:gd name="T7" fmla="*/ 2147483646 h 64"/>
                <a:gd name="T8" fmla="*/ 2147483646 w 52"/>
                <a:gd name="T9" fmla="*/ 2147483646 h 64"/>
                <a:gd name="T10" fmla="*/ 2147483646 w 52"/>
                <a:gd name="T11" fmla="*/ 2147483646 h 64"/>
                <a:gd name="T12" fmla="*/ 2147483646 w 52"/>
                <a:gd name="T13" fmla="*/ 2147483646 h 64"/>
                <a:gd name="T14" fmla="*/ 2147483646 w 52"/>
                <a:gd name="T15" fmla="*/ 2147483646 h 64"/>
                <a:gd name="T16" fmla="*/ 2147483646 w 52"/>
                <a:gd name="T17" fmla="*/ 2147483646 h 64"/>
                <a:gd name="T18" fmla="*/ 0 w 52"/>
                <a:gd name="T19" fmla="*/ 2147483646 h 64"/>
                <a:gd name="T20" fmla="*/ 2147483646 w 52"/>
                <a:gd name="T21" fmla="*/ 2147483646 h 64"/>
                <a:gd name="T22" fmla="*/ 2147483646 w 52"/>
                <a:gd name="T23" fmla="*/ 2147483646 h 64"/>
                <a:gd name="T24" fmla="*/ 2147483646 w 52"/>
                <a:gd name="T25" fmla="*/ 2147483646 h 64"/>
                <a:gd name="T26" fmla="*/ 2147483646 w 52"/>
                <a:gd name="T27" fmla="*/ 2147483646 h 64"/>
                <a:gd name="T28" fmla="*/ 2147483646 w 52"/>
                <a:gd name="T29" fmla="*/ 2147483646 h 64"/>
                <a:gd name="T30" fmla="*/ 2147483646 w 52"/>
                <a:gd name="T31" fmla="*/ 2147483646 h 64"/>
                <a:gd name="T32" fmla="*/ 2147483646 w 52"/>
                <a:gd name="T33" fmla="*/ 2147483646 h 64"/>
                <a:gd name="T34" fmla="*/ 2147483646 w 52"/>
                <a:gd name="T35" fmla="*/ 2147483646 h 64"/>
                <a:gd name="T36" fmla="*/ 2147483646 w 52"/>
                <a:gd name="T37" fmla="*/ 2147483646 h 64"/>
                <a:gd name="T38" fmla="*/ 2147483646 w 52"/>
                <a:gd name="T39" fmla="*/ 2147483646 h 64"/>
                <a:gd name="T40" fmla="*/ 2147483646 w 52"/>
                <a:gd name="T41" fmla="*/ 2147483646 h 64"/>
                <a:gd name="T42" fmla="*/ 2147483646 w 52"/>
                <a:gd name="T43" fmla="*/ 2147483646 h 64"/>
                <a:gd name="T44" fmla="*/ 2147483646 w 52"/>
                <a:gd name="T45" fmla="*/ 2147483646 h 64"/>
                <a:gd name="T46" fmla="*/ 2147483646 w 52"/>
                <a:gd name="T47" fmla="*/ 2147483646 h 64"/>
                <a:gd name="T48" fmla="*/ 2147483646 w 52"/>
                <a:gd name="T49" fmla="*/ 2147483646 h 64"/>
                <a:gd name="T50" fmla="*/ 2147483646 w 52"/>
                <a:gd name="T51" fmla="*/ 2147483646 h 64"/>
                <a:gd name="T52" fmla="*/ 2147483646 w 52"/>
                <a:gd name="T53" fmla="*/ 2147483646 h 64"/>
                <a:gd name="T54" fmla="*/ 2147483646 w 52"/>
                <a:gd name="T55" fmla="*/ 2147483646 h 64"/>
                <a:gd name="T56" fmla="*/ 2147483646 w 52"/>
                <a:gd name="T57" fmla="*/ 2147483646 h 64"/>
                <a:gd name="T58" fmla="*/ 2147483646 w 52"/>
                <a:gd name="T59" fmla="*/ 2147483646 h 64"/>
                <a:gd name="T60" fmla="*/ 2147483646 w 52"/>
                <a:gd name="T61" fmla="*/ 2147483646 h 64"/>
                <a:gd name="T62" fmla="*/ 2147483646 w 52"/>
                <a:gd name="T63" fmla="*/ 2147483646 h 64"/>
                <a:gd name="T64" fmla="*/ 2147483646 w 52"/>
                <a:gd name="T65" fmla="*/ 2147483646 h 64"/>
                <a:gd name="T66" fmla="*/ 2147483646 w 52"/>
                <a:gd name="T67" fmla="*/ 2147483646 h 64"/>
                <a:gd name="T68" fmla="*/ 2147483646 w 52"/>
                <a:gd name="T69" fmla="*/ 2147483646 h 64"/>
                <a:gd name="T70" fmla="*/ 2147483646 w 52"/>
                <a:gd name="T71" fmla="*/ 0 h 64"/>
                <a:gd name="T72" fmla="*/ 2147483646 w 52"/>
                <a:gd name="T73" fmla="*/ 2147483646 h 64"/>
                <a:gd name="T74" fmla="*/ 2147483646 w 52"/>
                <a:gd name="T75" fmla="*/ 2147483646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52" h="64">
                  <a:moveTo>
                    <a:pt x="37" y="5"/>
                  </a:moveTo>
                  <a:cubicBezTo>
                    <a:pt x="37" y="5"/>
                    <a:pt x="15" y="5"/>
                    <a:pt x="11" y="5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2"/>
                    <a:pt x="42" y="2"/>
                    <a:pt x="42" y="2"/>
                  </a:cubicBezTo>
                  <a:lnTo>
                    <a:pt x="37" y="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2" name="Freeform 313"/>
            <p:cNvSpPr>
              <a:spLocks/>
            </p:cNvSpPr>
            <p:nvPr/>
          </p:nvSpPr>
          <p:spPr bwMode="auto">
            <a:xfrm>
              <a:off x="4292600" y="4392613"/>
              <a:ext cx="149225" cy="147637"/>
            </a:xfrm>
            <a:custGeom>
              <a:avLst/>
              <a:gdLst>
                <a:gd name="T0" fmla="*/ 2147483646 w 19"/>
                <a:gd name="T1" fmla="*/ 2147483646 h 19"/>
                <a:gd name="T2" fmla="*/ 2147483646 w 19"/>
                <a:gd name="T3" fmla="*/ 2147483646 h 19"/>
                <a:gd name="T4" fmla="*/ 2147483646 w 19"/>
                <a:gd name="T5" fmla="*/ 2147483646 h 19"/>
                <a:gd name="T6" fmla="*/ 2147483646 w 19"/>
                <a:gd name="T7" fmla="*/ 2147483646 h 19"/>
                <a:gd name="T8" fmla="*/ 2147483646 w 19"/>
                <a:gd name="T9" fmla="*/ 2147483646 h 19"/>
                <a:gd name="T10" fmla="*/ 2147483646 w 19"/>
                <a:gd name="T11" fmla="*/ 2147483646 h 19"/>
                <a:gd name="T12" fmla="*/ 2147483646 w 19"/>
                <a:gd name="T13" fmla="*/ 0 h 19"/>
                <a:gd name="T14" fmla="*/ 2147483646 w 19"/>
                <a:gd name="T15" fmla="*/ 0 h 19"/>
                <a:gd name="T16" fmla="*/ 2147483646 w 19"/>
                <a:gd name="T17" fmla="*/ 0 h 19"/>
                <a:gd name="T18" fmla="*/ 2147483646 w 19"/>
                <a:gd name="T19" fmla="*/ 2147483646 h 19"/>
                <a:gd name="T20" fmla="*/ 2147483646 w 19"/>
                <a:gd name="T21" fmla="*/ 2147483646 h 19"/>
                <a:gd name="T22" fmla="*/ 2147483646 w 19"/>
                <a:gd name="T23" fmla="*/ 2147483646 h 19"/>
                <a:gd name="T24" fmla="*/ 2147483646 w 19"/>
                <a:gd name="T25" fmla="*/ 2147483646 h 19"/>
                <a:gd name="T26" fmla="*/ 0 w 19"/>
                <a:gd name="T27" fmla="*/ 2147483646 h 19"/>
                <a:gd name="T28" fmla="*/ 2147483646 w 19"/>
                <a:gd name="T29" fmla="*/ 2147483646 h 19"/>
                <a:gd name="T30" fmla="*/ 2147483646 w 19"/>
                <a:gd name="T31" fmla="*/ 2147483646 h 19"/>
                <a:gd name="T32" fmla="*/ 2147483646 w 19"/>
                <a:gd name="T33" fmla="*/ 2147483646 h 19"/>
                <a:gd name="T34" fmla="*/ 2147483646 w 19"/>
                <a:gd name="T35" fmla="*/ 2147483646 h 19"/>
                <a:gd name="T36" fmla="*/ 2147483646 w 19"/>
                <a:gd name="T37" fmla="*/ 2147483646 h 19"/>
                <a:gd name="T38" fmla="*/ 2147483646 w 19"/>
                <a:gd name="T39" fmla="*/ 2147483646 h 19"/>
                <a:gd name="T40" fmla="*/ 2147483646 w 19"/>
                <a:gd name="T41" fmla="*/ 2147483646 h 19"/>
                <a:gd name="T42" fmla="*/ 2147483646 w 19"/>
                <a:gd name="T43" fmla="*/ 2147483646 h 19"/>
                <a:gd name="T44" fmla="*/ 2147483646 w 19"/>
                <a:gd name="T45" fmla="*/ 2147483646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9" h="19">
                  <a:moveTo>
                    <a:pt x="17" y="10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1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4"/>
                    <a:pt x="1" y="14"/>
                  </a:cubicBezTo>
                  <a:cubicBezTo>
                    <a:pt x="1" y="14"/>
                    <a:pt x="4" y="16"/>
                    <a:pt x="4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17" y="1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3" name="Freeform 314"/>
            <p:cNvSpPr>
              <a:spLocks/>
            </p:cNvSpPr>
            <p:nvPr/>
          </p:nvSpPr>
          <p:spPr bwMode="auto">
            <a:xfrm>
              <a:off x="4216400" y="4448175"/>
              <a:ext cx="106363" cy="92075"/>
            </a:xfrm>
            <a:custGeom>
              <a:avLst/>
              <a:gdLst>
                <a:gd name="T0" fmla="*/ 2147483646 w 14"/>
                <a:gd name="T1" fmla="*/ 2147483646 h 12"/>
                <a:gd name="T2" fmla="*/ 2147483646 w 14"/>
                <a:gd name="T3" fmla="*/ 2147483646 h 12"/>
                <a:gd name="T4" fmla="*/ 2147483646 w 14"/>
                <a:gd name="T5" fmla="*/ 2147483646 h 12"/>
                <a:gd name="T6" fmla="*/ 2147483646 w 14"/>
                <a:gd name="T7" fmla="*/ 2147483646 h 12"/>
                <a:gd name="T8" fmla="*/ 2147483646 w 14"/>
                <a:gd name="T9" fmla="*/ 2147483646 h 12"/>
                <a:gd name="T10" fmla="*/ 2147483646 w 14"/>
                <a:gd name="T11" fmla="*/ 0 h 12"/>
                <a:gd name="T12" fmla="*/ 2147483646 w 14"/>
                <a:gd name="T13" fmla="*/ 2147483646 h 12"/>
                <a:gd name="T14" fmla="*/ 2147483646 w 14"/>
                <a:gd name="T15" fmla="*/ 2147483646 h 12"/>
                <a:gd name="T16" fmla="*/ 0 w 14"/>
                <a:gd name="T17" fmla="*/ 2147483646 h 12"/>
                <a:gd name="T18" fmla="*/ 2147483646 w 14"/>
                <a:gd name="T19" fmla="*/ 2147483646 h 12"/>
                <a:gd name="T20" fmla="*/ 2147483646 w 14"/>
                <a:gd name="T21" fmla="*/ 2147483646 h 12"/>
                <a:gd name="T22" fmla="*/ 2147483646 w 14"/>
                <a:gd name="T23" fmla="*/ 2147483646 h 12"/>
                <a:gd name="T24" fmla="*/ 2147483646 w 14"/>
                <a:gd name="T25" fmla="*/ 2147483646 h 12"/>
                <a:gd name="T26" fmla="*/ 2147483646 w 14"/>
                <a:gd name="T27" fmla="*/ 2147483646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" h="12">
                  <a:moveTo>
                    <a:pt x="11" y="7"/>
                  </a:moveTo>
                  <a:cubicBezTo>
                    <a:pt x="10" y="7"/>
                    <a:pt x="11" y="4"/>
                    <a:pt x="11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4"/>
                    <a:pt x="8" y="4"/>
                  </a:cubicBezTo>
                  <a:cubicBezTo>
                    <a:pt x="7" y="4"/>
                    <a:pt x="6" y="1"/>
                    <a:pt x="6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1" y="7"/>
                    <a:pt x="11" y="7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4" name="Freeform 315"/>
            <p:cNvSpPr>
              <a:spLocks/>
            </p:cNvSpPr>
            <p:nvPr/>
          </p:nvSpPr>
          <p:spPr bwMode="auto">
            <a:xfrm>
              <a:off x="4167188" y="4416425"/>
              <a:ext cx="79375" cy="69850"/>
            </a:xfrm>
            <a:custGeom>
              <a:avLst/>
              <a:gdLst>
                <a:gd name="T0" fmla="*/ 2147483646 w 60"/>
                <a:gd name="T1" fmla="*/ 2147483646 h 54"/>
                <a:gd name="T2" fmla="*/ 2147483646 w 60"/>
                <a:gd name="T3" fmla="*/ 2147483646 h 54"/>
                <a:gd name="T4" fmla="*/ 2147483646 w 60"/>
                <a:gd name="T5" fmla="*/ 2147483646 h 54"/>
                <a:gd name="T6" fmla="*/ 2147483646 w 60"/>
                <a:gd name="T7" fmla="*/ 0 h 54"/>
                <a:gd name="T8" fmla="*/ 2147483646 w 60"/>
                <a:gd name="T9" fmla="*/ 0 h 54"/>
                <a:gd name="T10" fmla="*/ 2147483646 w 60"/>
                <a:gd name="T11" fmla="*/ 2147483646 h 54"/>
                <a:gd name="T12" fmla="*/ 0 w 60"/>
                <a:gd name="T13" fmla="*/ 2147483646 h 54"/>
                <a:gd name="T14" fmla="*/ 2147483646 w 60"/>
                <a:gd name="T15" fmla="*/ 2147483646 h 54"/>
                <a:gd name="T16" fmla="*/ 2147483646 w 60"/>
                <a:gd name="T17" fmla="*/ 2147483646 h 54"/>
                <a:gd name="T18" fmla="*/ 2147483646 w 60"/>
                <a:gd name="T19" fmla="*/ 2147483646 h 54"/>
                <a:gd name="T20" fmla="*/ 2147483646 w 60"/>
                <a:gd name="T21" fmla="*/ 2147483646 h 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0" h="54">
                  <a:moveTo>
                    <a:pt x="54" y="36"/>
                  </a:moveTo>
                  <a:lnTo>
                    <a:pt x="60" y="24"/>
                  </a:lnTo>
                  <a:lnTo>
                    <a:pt x="54" y="18"/>
                  </a:lnTo>
                  <a:lnTo>
                    <a:pt x="42" y="0"/>
                  </a:lnTo>
                  <a:lnTo>
                    <a:pt x="18" y="0"/>
                  </a:lnTo>
                  <a:lnTo>
                    <a:pt x="12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36" y="54"/>
                  </a:lnTo>
                  <a:lnTo>
                    <a:pt x="42" y="42"/>
                  </a:lnTo>
                  <a:lnTo>
                    <a:pt x="54" y="3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5" name="Rectangle 316"/>
            <p:cNvSpPr>
              <a:spLocks noChangeArrowheads="1"/>
            </p:cNvSpPr>
            <p:nvPr/>
          </p:nvSpPr>
          <p:spPr bwMode="auto">
            <a:xfrm>
              <a:off x="4283075" y="3940175"/>
              <a:ext cx="9525" cy="23813"/>
            </a:xfrm>
            <a:prstGeom prst="rect">
              <a:avLst/>
            </a:prstGeom>
            <a:grpFill/>
            <a:ln w="9525">
              <a:solidFill>
                <a:srgbClr val="003344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171" eaLnBrk="1" hangingPunct="1">
                <a:spcBef>
                  <a:spcPct val="15000"/>
                </a:spcBef>
                <a:defRPr/>
              </a:pPr>
              <a:endParaRPr lang="en-US" altLang="en-US">
                <a:solidFill>
                  <a:srgbClr val="003245"/>
                </a:solidFill>
              </a:endParaRPr>
            </a:p>
          </p:txBody>
        </p:sp>
        <p:sp>
          <p:nvSpPr>
            <p:cNvPr id="256" name="Freeform 317"/>
            <p:cNvSpPr>
              <a:spLocks/>
            </p:cNvSpPr>
            <p:nvPr/>
          </p:nvSpPr>
          <p:spPr bwMode="auto">
            <a:xfrm>
              <a:off x="4283075" y="3667125"/>
              <a:ext cx="512763" cy="504825"/>
            </a:xfrm>
            <a:custGeom>
              <a:avLst/>
              <a:gdLst>
                <a:gd name="T0" fmla="*/ 2147483646 w 390"/>
                <a:gd name="T1" fmla="*/ 2147483646 h 390"/>
                <a:gd name="T2" fmla="*/ 2147483646 w 390"/>
                <a:gd name="T3" fmla="*/ 2147483646 h 390"/>
                <a:gd name="T4" fmla="*/ 2147483646 w 390"/>
                <a:gd name="T5" fmla="*/ 2147483646 h 390"/>
                <a:gd name="T6" fmla="*/ 2147483646 w 390"/>
                <a:gd name="T7" fmla="*/ 2147483646 h 390"/>
                <a:gd name="T8" fmla="*/ 2147483646 w 390"/>
                <a:gd name="T9" fmla="*/ 2147483646 h 390"/>
                <a:gd name="T10" fmla="*/ 2147483646 w 390"/>
                <a:gd name="T11" fmla="*/ 2147483646 h 390"/>
                <a:gd name="T12" fmla="*/ 2147483646 w 390"/>
                <a:gd name="T13" fmla="*/ 2147483646 h 390"/>
                <a:gd name="T14" fmla="*/ 2147483646 w 390"/>
                <a:gd name="T15" fmla="*/ 2147483646 h 390"/>
                <a:gd name="T16" fmla="*/ 2147483646 w 390"/>
                <a:gd name="T17" fmla="*/ 2147483646 h 390"/>
                <a:gd name="T18" fmla="*/ 2147483646 w 390"/>
                <a:gd name="T19" fmla="*/ 2147483646 h 390"/>
                <a:gd name="T20" fmla="*/ 2147483646 w 390"/>
                <a:gd name="T21" fmla="*/ 2147483646 h 390"/>
                <a:gd name="T22" fmla="*/ 2147483646 w 390"/>
                <a:gd name="T23" fmla="*/ 2147483646 h 390"/>
                <a:gd name="T24" fmla="*/ 2147483646 w 390"/>
                <a:gd name="T25" fmla="*/ 2147483646 h 390"/>
                <a:gd name="T26" fmla="*/ 2147483646 w 390"/>
                <a:gd name="T27" fmla="*/ 2147483646 h 390"/>
                <a:gd name="T28" fmla="*/ 2147483646 w 390"/>
                <a:gd name="T29" fmla="*/ 2147483646 h 390"/>
                <a:gd name="T30" fmla="*/ 2147483646 w 390"/>
                <a:gd name="T31" fmla="*/ 2147483646 h 390"/>
                <a:gd name="T32" fmla="*/ 2147483646 w 390"/>
                <a:gd name="T33" fmla="*/ 2147483646 h 390"/>
                <a:gd name="T34" fmla="*/ 2147483646 w 390"/>
                <a:gd name="T35" fmla="*/ 2147483646 h 390"/>
                <a:gd name="T36" fmla="*/ 2147483646 w 390"/>
                <a:gd name="T37" fmla="*/ 2147483646 h 390"/>
                <a:gd name="T38" fmla="*/ 2147483646 w 390"/>
                <a:gd name="T39" fmla="*/ 2147483646 h 390"/>
                <a:gd name="T40" fmla="*/ 2147483646 w 390"/>
                <a:gd name="T41" fmla="*/ 2147483646 h 390"/>
                <a:gd name="T42" fmla="*/ 2147483646 w 390"/>
                <a:gd name="T43" fmla="*/ 2147483646 h 390"/>
                <a:gd name="T44" fmla="*/ 2147483646 w 390"/>
                <a:gd name="T45" fmla="*/ 2147483646 h 390"/>
                <a:gd name="T46" fmla="*/ 2147483646 w 390"/>
                <a:gd name="T47" fmla="*/ 2147483646 h 390"/>
                <a:gd name="T48" fmla="*/ 2147483646 w 390"/>
                <a:gd name="T49" fmla="*/ 0 h 390"/>
                <a:gd name="T50" fmla="*/ 2147483646 w 390"/>
                <a:gd name="T51" fmla="*/ 2147483646 h 390"/>
                <a:gd name="T52" fmla="*/ 2147483646 w 390"/>
                <a:gd name="T53" fmla="*/ 2147483646 h 390"/>
                <a:gd name="T54" fmla="*/ 2147483646 w 390"/>
                <a:gd name="T55" fmla="*/ 2147483646 h 390"/>
                <a:gd name="T56" fmla="*/ 2147483646 w 390"/>
                <a:gd name="T57" fmla="*/ 2147483646 h 390"/>
                <a:gd name="T58" fmla="*/ 2147483646 w 390"/>
                <a:gd name="T59" fmla="*/ 2147483646 h 390"/>
                <a:gd name="T60" fmla="*/ 2147483646 w 390"/>
                <a:gd name="T61" fmla="*/ 2147483646 h 390"/>
                <a:gd name="T62" fmla="*/ 2147483646 w 390"/>
                <a:gd name="T63" fmla="*/ 2147483646 h 390"/>
                <a:gd name="T64" fmla="*/ 2147483646 w 390"/>
                <a:gd name="T65" fmla="*/ 2147483646 h 390"/>
                <a:gd name="T66" fmla="*/ 2147483646 w 390"/>
                <a:gd name="T67" fmla="*/ 2147483646 h 390"/>
                <a:gd name="T68" fmla="*/ 2147483646 w 390"/>
                <a:gd name="T69" fmla="*/ 2147483646 h 390"/>
                <a:gd name="T70" fmla="*/ 2147483646 w 390"/>
                <a:gd name="T71" fmla="*/ 2147483646 h 390"/>
                <a:gd name="T72" fmla="*/ 2147483646 w 390"/>
                <a:gd name="T73" fmla="*/ 2147483646 h 390"/>
                <a:gd name="T74" fmla="*/ 2147483646 w 390"/>
                <a:gd name="T75" fmla="*/ 2147483646 h 390"/>
                <a:gd name="T76" fmla="*/ 2147483646 w 390"/>
                <a:gd name="T77" fmla="*/ 2147483646 h 390"/>
                <a:gd name="T78" fmla="*/ 0 w 390"/>
                <a:gd name="T79" fmla="*/ 2147483646 h 390"/>
                <a:gd name="T80" fmla="*/ 2147483646 w 390"/>
                <a:gd name="T81" fmla="*/ 2147483646 h 390"/>
                <a:gd name="T82" fmla="*/ 2147483646 w 390"/>
                <a:gd name="T83" fmla="*/ 2147483646 h 390"/>
                <a:gd name="T84" fmla="*/ 2147483646 w 390"/>
                <a:gd name="T85" fmla="*/ 2147483646 h 3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90" h="390">
                  <a:moveTo>
                    <a:pt x="60" y="270"/>
                  </a:moveTo>
                  <a:lnTo>
                    <a:pt x="216" y="378"/>
                  </a:lnTo>
                  <a:lnTo>
                    <a:pt x="228" y="390"/>
                  </a:lnTo>
                  <a:lnTo>
                    <a:pt x="246" y="390"/>
                  </a:lnTo>
                  <a:lnTo>
                    <a:pt x="282" y="372"/>
                  </a:lnTo>
                  <a:lnTo>
                    <a:pt x="390" y="300"/>
                  </a:lnTo>
                  <a:lnTo>
                    <a:pt x="384" y="300"/>
                  </a:lnTo>
                  <a:lnTo>
                    <a:pt x="366" y="276"/>
                  </a:lnTo>
                  <a:lnTo>
                    <a:pt x="354" y="270"/>
                  </a:lnTo>
                  <a:lnTo>
                    <a:pt x="342" y="246"/>
                  </a:lnTo>
                  <a:lnTo>
                    <a:pt x="348" y="234"/>
                  </a:lnTo>
                  <a:lnTo>
                    <a:pt x="348" y="174"/>
                  </a:lnTo>
                  <a:lnTo>
                    <a:pt x="342" y="162"/>
                  </a:lnTo>
                  <a:lnTo>
                    <a:pt x="348" y="150"/>
                  </a:lnTo>
                  <a:lnTo>
                    <a:pt x="342" y="144"/>
                  </a:lnTo>
                  <a:lnTo>
                    <a:pt x="342" y="120"/>
                  </a:lnTo>
                  <a:lnTo>
                    <a:pt x="324" y="108"/>
                  </a:lnTo>
                  <a:lnTo>
                    <a:pt x="318" y="102"/>
                  </a:lnTo>
                  <a:lnTo>
                    <a:pt x="306" y="90"/>
                  </a:lnTo>
                  <a:lnTo>
                    <a:pt x="306" y="78"/>
                  </a:lnTo>
                  <a:lnTo>
                    <a:pt x="324" y="54"/>
                  </a:lnTo>
                  <a:lnTo>
                    <a:pt x="324" y="30"/>
                  </a:lnTo>
                  <a:lnTo>
                    <a:pt x="324" y="12"/>
                  </a:lnTo>
                  <a:lnTo>
                    <a:pt x="330" y="6"/>
                  </a:lnTo>
                  <a:lnTo>
                    <a:pt x="330" y="0"/>
                  </a:lnTo>
                  <a:lnTo>
                    <a:pt x="318" y="6"/>
                  </a:lnTo>
                  <a:lnTo>
                    <a:pt x="288" y="12"/>
                  </a:lnTo>
                  <a:lnTo>
                    <a:pt x="222" y="12"/>
                  </a:lnTo>
                  <a:lnTo>
                    <a:pt x="162" y="30"/>
                  </a:lnTo>
                  <a:lnTo>
                    <a:pt x="132" y="48"/>
                  </a:lnTo>
                  <a:lnTo>
                    <a:pt x="138" y="78"/>
                  </a:lnTo>
                  <a:lnTo>
                    <a:pt x="144" y="108"/>
                  </a:lnTo>
                  <a:lnTo>
                    <a:pt x="132" y="114"/>
                  </a:lnTo>
                  <a:lnTo>
                    <a:pt x="108" y="120"/>
                  </a:lnTo>
                  <a:lnTo>
                    <a:pt x="102" y="132"/>
                  </a:lnTo>
                  <a:lnTo>
                    <a:pt x="96" y="144"/>
                  </a:lnTo>
                  <a:lnTo>
                    <a:pt x="60" y="156"/>
                  </a:lnTo>
                  <a:lnTo>
                    <a:pt x="30" y="174"/>
                  </a:lnTo>
                  <a:lnTo>
                    <a:pt x="6" y="192"/>
                  </a:lnTo>
                  <a:lnTo>
                    <a:pt x="0" y="210"/>
                  </a:lnTo>
                  <a:lnTo>
                    <a:pt x="6" y="210"/>
                  </a:lnTo>
                  <a:lnTo>
                    <a:pt x="6" y="228"/>
                  </a:lnTo>
                  <a:lnTo>
                    <a:pt x="60" y="27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7" name="Freeform 318"/>
            <p:cNvSpPr>
              <a:spLocks/>
            </p:cNvSpPr>
            <p:nvPr/>
          </p:nvSpPr>
          <p:spPr bwMode="auto">
            <a:xfrm>
              <a:off x="4283075" y="3667125"/>
              <a:ext cx="512763" cy="504825"/>
            </a:xfrm>
            <a:custGeom>
              <a:avLst/>
              <a:gdLst>
                <a:gd name="T0" fmla="*/ 2147483646 w 390"/>
                <a:gd name="T1" fmla="*/ 2147483646 h 390"/>
                <a:gd name="T2" fmla="*/ 2147483646 w 390"/>
                <a:gd name="T3" fmla="*/ 2147483646 h 390"/>
                <a:gd name="T4" fmla="*/ 2147483646 w 390"/>
                <a:gd name="T5" fmla="*/ 2147483646 h 390"/>
                <a:gd name="T6" fmla="*/ 2147483646 w 390"/>
                <a:gd name="T7" fmla="*/ 2147483646 h 390"/>
                <a:gd name="T8" fmla="*/ 2147483646 w 390"/>
                <a:gd name="T9" fmla="*/ 2147483646 h 390"/>
                <a:gd name="T10" fmla="*/ 2147483646 w 390"/>
                <a:gd name="T11" fmla="*/ 2147483646 h 390"/>
                <a:gd name="T12" fmla="*/ 2147483646 w 390"/>
                <a:gd name="T13" fmla="*/ 2147483646 h 390"/>
                <a:gd name="T14" fmla="*/ 2147483646 w 390"/>
                <a:gd name="T15" fmla="*/ 2147483646 h 390"/>
                <a:gd name="T16" fmla="*/ 2147483646 w 390"/>
                <a:gd name="T17" fmla="*/ 2147483646 h 390"/>
                <a:gd name="T18" fmla="*/ 2147483646 w 390"/>
                <a:gd name="T19" fmla="*/ 2147483646 h 390"/>
                <a:gd name="T20" fmla="*/ 2147483646 w 390"/>
                <a:gd name="T21" fmla="*/ 2147483646 h 390"/>
                <a:gd name="T22" fmla="*/ 2147483646 w 390"/>
                <a:gd name="T23" fmla="*/ 2147483646 h 390"/>
                <a:gd name="T24" fmla="*/ 2147483646 w 390"/>
                <a:gd name="T25" fmla="*/ 2147483646 h 390"/>
                <a:gd name="T26" fmla="*/ 2147483646 w 390"/>
                <a:gd name="T27" fmla="*/ 2147483646 h 390"/>
                <a:gd name="T28" fmla="*/ 2147483646 w 390"/>
                <a:gd name="T29" fmla="*/ 2147483646 h 390"/>
                <a:gd name="T30" fmla="*/ 2147483646 w 390"/>
                <a:gd name="T31" fmla="*/ 2147483646 h 390"/>
                <a:gd name="T32" fmla="*/ 2147483646 w 390"/>
                <a:gd name="T33" fmla="*/ 2147483646 h 390"/>
                <a:gd name="T34" fmla="*/ 2147483646 w 390"/>
                <a:gd name="T35" fmla="*/ 2147483646 h 390"/>
                <a:gd name="T36" fmla="*/ 2147483646 w 390"/>
                <a:gd name="T37" fmla="*/ 2147483646 h 390"/>
                <a:gd name="T38" fmla="*/ 2147483646 w 390"/>
                <a:gd name="T39" fmla="*/ 2147483646 h 390"/>
                <a:gd name="T40" fmla="*/ 2147483646 w 390"/>
                <a:gd name="T41" fmla="*/ 2147483646 h 390"/>
                <a:gd name="T42" fmla="*/ 2147483646 w 390"/>
                <a:gd name="T43" fmla="*/ 2147483646 h 390"/>
                <a:gd name="T44" fmla="*/ 2147483646 w 390"/>
                <a:gd name="T45" fmla="*/ 2147483646 h 390"/>
                <a:gd name="T46" fmla="*/ 2147483646 w 390"/>
                <a:gd name="T47" fmla="*/ 2147483646 h 390"/>
                <a:gd name="T48" fmla="*/ 2147483646 w 390"/>
                <a:gd name="T49" fmla="*/ 0 h 390"/>
                <a:gd name="T50" fmla="*/ 2147483646 w 390"/>
                <a:gd name="T51" fmla="*/ 2147483646 h 390"/>
                <a:gd name="T52" fmla="*/ 2147483646 w 390"/>
                <a:gd name="T53" fmla="*/ 2147483646 h 390"/>
                <a:gd name="T54" fmla="*/ 2147483646 w 390"/>
                <a:gd name="T55" fmla="*/ 2147483646 h 390"/>
                <a:gd name="T56" fmla="*/ 2147483646 w 390"/>
                <a:gd name="T57" fmla="*/ 2147483646 h 390"/>
                <a:gd name="T58" fmla="*/ 2147483646 w 390"/>
                <a:gd name="T59" fmla="*/ 2147483646 h 390"/>
                <a:gd name="T60" fmla="*/ 2147483646 w 390"/>
                <a:gd name="T61" fmla="*/ 2147483646 h 390"/>
                <a:gd name="T62" fmla="*/ 2147483646 w 390"/>
                <a:gd name="T63" fmla="*/ 2147483646 h 390"/>
                <a:gd name="T64" fmla="*/ 2147483646 w 390"/>
                <a:gd name="T65" fmla="*/ 2147483646 h 390"/>
                <a:gd name="T66" fmla="*/ 2147483646 w 390"/>
                <a:gd name="T67" fmla="*/ 2147483646 h 390"/>
                <a:gd name="T68" fmla="*/ 2147483646 w 390"/>
                <a:gd name="T69" fmla="*/ 2147483646 h 390"/>
                <a:gd name="T70" fmla="*/ 2147483646 w 390"/>
                <a:gd name="T71" fmla="*/ 2147483646 h 390"/>
                <a:gd name="T72" fmla="*/ 2147483646 w 390"/>
                <a:gd name="T73" fmla="*/ 2147483646 h 390"/>
                <a:gd name="T74" fmla="*/ 2147483646 w 390"/>
                <a:gd name="T75" fmla="*/ 2147483646 h 390"/>
                <a:gd name="T76" fmla="*/ 2147483646 w 390"/>
                <a:gd name="T77" fmla="*/ 2147483646 h 390"/>
                <a:gd name="T78" fmla="*/ 0 w 390"/>
                <a:gd name="T79" fmla="*/ 2147483646 h 390"/>
                <a:gd name="T80" fmla="*/ 2147483646 w 390"/>
                <a:gd name="T81" fmla="*/ 2147483646 h 390"/>
                <a:gd name="T82" fmla="*/ 2147483646 w 390"/>
                <a:gd name="T83" fmla="*/ 2147483646 h 390"/>
                <a:gd name="T84" fmla="*/ 2147483646 w 390"/>
                <a:gd name="T85" fmla="*/ 2147483646 h 3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90" h="390">
                  <a:moveTo>
                    <a:pt x="60" y="270"/>
                  </a:moveTo>
                  <a:lnTo>
                    <a:pt x="216" y="378"/>
                  </a:lnTo>
                  <a:lnTo>
                    <a:pt x="228" y="390"/>
                  </a:lnTo>
                  <a:lnTo>
                    <a:pt x="246" y="390"/>
                  </a:lnTo>
                  <a:lnTo>
                    <a:pt x="282" y="372"/>
                  </a:lnTo>
                  <a:lnTo>
                    <a:pt x="390" y="300"/>
                  </a:lnTo>
                  <a:lnTo>
                    <a:pt x="384" y="300"/>
                  </a:lnTo>
                  <a:lnTo>
                    <a:pt x="366" y="276"/>
                  </a:lnTo>
                  <a:lnTo>
                    <a:pt x="354" y="270"/>
                  </a:lnTo>
                  <a:lnTo>
                    <a:pt x="342" y="246"/>
                  </a:lnTo>
                  <a:lnTo>
                    <a:pt x="348" y="234"/>
                  </a:lnTo>
                  <a:lnTo>
                    <a:pt x="348" y="174"/>
                  </a:lnTo>
                  <a:lnTo>
                    <a:pt x="342" y="162"/>
                  </a:lnTo>
                  <a:lnTo>
                    <a:pt x="348" y="150"/>
                  </a:lnTo>
                  <a:lnTo>
                    <a:pt x="342" y="144"/>
                  </a:lnTo>
                  <a:lnTo>
                    <a:pt x="342" y="120"/>
                  </a:lnTo>
                  <a:lnTo>
                    <a:pt x="324" y="108"/>
                  </a:lnTo>
                  <a:lnTo>
                    <a:pt x="318" y="102"/>
                  </a:lnTo>
                  <a:lnTo>
                    <a:pt x="306" y="90"/>
                  </a:lnTo>
                  <a:lnTo>
                    <a:pt x="306" y="78"/>
                  </a:lnTo>
                  <a:lnTo>
                    <a:pt x="324" y="54"/>
                  </a:lnTo>
                  <a:lnTo>
                    <a:pt x="324" y="30"/>
                  </a:lnTo>
                  <a:lnTo>
                    <a:pt x="324" y="12"/>
                  </a:lnTo>
                  <a:lnTo>
                    <a:pt x="330" y="6"/>
                  </a:lnTo>
                  <a:lnTo>
                    <a:pt x="330" y="0"/>
                  </a:lnTo>
                  <a:lnTo>
                    <a:pt x="318" y="6"/>
                  </a:lnTo>
                  <a:lnTo>
                    <a:pt x="288" y="12"/>
                  </a:lnTo>
                  <a:lnTo>
                    <a:pt x="222" y="12"/>
                  </a:lnTo>
                  <a:lnTo>
                    <a:pt x="162" y="30"/>
                  </a:lnTo>
                  <a:lnTo>
                    <a:pt x="132" y="48"/>
                  </a:lnTo>
                  <a:lnTo>
                    <a:pt x="138" y="78"/>
                  </a:lnTo>
                  <a:lnTo>
                    <a:pt x="144" y="108"/>
                  </a:lnTo>
                  <a:lnTo>
                    <a:pt x="132" y="114"/>
                  </a:lnTo>
                  <a:lnTo>
                    <a:pt x="108" y="120"/>
                  </a:lnTo>
                  <a:lnTo>
                    <a:pt x="102" y="132"/>
                  </a:lnTo>
                  <a:lnTo>
                    <a:pt x="96" y="144"/>
                  </a:lnTo>
                  <a:lnTo>
                    <a:pt x="60" y="156"/>
                  </a:lnTo>
                  <a:lnTo>
                    <a:pt x="30" y="174"/>
                  </a:lnTo>
                  <a:lnTo>
                    <a:pt x="6" y="192"/>
                  </a:lnTo>
                  <a:lnTo>
                    <a:pt x="0" y="210"/>
                  </a:lnTo>
                  <a:lnTo>
                    <a:pt x="6" y="210"/>
                  </a:lnTo>
                  <a:lnTo>
                    <a:pt x="6" y="228"/>
                  </a:lnTo>
                  <a:lnTo>
                    <a:pt x="60" y="270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8" name="Freeform 327"/>
            <p:cNvSpPr>
              <a:spLocks/>
            </p:cNvSpPr>
            <p:nvPr/>
          </p:nvSpPr>
          <p:spPr bwMode="auto">
            <a:xfrm>
              <a:off x="5743575" y="3657600"/>
              <a:ext cx="25400" cy="17463"/>
            </a:xfrm>
            <a:custGeom>
              <a:avLst/>
              <a:gdLst>
                <a:gd name="T0" fmla="*/ 0 w 18"/>
                <a:gd name="T1" fmla="*/ 0 h 12"/>
                <a:gd name="T2" fmla="*/ 2147483646 w 18"/>
                <a:gd name="T3" fmla="*/ 2147483646 h 12"/>
                <a:gd name="T4" fmla="*/ 2147483646 w 18"/>
                <a:gd name="T5" fmla="*/ 2147483646 h 12"/>
                <a:gd name="T6" fmla="*/ 2147483646 w 18"/>
                <a:gd name="T7" fmla="*/ 0 h 12"/>
                <a:gd name="T8" fmla="*/ 0 w 1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lnTo>
                    <a:pt x="18" y="12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59" name="Freeform 328"/>
            <p:cNvSpPr>
              <a:spLocks/>
            </p:cNvSpPr>
            <p:nvPr/>
          </p:nvSpPr>
          <p:spPr bwMode="auto">
            <a:xfrm>
              <a:off x="5707063" y="3619500"/>
              <a:ext cx="14287" cy="23813"/>
            </a:xfrm>
            <a:custGeom>
              <a:avLst/>
              <a:gdLst>
                <a:gd name="T0" fmla="*/ 0 w 12"/>
                <a:gd name="T1" fmla="*/ 0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0 w 1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lnTo>
                    <a:pt x="12" y="18"/>
                  </a:lnTo>
                  <a:lnTo>
                    <a:pt x="12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0" name="Freeform 334"/>
            <p:cNvSpPr>
              <a:spLocks/>
            </p:cNvSpPr>
            <p:nvPr/>
          </p:nvSpPr>
          <p:spPr bwMode="auto">
            <a:xfrm>
              <a:off x="5013325" y="2206625"/>
              <a:ext cx="266700" cy="585788"/>
            </a:xfrm>
            <a:custGeom>
              <a:avLst/>
              <a:gdLst>
                <a:gd name="T0" fmla="*/ 2147483646 w 34"/>
                <a:gd name="T1" fmla="*/ 2147483646 h 75"/>
                <a:gd name="T2" fmla="*/ 2147483646 w 34"/>
                <a:gd name="T3" fmla="*/ 2147483646 h 75"/>
                <a:gd name="T4" fmla="*/ 2147483646 w 34"/>
                <a:gd name="T5" fmla="*/ 2147483646 h 75"/>
                <a:gd name="T6" fmla="*/ 2147483646 w 34"/>
                <a:gd name="T7" fmla="*/ 2147483646 h 75"/>
                <a:gd name="T8" fmla="*/ 2147483646 w 34"/>
                <a:gd name="T9" fmla="*/ 2147483646 h 75"/>
                <a:gd name="T10" fmla="*/ 2147483646 w 34"/>
                <a:gd name="T11" fmla="*/ 2147483646 h 75"/>
                <a:gd name="T12" fmla="*/ 2147483646 w 34"/>
                <a:gd name="T13" fmla="*/ 2147483646 h 75"/>
                <a:gd name="T14" fmla="*/ 2147483646 w 34"/>
                <a:gd name="T15" fmla="*/ 2147483646 h 75"/>
                <a:gd name="T16" fmla="*/ 2147483646 w 34"/>
                <a:gd name="T17" fmla="*/ 2147483646 h 75"/>
                <a:gd name="T18" fmla="*/ 2147483646 w 34"/>
                <a:gd name="T19" fmla="*/ 2147483646 h 75"/>
                <a:gd name="T20" fmla="*/ 2147483646 w 34"/>
                <a:gd name="T21" fmla="*/ 2147483646 h 75"/>
                <a:gd name="T22" fmla="*/ 2147483646 w 34"/>
                <a:gd name="T23" fmla="*/ 2147483646 h 75"/>
                <a:gd name="T24" fmla="*/ 2147483646 w 34"/>
                <a:gd name="T25" fmla="*/ 2147483646 h 75"/>
                <a:gd name="T26" fmla="*/ 2147483646 w 34"/>
                <a:gd name="T27" fmla="*/ 2147483646 h 75"/>
                <a:gd name="T28" fmla="*/ 2147483646 w 34"/>
                <a:gd name="T29" fmla="*/ 2147483646 h 75"/>
                <a:gd name="T30" fmla="*/ 2147483646 w 34"/>
                <a:gd name="T31" fmla="*/ 2147483646 h 75"/>
                <a:gd name="T32" fmla="*/ 2147483646 w 34"/>
                <a:gd name="T33" fmla="*/ 2147483646 h 75"/>
                <a:gd name="T34" fmla="*/ 2147483646 w 34"/>
                <a:gd name="T35" fmla="*/ 2147483646 h 75"/>
                <a:gd name="T36" fmla="*/ 2147483646 w 34"/>
                <a:gd name="T37" fmla="*/ 2147483646 h 75"/>
                <a:gd name="T38" fmla="*/ 2147483646 w 34"/>
                <a:gd name="T39" fmla="*/ 2147483646 h 75"/>
                <a:gd name="T40" fmla="*/ 2147483646 w 34"/>
                <a:gd name="T41" fmla="*/ 2147483646 h 75"/>
                <a:gd name="T42" fmla="*/ 2147483646 w 34"/>
                <a:gd name="T43" fmla="*/ 0 h 75"/>
                <a:gd name="T44" fmla="*/ 2147483646 w 34"/>
                <a:gd name="T45" fmla="*/ 2147483646 h 75"/>
                <a:gd name="T46" fmla="*/ 2147483646 w 34"/>
                <a:gd name="T47" fmla="*/ 2147483646 h 75"/>
                <a:gd name="T48" fmla="*/ 2147483646 w 34"/>
                <a:gd name="T49" fmla="*/ 2147483646 h 75"/>
                <a:gd name="T50" fmla="*/ 2147483646 w 34"/>
                <a:gd name="T51" fmla="*/ 2147483646 h 75"/>
                <a:gd name="T52" fmla="*/ 2147483646 w 34"/>
                <a:gd name="T53" fmla="*/ 2147483646 h 75"/>
                <a:gd name="T54" fmla="*/ 2147483646 w 34"/>
                <a:gd name="T55" fmla="*/ 2147483646 h 75"/>
                <a:gd name="T56" fmla="*/ 2147483646 w 34"/>
                <a:gd name="T57" fmla="*/ 2147483646 h 75"/>
                <a:gd name="T58" fmla="*/ 2147483646 w 34"/>
                <a:gd name="T59" fmla="*/ 2147483646 h 75"/>
                <a:gd name="T60" fmla="*/ 2147483646 w 34"/>
                <a:gd name="T61" fmla="*/ 2147483646 h 75"/>
                <a:gd name="T62" fmla="*/ 2147483646 w 34"/>
                <a:gd name="T63" fmla="*/ 2147483646 h 75"/>
                <a:gd name="T64" fmla="*/ 0 w 34"/>
                <a:gd name="T65" fmla="*/ 2147483646 h 75"/>
                <a:gd name="T66" fmla="*/ 2147483646 w 34"/>
                <a:gd name="T67" fmla="*/ 2147483646 h 75"/>
                <a:gd name="T68" fmla="*/ 2147483646 w 34"/>
                <a:gd name="T69" fmla="*/ 2147483646 h 75"/>
                <a:gd name="T70" fmla="*/ 2147483646 w 34"/>
                <a:gd name="T71" fmla="*/ 2147483646 h 75"/>
                <a:gd name="T72" fmla="*/ 2147483646 w 34"/>
                <a:gd name="T73" fmla="*/ 2147483646 h 75"/>
                <a:gd name="T74" fmla="*/ 2147483646 w 34"/>
                <a:gd name="T75" fmla="*/ 2147483646 h 75"/>
                <a:gd name="T76" fmla="*/ 2147483646 w 34"/>
                <a:gd name="T77" fmla="*/ 2147483646 h 75"/>
                <a:gd name="T78" fmla="*/ 2147483646 w 34"/>
                <a:gd name="T79" fmla="*/ 2147483646 h 75"/>
                <a:gd name="T80" fmla="*/ 2147483646 w 34"/>
                <a:gd name="T81" fmla="*/ 2147483646 h 75"/>
                <a:gd name="T82" fmla="*/ 2147483646 w 34"/>
                <a:gd name="T83" fmla="*/ 2147483646 h 75"/>
                <a:gd name="T84" fmla="*/ 2147483646 w 34"/>
                <a:gd name="T85" fmla="*/ 2147483646 h 75"/>
                <a:gd name="T86" fmla="*/ 2147483646 w 34"/>
                <a:gd name="T87" fmla="*/ 2147483646 h 75"/>
                <a:gd name="T88" fmla="*/ 2147483646 w 34"/>
                <a:gd name="T89" fmla="*/ 2147483646 h 75"/>
                <a:gd name="T90" fmla="*/ 2147483646 w 34"/>
                <a:gd name="T91" fmla="*/ 2147483646 h 75"/>
                <a:gd name="T92" fmla="*/ 2147483646 w 34"/>
                <a:gd name="T93" fmla="*/ 2147483646 h 75"/>
                <a:gd name="T94" fmla="*/ 2147483646 w 34"/>
                <a:gd name="T95" fmla="*/ 2147483646 h 75"/>
                <a:gd name="T96" fmla="*/ 2147483646 w 34"/>
                <a:gd name="T97" fmla="*/ 2147483646 h 75"/>
                <a:gd name="T98" fmla="*/ 2147483646 w 34"/>
                <a:gd name="T99" fmla="*/ 2147483646 h 75"/>
                <a:gd name="T100" fmla="*/ 2147483646 w 34"/>
                <a:gd name="T101" fmla="*/ 2147483646 h 75"/>
                <a:gd name="T102" fmla="*/ 2147483646 w 34"/>
                <a:gd name="T103" fmla="*/ 2147483646 h 75"/>
                <a:gd name="T104" fmla="*/ 2147483646 w 34"/>
                <a:gd name="T105" fmla="*/ 2147483646 h 75"/>
                <a:gd name="T106" fmla="*/ 2147483646 w 34"/>
                <a:gd name="T107" fmla="*/ 2147483646 h 75"/>
                <a:gd name="T108" fmla="*/ 2147483646 w 34"/>
                <a:gd name="T109" fmla="*/ 2147483646 h 75"/>
                <a:gd name="T110" fmla="*/ 2147483646 w 34"/>
                <a:gd name="T111" fmla="*/ 2147483646 h 75"/>
                <a:gd name="T112" fmla="*/ 2147483646 w 34"/>
                <a:gd name="T113" fmla="*/ 2147483646 h 75"/>
                <a:gd name="T114" fmla="*/ 2147483646 w 34"/>
                <a:gd name="T115" fmla="*/ 2147483646 h 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4" h="75">
                  <a:moveTo>
                    <a:pt x="34" y="55"/>
                  </a:move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0" y="46"/>
                    <a:pt x="30" y="45"/>
                  </a:cubicBezTo>
                  <a:cubicBezTo>
                    <a:pt x="29" y="45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34" y="58"/>
                    <a:pt x="34" y="58"/>
                    <a:pt x="34" y="58"/>
                  </a:cubicBezTo>
                  <a:lnTo>
                    <a:pt x="34" y="5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1" name="Freeform 335"/>
            <p:cNvSpPr>
              <a:spLocks/>
            </p:cNvSpPr>
            <p:nvPr/>
          </p:nvSpPr>
          <p:spPr bwMode="auto">
            <a:xfrm>
              <a:off x="5287963" y="3135313"/>
              <a:ext cx="15875" cy="7937"/>
            </a:xfrm>
            <a:custGeom>
              <a:avLst/>
              <a:gdLst>
                <a:gd name="T0" fmla="*/ 2147483646 w 12"/>
                <a:gd name="T1" fmla="*/ 2147483646 h 6"/>
                <a:gd name="T2" fmla="*/ 0 w 12"/>
                <a:gd name="T3" fmla="*/ 0 h 6"/>
                <a:gd name="T4" fmla="*/ 0 w 12"/>
                <a:gd name="T5" fmla="*/ 2147483646 h 6"/>
                <a:gd name="T6" fmla="*/ 2147483646 w 12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2" name="Freeform 336"/>
            <p:cNvSpPr>
              <a:spLocks/>
            </p:cNvSpPr>
            <p:nvPr/>
          </p:nvSpPr>
          <p:spPr bwMode="auto">
            <a:xfrm>
              <a:off x="5186363" y="1549400"/>
              <a:ext cx="3792537" cy="2030413"/>
            </a:xfrm>
            <a:custGeom>
              <a:avLst/>
              <a:gdLst>
                <a:gd name="T0" fmla="*/ 2147483646 w 483"/>
                <a:gd name="T1" fmla="*/ 2147483646 h 260"/>
                <a:gd name="T2" fmla="*/ 2147483646 w 483"/>
                <a:gd name="T3" fmla="*/ 2147483646 h 260"/>
                <a:gd name="T4" fmla="*/ 2147483646 w 483"/>
                <a:gd name="T5" fmla="*/ 2147483646 h 260"/>
                <a:gd name="T6" fmla="*/ 2147483646 w 483"/>
                <a:gd name="T7" fmla="*/ 2147483646 h 260"/>
                <a:gd name="T8" fmla="*/ 2147483646 w 483"/>
                <a:gd name="T9" fmla="*/ 2147483646 h 260"/>
                <a:gd name="T10" fmla="*/ 2147483646 w 483"/>
                <a:gd name="T11" fmla="*/ 2147483646 h 260"/>
                <a:gd name="T12" fmla="*/ 2147483646 w 483"/>
                <a:gd name="T13" fmla="*/ 2147483646 h 260"/>
                <a:gd name="T14" fmla="*/ 2147483646 w 483"/>
                <a:gd name="T15" fmla="*/ 2147483646 h 260"/>
                <a:gd name="T16" fmla="*/ 2147483646 w 483"/>
                <a:gd name="T17" fmla="*/ 2147483646 h 260"/>
                <a:gd name="T18" fmla="*/ 2147483646 w 483"/>
                <a:gd name="T19" fmla="*/ 2147483646 h 260"/>
                <a:gd name="T20" fmla="*/ 2147483646 w 483"/>
                <a:gd name="T21" fmla="*/ 2147483646 h 260"/>
                <a:gd name="T22" fmla="*/ 2147483646 w 483"/>
                <a:gd name="T23" fmla="*/ 2147483646 h 260"/>
                <a:gd name="T24" fmla="*/ 2147483646 w 483"/>
                <a:gd name="T25" fmla="*/ 2147483646 h 260"/>
                <a:gd name="T26" fmla="*/ 2147483646 w 483"/>
                <a:gd name="T27" fmla="*/ 2147483646 h 260"/>
                <a:gd name="T28" fmla="*/ 2147483646 w 483"/>
                <a:gd name="T29" fmla="*/ 2147483646 h 260"/>
                <a:gd name="T30" fmla="*/ 2147483646 w 483"/>
                <a:gd name="T31" fmla="*/ 2147483646 h 260"/>
                <a:gd name="T32" fmla="*/ 2147483646 w 483"/>
                <a:gd name="T33" fmla="*/ 2147483646 h 260"/>
                <a:gd name="T34" fmla="*/ 2147483646 w 483"/>
                <a:gd name="T35" fmla="*/ 2147483646 h 260"/>
                <a:gd name="T36" fmla="*/ 2147483646 w 483"/>
                <a:gd name="T37" fmla="*/ 2147483646 h 260"/>
                <a:gd name="T38" fmla="*/ 2147483646 w 483"/>
                <a:gd name="T39" fmla="*/ 2147483646 h 260"/>
                <a:gd name="T40" fmla="*/ 2147483646 w 483"/>
                <a:gd name="T41" fmla="*/ 2147483646 h 260"/>
                <a:gd name="T42" fmla="*/ 2147483646 w 483"/>
                <a:gd name="T43" fmla="*/ 2147483646 h 260"/>
                <a:gd name="T44" fmla="*/ 2147483646 w 483"/>
                <a:gd name="T45" fmla="*/ 2147483646 h 260"/>
                <a:gd name="T46" fmla="*/ 2147483646 w 483"/>
                <a:gd name="T47" fmla="*/ 2147483646 h 260"/>
                <a:gd name="T48" fmla="*/ 2147483646 w 483"/>
                <a:gd name="T49" fmla="*/ 2147483646 h 260"/>
                <a:gd name="T50" fmla="*/ 2147483646 w 483"/>
                <a:gd name="T51" fmla="*/ 2147483646 h 260"/>
                <a:gd name="T52" fmla="*/ 2147483646 w 483"/>
                <a:gd name="T53" fmla="*/ 2147483646 h 260"/>
                <a:gd name="T54" fmla="*/ 2147483646 w 483"/>
                <a:gd name="T55" fmla="*/ 2147483646 h 260"/>
                <a:gd name="T56" fmla="*/ 2147483646 w 483"/>
                <a:gd name="T57" fmla="*/ 2147483646 h 260"/>
                <a:gd name="T58" fmla="*/ 2147483646 w 483"/>
                <a:gd name="T59" fmla="*/ 2147483646 h 260"/>
                <a:gd name="T60" fmla="*/ 2147483646 w 483"/>
                <a:gd name="T61" fmla="*/ 2147483646 h 260"/>
                <a:gd name="T62" fmla="*/ 2147483646 w 483"/>
                <a:gd name="T63" fmla="*/ 2147483646 h 260"/>
                <a:gd name="T64" fmla="*/ 2147483646 w 483"/>
                <a:gd name="T65" fmla="*/ 2147483646 h 260"/>
                <a:gd name="T66" fmla="*/ 2147483646 w 483"/>
                <a:gd name="T67" fmla="*/ 2147483646 h 260"/>
                <a:gd name="T68" fmla="*/ 2147483646 w 483"/>
                <a:gd name="T69" fmla="*/ 2147483646 h 260"/>
                <a:gd name="T70" fmla="*/ 2147483646 w 483"/>
                <a:gd name="T71" fmla="*/ 2147483646 h 260"/>
                <a:gd name="T72" fmla="*/ 2147483646 w 483"/>
                <a:gd name="T73" fmla="*/ 2147483646 h 260"/>
                <a:gd name="T74" fmla="*/ 2147483646 w 483"/>
                <a:gd name="T75" fmla="*/ 2147483646 h 260"/>
                <a:gd name="T76" fmla="*/ 2147483646 w 483"/>
                <a:gd name="T77" fmla="*/ 2147483646 h 260"/>
                <a:gd name="T78" fmla="*/ 2147483646 w 483"/>
                <a:gd name="T79" fmla="*/ 2147483646 h 260"/>
                <a:gd name="T80" fmla="*/ 2147483646 w 483"/>
                <a:gd name="T81" fmla="*/ 2147483646 h 260"/>
                <a:gd name="T82" fmla="*/ 2147483646 w 483"/>
                <a:gd name="T83" fmla="*/ 2147483646 h 260"/>
                <a:gd name="T84" fmla="*/ 2147483646 w 483"/>
                <a:gd name="T85" fmla="*/ 2147483646 h 260"/>
                <a:gd name="T86" fmla="*/ 2147483646 w 483"/>
                <a:gd name="T87" fmla="*/ 2147483646 h 260"/>
                <a:gd name="T88" fmla="*/ 2147483646 w 483"/>
                <a:gd name="T89" fmla="*/ 2147483646 h 260"/>
                <a:gd name="T90" fmla="*/ 2147483646 w 483"/>
                <a:gd name="T91" fmla="*/ 2147483646 h 260"/>
                <a:gd name="T92" fmla="*/ 2147483646 w 483"/>
                <a:gd name="T93" fmla="*/ 2147483646 h 260"/>
                <a:gd name="T94" fmla="*/ 2147483646 w 483"/>
                <a:gd name="T95" fmla="*/ 2147483646 h 260"/>
                <a:gd name="T96" fmla="*/ 2147483646 w 483"/>
                <a:gd name="T97" fmla="*/ 2147483646 h 260"/>
                <a:gd name="T98" fmla="*/ 2147483646 w 483"/>
                <a:gd name="T99" fmla="*/ 2147483646 h 260"/>
                <a:gd name="T100" fmla="*/ 2147483646 w 483"/>
                <a:gd name="T101" fmla="*/ 2147483646 h 260"/>
                <a:gd name="T102" fmla="*/ 2147483646 w 483"/>
                <a:gd name="T103" fmla="*/ 2147483646 h 260"/>
                <a:gd name="T104" fmla="*/ 2147483646 w 483"/>
                <a:gd name="T105" fmla="*/ 2147483646 h 260"/>
                <a:gd name="T106" fmla="*/ 2147483646 w 483"/>
                <a:gd name="T107" fmla="*/ 2147483646 h 260"/>
                <a:gd name="T108" fmla="*/ 2147483646 w 483"/>
                <a:gd name="T109" fmla="*/ 2147483646 h 260"/>
                <a:gd name="T110" fmla="*/ 2147483646 w 483"/>
                <a:gd name="T111" fmla="*/ 2147483646 h 260"/>
                <a:gd name="T112" fmla="*/ 2147483646 w 483"/>
                <a:gd name="T113" fmla="*/ 2147483646 h 260"/>
                <a:gd name="T114" fmla="*/ 2147483646 w 483"/>
                <a:gd name="T115" fmla="*/ 2147483646 h 260"/>
                <a:gd name="T116" fmla="*/ 2147483646 w 483"/>
                <a:gd name="T117" fmla="*/ 2147483646 h 260"/>
                <a:gd name="T118" fmla="*/ 2147483646 w 483"/>
                <a:gd name="T119" fmla="*/ 2147483646 h 260"/>
                <a:gd name="T120" fmla="*/ 2147483646 w 483"/>
                <a:gd name="T121" fmla="*/ 2147483646 h 260"/>
                <a:gd name="T122" fmla="*/ 2147483646 w 483"/>
                <a:gd name="T123" fmla="*/ 2147483646 h 2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83" h="260">
                  <a:moveTo>
                    <a:pt x="482" y="127"/>
                  </a:moveTo>
                  <a:cubicBezTo>
                    <a:pt x="483" y="96"/>
                    <a:pt x="483" y="96"/>
                    <a:pt x="483" y="96"/>
                  </a:cubicBezTo>
                  <a:cubicBezTo>
                    <a:pt x="480" y="95"/>
                    <a:pt x="480" y="95"/>
                    <a:pt x="480" y="95"/>
                  </a:cubicBezTo>
                  <a:cubicBezTo>
                    <a:pt x="478" y="94"/>
                    <a:pt x="478" y="94"/>
                    <a:pt x="478" y="94"/>
                  </a:cubicBezTo>
                  <a:cubicBezTo>
                    <a:pt x="478" y="94"/>
                    <a:pt x="474" y="90"/>
                    <a:pt x="474" y="90"/>
                  </a:cubicBezTo>
                  <a:cubicBezTo>
                    <a:pt x="473" y="89"/>
                    <a:pt x="470" y="89"/>
                    <a:pt x="470" y="89"/>
                  </a:cubicBezTo>
                  <a:cubicBezTo>
                    <a:pt x="463" y="88"/>
                    <a:pt x="463" y="88"/>
                    <a:pt x="463" y="88"/>
                  </a:cubicBezTo>
                  <a:cubicBezTo>
                    <a:pt x="459" y="87"/>
                    <a:pt x="459" y="87"/>
                    <a:pt x="459" y="87"/>
                  </a:cubicBezTo>
                  <a:cubicBezTo>
                    <a:pt x="456" y="87"/>
                    <a:pt x="456" y="87"/>
                    <a:pt x="456" y="87"/>
                  </a:cubicBezTo>
                  <a:cubicBezTo>
                    <a:pt x="454" y="87"/>
                    <a:pt x="454" y="87"/>
                    <a:pt x="454" y="87"/>
                  </a:cubicBezTo>
                  <a:cubicBezTo>
                    <a:pt x="455" y="95"/>
                    <a:pt x="455" y="95"/>
                    <a:pt x="455" y="95"/>
                  </a:cubicBezTo>
                  <a:cubicBezTo>
                    <a:pt x="455" y="95"/>
                    <a:pt x="451" y="97"/>
                    <a:pt x="451" y="97"/>
                  </a:cubicBezTo>
                  <a:cubicBezTo>
                    <a:pt x="450" y="97"/>
                    <a:pt x="448" y="94"/>
                    <a:pt x="448" y="94"/>
                  </a:cubicBezTo>
                  <a:cubicBezTo>
                    <a:pt x="445" y="91"/>
                    <a:pt x="445" y="91"/>
                    <a:pt x="445" y="91"/>
                  </a:cubicBezTo>
                  <a:cubicBezTo>
                    <a:pt x="445" y="89"/>
                    <a:pt x="445" y="89"/>
                    <a:pt x="445" y="89"/>
                  </a:cubicBezTo>
                  <a:cubicBezTo>
                    <a:pt x="440" y="89"/>
                    <a:pt x="440" y="89"/>
                    <a:pt x="440" y="89"/>
                  </a:cubicBezTo>
                  <a:cubicBezTo>
                    <a:pt x="437" y="90"/>
                    <a:pt x="437" y="90"/>
                    <a:pt x="437" y="90"/>
                  </a:cubicBezTo>
                  <a:cubicBezTo>
                    <a:pt x="431" y="89"/>
                    <a:pt x="431" y="89"/>
                    <a:pt x="431" y="89"/>
                  </a:cubicBezTo>
                  <a:cubicBezTo>
                    <a:pt x="426" y="89"/>
                    <a:pt x="426" y="89"/>
                    <a:pt x="426" y="89"/>
                  </a:cubicBezTo>
                  <a:cubicBezTo>
                    <a:pt x="423" y="90"/>
                    <a:pt x="423" y="90"/>
                    <a:pt x="423" y="90"/>
                  </a:cubicBezTo>
                  <a:cubicBezTo>
                    <a:pt x="419" y="87"/>
                    <a:pt x="419" y="87"/>
                    <a:pt x="419" y="87"/>
                  </a:cubicBezTo>
                  <a:cubicBezTo>
                    <a:pt x="419" y="80"/>
                    <a:pt x="419" y="80"/>
                    <a:pt x="419" y="80"/>
                  </a:cubicBezTo>
                  <a:cubicBezTo>
                    <a:pt x="413" y="77"/>
                    <a:pt x="413" y="77"/>
                    <a:pt x="413" y="77"/>
                  </a:cubicBezTo>
                  <a:cubicBezTo>
                    <a:pt x="403" y="77"/>
                    <a:pt x="403" y="77"/>
                    <a:pt x="403" y="77"/>
                  </a:cubicBezTo>
                  <a:cubicBezTo>
                    <a:pt x="394" y="77"/>
                    <a:pt x="394" y="77"/>
                    <a:pt x="394" y="77"/>
                  </a:cubicBezTo>
                  <a:cubicBezTo>
                    <a:pt x="393" y="75"/>
                    <a:pt x="393" y="75"/>
                    <a:pt x="393" y="75"/>
                  </a:cubicBezTo>
                  <a:cubicBezTo>
                    <a:pt x="392" y="72"/>
                    <a:pt x="392" y="72"/>
                    <a:pt x="392" y="72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6" y="64"/>
                    <a:pt x="386" y="64"/>
                    <a:pt x="386" y="64"/>
                  </a:cubicBezTo>
                  <a:cubicBezTo>
                    <a:pt x="362" y="59"/>
                    <a:pt x="362" y="59"/>
                    <a:pt x="362" y="59"/>
                  </a:cubicBezTo>
                  <a:cubicBezTo>
                    <a:pt x="361" y="61"/>
                    <a:pt x="361" y="61"/>
                    <a:pt x="361" y="61"/>
                  </a:cubicBezTo>
                  <a:cubicBezTo>
                    <a:pt x="356" y="65"/>
                    <a:pt x="356" y="65"/>
                    <a:pt x="356" y="65"/>
                  </a:cubicBezTo>
                  <a:cubicBezTo>
                    <a:pt x="357" y="71"/>
                    <a:pt x="357" y="71"/>
                    <a:pt x="357" y="71"/>
                  </a:cubicBezTo>
                  <a:cubicBezTo>
                    <a:pt x="351" y="73"/>
                    <a:pt x="351" y="73"/>
                    <a:pt x="351" y="73"/>
                  </a:cubicBezTo>
                  <a:cubicBezTo>
                    <a:pt x="347" y="72"/>
                    <a:pt x="347" y="72"/>
                    <a:pt x="347" y="72"/>
                  </a:cubicBezTo>
                  <a:cubicBezTo>
                    <a:pt x="342" y="70"/>
                    <a:pt x="342" y="70"/>
                    <a:pt x="342" y="70"/>
                  </a:cubicBezTo>
                  <a:cubicBezTo>
                    <a:pt x="340" y="72"/>
                    <a:pt x="340" y="72"/>
                    <a:pt x="340" y="72"/>
                  </a:cubicBezTo>
                  <a:cubicBezTo>
                    <a:pt x="336" y="71"/>
                    <a:pt x="336" y="71"/>
                    <a:pt x="336" y="71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28" y="78"/>
                    <a:pt x="328" y="78"/>
                    <a:pt x="328" y="78"/>
                  </a:cubicBezTo>
                  <a:cubicBezTo>
                    <a:pt x="323" y="73"/>
                    <a:pt x="323" y="73"/>
                    <a:pt x="323" y="73"/>
                  </a:cubicBezTo>
                  <a:cubicBezTo>
                    <a:pt x="320" y="67"/>
                    <a:pt x="320" y="67"/>
                    <a:pt x="320" y="6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3" y="57"/>
                    <a:pt x="323" y="57"/>
                    <a:pt x="323" y="57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6" y="51"/>
                    <a:pt x="316" y="51"/>
                    <a:pt x="316" y="51"/>
                  </a:cubicBezTo>
                  <a:cubicBezTo>
                    <a:pt x="312" y="51"/>
                    <a:pt x="312" y="51"/>
                    <a:pt x="312" y="51"/>
                  </a:cubicBezTo>
                  <a:cubicBezTo>
                    <a:pt x="310" y="49"/>
                    <a:pt x="310" y="49"/>
                    <a:pt x="310" y="49"/>
                  </a:cubicBezTo>
                  <a:cubicBezTo>
                    <a:pt x="306" y="46"/>
                    <a:pt x="306" y="46"/>
                    <a:pt x="306" y="46"/>
                  </a:cubicBezTo>
                  <a:cubicBezTo>
                    <a:pt x="303" y="50"/>
                    <a:pt x="303" y="50"/>
                    <a:pt x="303" y="50"/>
                  </a:cubicBezTo>
                  <a:cubicBezTo>
                    <a:pt x="301" y="55"/>
                    <a:pt x="301" y="55"/>
                    <a:pt x="301" y="55"/>
                  </a:cubicBezTo>
                  <a:cubicBezTo>
                    <a:pt x="292" y="55"/>
                    <a:pt x="292" y="55"/>
                    <a:pt x="292" y="55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72" y="52"/>
                    <a:pt x="272" y="52"/>
                    <a:pt x="272" y="52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8" y="45"/>
                    <a:pt x="268" y="45"/>
                    <a:pt x="268" y="45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59" y="49"/>
                    <a:pt x="259" y="49"/>
                    <a:pt x="259" y="49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47" y="57"/>
                    <a:pt x="247" y="57"/>
                    <a:pt x="247" y="57"/>
                  </a:cubicBezTo>
                  <a:cubicBezTo>
                    <a:pt x="251" y="51"/>
                    <a:pt x="251" y="51"/>
                    <a:pt x="251" y="51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62" y="39"/>
                    <a:pt x="262" y="39"/>
                    <a:pt x="262" y="39"/>
                  </a:cubicBezTo>
                  <a:cubicBezTo>
                    <a:pt x="266" y="35"/>
                    <a:pt x="266" y="35"/>
                    <a:pt x="266" y="35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68" y="19"/>
                    <a:pt x="268" y="19"/>
                    <a:pt x="268" y="19"/>
                  </a:cubicBezTo>
                  <a:cubicBezTo>
                    <a:pt x="260" y="12"/>
                    <a:pt x="260" y="12"/>
                    <a:pt x="260" y="12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4" y="8"/>
                    <a:pt x="254" y="8"/>
                    <a:pt x="254" y="8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9" y="1"/>
                    <a:pt x="242" y="0"/>
                    <a:pt x="241" y="0"/>
                  </a:cubicBezTo>
                  <a:cubicBezTo>
                    <a:pt x="241" y="1"/>
                    <a:pt x="233" y="9"/>
                    <a:pt x="233" y="9"/>
                  </a:cubicBezTo>
                  <a:cubicBezTo>
                    <a:pt x="231" y="16"/>
                    <a:pt x="231" y="16"/>
                    <a:pt x="231" y="16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195" y="29"/>
                    <a:pt x="195" y="29"/>
                    <a:pt x="195" y="29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0" y="35"/>
                    <a:pt x="189" y="46"/>
                    <a:pt x="188" y="46"/>
                  </a:cubicBezTo>
                  <a:cubicBezTo>
                    <a:pt x="187" y="46"/>
                    <a:pt x="172" y="50"/>
                    <a:pt x="172" y="50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54"/>
                    <a:pt x="171" y="63"/>
                    <a:pt x="170" y="64"/>
                  </a:cubicBezTo>
                  <a:cubicBezTo>
                    <a:pt x="170" y="64"/>
                    <a:pt x="167" y="63"/>
                    <a:pt x="167" y="63"/>
                  </a:cubicBezTo>
                  <a:cubicBezTo>
                    <a:pt x="162" y="61"/>
                    <a:pt x="162" y="61"/>
                    <a:pt x="162" y="61"/>
                  </a:cubicBezTo>
                  <a:cubicBezTo>
                    <a:pt x="162" y="61"/>
                    <a:pt x="160" y="65"/>
                    <a:pt x="158" y="66"/>
                  </a:cubicBezTo>
                  <a:cubicBezTo>
                    <a:pt x="155" y="67"/>
                    <a:pt x="155" y="62"/>
                    <a:pt x="155" y="62"/>
                  </a:cubicBezTo>
                  <a:cubicBezTo>
                    <a:pt x="152" y="59"/>
                    <a:pt x="152" y="59"/>
                    <a:pt x="152" y="59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48" y="65"/>
                    <a:pt x="148" y="65"/>
                    <a:pt x="148" y="65"/>
                  </a:cubicBezTo>
                  <a:cubicBezTo>
                    <a:pt x="148" y="65"/>
                    <a:pt x="148" y="70"/>
                    <a:pt x="148" y="70"/>
                  </a:cubicBezTo>
                  <a:cubicBezTo>
                    <a:pt x="149" y="71"/>
                    <a:pt x="148" y="79"/>
                    <a:pt x="148" y="79"/>
                  </a:cubicBezTo>
                  <a:cubicBezTo>
                    <a:pt x="145" y="80"/>
                    <a:pt x="145" y="80"/>
                    <a:pt x="145" y="80"/>
                  </a:cubicBezTo>
                  <a:cubicBezTo>
                    <a:pt x="143" y="76"/>
                    <a:pt x="143" y="76"/>
                    <a:pt x="143" y="76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4" y="63"/>
                    <a:pt x="144" y="63"/>
                    <a:pt x="144" y="63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37" y="56"/>
                    <a:pt x="137" y="56"/>
                    <a:pt x="137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5" y="73"/>
                    <a:pt x="125" y="73"/>
                    <a:pt x="125" y="73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25" y="86"/>
                    <a:pt x="125" y="86"/>
                    <a:pt x="125" y="8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32" y="94"/>
                    <a:pt x="132" y="94"/>
                    <a:pt x="132" y="94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3" y="88"/>
                    <a:pt x="103" y="88"/>
                    <a:pt x="103" y="88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4" y="112"/>
                    <a:pt x="54" y="112"/>
                    <a:pt x="54" y="112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39" y="129"/>
                    <a:pt x="39" y="129"/>
                  </a:cubicBezTo>
                  <a:cubicBezTo>
                    <a:pt x="38" y="128"/>
                    <a:pt x="33" y="128"/>
                    <a:pt x="33" y="128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1" y="136"/>
                    <a:pt x="31" y="136"/>
                    <a:pt x="31" y="136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1"/>
                    <a:pt x="23" y="121"/>
                    <a:pt x="23" y="121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19" y="116"/>
                    <a:pt x="19" y="116"/>
                    <a:pt x="19" y="116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22" y="113"/>
                    <a:pt x="22" y="113"/>
                  </a:cubicBezTo>
                  <a:cubicBezTo>
                    <a:pt x="23" y="113"/>
                    <a:pt x="24" y="116"/>
                    <a:pt x="24" y="116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8" y="117"/>
                    <a:pt x="38" y="117"/>
                    <a:pt x="38" y="117"/>
                  </a:cubicBezTo>
                  <a:cubicBezTo>
                    <a:pt x="42" y="114"/>
                    <a:pt x="42" y="114"/>
                    <a:pt x="42" y="11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36" y="101"/>
                    <a:pt x="36" y="101"/>
                    <a:pt x="36" y="101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8" y="89"/>
                    <a:pt x="8" y="89"/>
                    <a:pt x="8" y="8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6"/>
                    <a:pt x="7" y="126"/>
                    <a:pt x="7" y="126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9"/>
                    <a:pt x="7" y="131"/>
                    <a:pt x="7" y="131"/>
                  </a:cubicBezTo>
                  <a:cubicBezTo>
                    <a:pt x="8" y="131"/>
                    <a:pt x="9" y="133"/>
                    <a:pt x="9" y="133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1" y="143"/>
                    <a:pt x="11" y="143"/>
                    <a:pt x="11" y="14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4" y="158"/>
                    <a:pt x="4" y="158"/>
                    <a:pt x="4" y="15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" y="164"/>
                    <a:pt x="2" y="164"/>
                    <a:pt x="2" y="164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6" y="185"/>
                    <a:pt x="6" y="185"/>
                    <a:pt x="6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16" y="197"/>
                    <a:pt x="16" y="197"/>
                    <a:pt x="16" y="197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13" y="204"/>
                    <a:pt x="13" y="204"/>
                    <a:pt x="13" y="204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34" y="214"/>
                    <a:pt x="34" y="214"/>
                    <a:pt x="34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2" y="220"/>
                    <a:pt x="32" y="220"/>
                    <a:pt x="32" y="220"/>
                  </a:cubicBezTo>
                  <a:cubicBezTo>
                    <a:pt x="30" y="223"/>
                    <a:pt x="30" y="223"/>
                    <a:pt x="30" y="223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31" y="224"/>
                    <a:pt x="31" y="224"/>
                    <a:pt x="31" y="224"/>
                  </a:cubicBezTo>
                  <a:cubicBezTo>
                    <a:pt x="29" y="228"/>
                    <a:pt x="29" y="228"/>
                    <a:pt x="29" y="228"/>
                  </a:cubicBezTo>
                  <a:cubicBezTo>
                    <a:pt x="26" y="232"/>
                    <a:pt x="26" y="232"/>
                    <a:pt x="26" y="232"/>
                  </a:cubicBezTo>
                  <a:cubicBezTo>
                    <a:pt x="29" y="236"/>
                    <a:pt x="29" y="236"/>
                    <a:pt x="29" y="236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40" y="244"/>
                    <a:pt x="40" y="244"/>
                    <a:pt x="40" y="244"/>
                  </a:cubicBezTo>
                  <a:cubicBezTo>
                    <a:pt x="40" y="247"/>
                    <a:pt x="40" y="247"/>
                    <a:pt x="40" y="247"/>
                  </a:cubicBezTo>
                  <a:cubicBezTo>
                    <a:pt x="42" y="248"/>
                    <a:pt x="42" y="248"/>
                    <a:pt x="42" y="248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50" y="255"/>
                    <a:pt x="50" y="255"/>
                    <a:pt x="50" y="255"/>
                  </a:cubicBezTo>
                  <a:cubicBezTo>
                    <a:pt x="49" y="256"/>
                    <a:pt x="49" y="256"/>
                    <a:pt x="49" y="256"/>
                  </a:cubicBezTo>
                  <a:cubicBezTo>
                    <a:pt x="52" y="259"/>
                    <a:pt x="52" y="259"/>
                    <a:pt x="52" y="259"/>
                  </a:cubicBezTo>
                  <a:cubicBezTo>
                    <a:pt x="56" y="259"/>
                    <a:pt x="56" y="259"/>
                    <a:pt x="56" y="259"/>
                  </a:cubicBezTo>
                  <a:cubicBezTo>
                    <a:pt x="59" y="256"/>
                    <a:pt x="59" y="256"/>
                    <a:pt x="59" y="256"/>
                  </a:cubicBezTo>
                  <a:cubicBezTo>
                    <a:pt x="61" y="258"/>
                    <a:pt x="61" y="258"/>
                    <a:pt x="61" y="258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64" y="257"/>
                    <a:pt x="64" y="257"/>
                    <a:pt x="64" y="257"/>
                  </a:cubicBezTo>
                  <a:cubicBezTo>
                    <a:pt x="67" y="253"/>
                    <a:pt x="67" y="253"/>
                    <a:pt x="67" y="253"/>
                  </a:cubicBezTo>
                  <a:cubicBezTo>
                    <a:pt x="67" y="253"/>
                    <a:pt x="64" y="244"/>
                    <a:pt x="63" y="244"/>
                  </a:cubicBezTo>
                  <a:cubicBezTo>
                    <a:pt x="62" y="243"/>
                    <a:pt x="56" y="235"/>
                    <a:pt x="56" y="235"/>
                  </a:cubicBezTo>
                  <a:cubicBezTo>
                    <a:pt x="59" y="229"/>
                    <a:pt x="59" y="229"/>
                    <a:pt x="59" y="229"/>
                  </a:cubicBezTo>
                  <a:cubicBezTo>
                    <a:pt x="63" y="226"/>
                    <a:pt x="63" y="226"/>
                    <a:pt x="63" y="226"/>
                  </a:cubicBezTo>
                  <a:cubicBezTo>
                    <a:pt x="63" y="225"/>
                    <a:pt x="63" y="225"/>
                    <a:pt x="63" y="225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3" y="224"/>
                    <a:pt x="63" y="224"/>
                    <a:pt x="63" y="224"/>
                  </a:cubicBezTo>
                  <a:cubicBezTo>
                    <a:pt x="60" y="222"/>
                    <a:pt x="60" y="222"/>
                    <a:pt x="60" y="222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73" y="210"/>
                    <a:pt x="73" y="210"/>
                    <a:pt x="73" y="210"/>
                  </a:cubicBezTo>
                  <a:cubicBezTo>
                    <a:pt x="82" y="209"/>
                    <a:pt x="82" y="209"/>
                    <a:pt x="82" y="209"/>
                  </a:cubicBezTo>
                  <a:cubicBezTo>
                    <a:pt x="87" y="212"/>
                    <a:pt x="87" y="212"/>
                    <a:pt x="87" y="212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100" y="213"/>
                    <a:pt x="100" y="213"/>
                    <a:pt x="100" y="213"/>
                  </a:cubicBezTo>
                  <a:cubicBezTo>
                    <a:pt x="107" y="211"/>
                    <a:pt x="107" y="211"/>
                    <a:pt x="107" y="211"/>
                  </a:cubicBezTo>
                  <a:cubicBezTo>
                    <a:pt x="105" y="205"/>
                    <a:pt x="105" y="205"/>
                    <a:pt x="105" y="205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22" y="191"/>
                    <a:pt x="122" y="191"/>
                    <a:pt x="122" y="191"/>
                  </a:cubicBezTo>
                  <a:cubicBezTo>
                    <a:pt x="134" y="189"/>
                    <a:pt x="134" y="189"/>
                    <a:pt x="134" y="189"/>
                  </a:cubicBezTo>
                  <a:cubicBezTo>
                    <a:pt x="142" y="198"/>
                    <a:pt x="142" y="198"/>
                    <a:pt x="142" y="198"/>
                  </a:cubicBezTo>
                  <a:cubicBezTo>
                    <a:pt x="151" y="195"/>
                    <a:pt x="151" y="195"/>
                    <a:pt x="151" y="195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64" y="212"/>
                    <a:pt x="164" y="212"/>
                    <a:pt x="164" y="212"/>
                  </a:cubicBezTo>
                  <a:cubicBezTo>
                    <a:pt x="174" y="212"/>
                    <a:pt x="174" y="212"/>
                    <a:pt x="174" y="212"/>
                  </a:cubicBezTo>
                  <a:cubicBezTo>
                    <a:pt x="182" y="216"/>
                    <a:pt x="182" y="216"/>
                    <a:pt x="182" y="216"/>
                  </a:cubicBezTo>
                  <a:cubicBezTo>
                    <a:pt x="189" y="217"/>
                    <a:pt x="189" y="217"/>
                    <a:pt x="189" y="217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91" y="222"/>
                    <a:pt x="191" y="222"/>
                    <a:pt x="191" y="222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4" y="219"/>
                    <a:pt x="194" y="219"/>
                    <a:pt x="194" y="219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12" y="213"/>
                    <a:pt x="212" y="213"/>
                    <a:pt x="212" y="213"/>
                  </a:cubicBezTo>
                  <a:cubicBezTo>
                    <a:pt x="220" y="217"/>
                    <a:pt x="220" y="217"/>
                    <a:pt x="220" y="217"/>
                  </a:cubicBezTo>
                  <a:cubicBezTo>
                    <a:pt x="224" y="211"/>
                    <a:pt x="224" y="211"/>
                    <a:pt x="224" y="211"/>
                  </a:cubicBezTo>
                  <a:cubicBezTo>
                    <a:pt x="228" y="206"/>
                    <a:pt x="228" y="206"/>
                    <a:pt x="228" y="206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3" y="215"/>
                    <a:pt x="243" y="215"/>
                    <a:pt x="243" y="215"/>
                  </a:cubicBezTo>
                  <a:cubicBezTo>
                    <a:pt x="253" y="215"/>
                    <a:pt x="253" y="215"/>
                    <a:pt x="253" y="215"/>
                  </a:cubicBezTo>
                  <a:cubicBezTo>
                    <a:pt x="259" y="220"/>
                    <a:pt x="259" y="220"/>
                    <a:pt x="259" y="220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82" y="218"/>
                    <a:pt x="282" y="218"/>
                    <a:pt x="282" y="218"/>
                  </a:cubicBezTo>
                  <a:cubicBezTo>
                    <a:pt x="283" y="216"/>
                    <a:pt x="283" y="216"/>
                    <a:pt x="283" y="216"/>
                  </a:cubicBezTo>
                  <a:cubicBezTo>
                    <a:pt x="289" y="216"/>
                    <a:pt x="289" y="216"/>
                    <a:pt x="289" y="21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8" y="200"/>
                    <a:pt x="298" y="200"/>
                    <a:pt x="298" y="200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17" y="218"/>
                    <a:pt x="317" y="218"/>
                    <a:pt x="317" y="218"/>
                  </a:cubicBezTo>
                  <a:cubicBezTo>
                    <a:pt x="325" y="220"/>
                    <a:pt x="325" y="220"/>
                    <a:pt x="325" y="220"/>
                  </a:cubicBezTo>
                  <a:cubicBezTo>
                    <a:pt x="327" y="224"/>
                    <a:pt x="327" y="224"/>
                    <a:pt x="327" y="224"/>
                  </a:cubicBezTo>
                  <a:cubicBezTo>
                    <a:pt x="339" y="223"/>
                    <a:pt x="339" y="223"/>
                    <a:pt x="339" y="223"/>
                  </a:cubicBezTo>
                  <a:cubicBezTo>
                    <a:pt x="334" y="238"/>
                    <a:pt x="334" y="238"/>
                    <a:pt x="334" y="238"/>
                  </a:cubicBezTo>
                  <a:cubicBezTo>
                    <a:pt x="329" y="239"/>
                    <a:pt x="329" y="239"/>
                    <a:pt x="329" y="239"/>
                  </a:cubicBezTo>
                  <a:cubicBezTo>
                    <a:pt x="326" y="250"/>
                    <a:pt x="326" y="250"/>
                    <a:pt x="326" y="250"/>
                  </a:cubicBezTo>
                  <a:cubicBezTo>
                    <a:pt x="327" y="250"/>
                    <a:pt x="327" y="250"/>
                    <a:pt x="327" y="250"/>
                  </a:cubicBezTo>
                  <a:cubicBezTo>
                    <a:pt x="329" y="250"/>
                    <a:pt x="329" y="250"/>
                    <a:pt x="329" y="250"/>
                  </a:cubicBezTo>
                  <a:cubicBezTo>
                    <a:pt x="331" y="249"/>
                    <a:pt x="331" y="249"/>
                    <a:pt x="331" y="249"/>
                  </a:cubicBezTo>
                  <a:cubicBezTo>
                    <a:pt x="332" y="249"/>
                    <a:pt x="332" y="249"/>
                    <a:pt x="332" y="249"/>
                  </a:cubicBezTo>
                  <a:cubicBezTo>
                    <a:pt x="335" y="250"/>
                    <a:pt x="335" y="250"/>
                    <a:pt x="335" y="250"/>
                  </a:cubicBezTo>
                  <a:cubicBezTo>
                    <a:pt x="342" y="245"/>
                    <a:pt x="342" y="245"/>
                    <a:pt x="342" y="245"/>
                  </a:cubicBezTo>
                  <a:cubicBezTo>
                    <a:pt x="345" y="241"/>
                    <a:pt x="345" y="241"/>
                    <a:pt x="345" y="241"/>
                  </a:cubicBezTo>
                  <a:cubicBezTo>
                    <a:pt x="353" y="230"/>
                    <a:pt x="353" y="230"/>
                    <a:pt x="353" y="230"/>
                  </a:cubicBezTo>
                  <a:cubicBezTo>
                    <a:pt x="357" y="223"/>
                    <a:pt x="357" y="223"/>
                    <a:pt x="357" y="223"/>
                  </a:cubicBezTo>
                  <a:cubicBezTo>
                    <a:pt x="358" y="214"/>
                    <a:pt x="358" y="214"/>
                    <a:pt x="358" y="214"/>
                  </a:cubicBezTo>
                  <a:cubicBezTo>
                    <a:pt x="360" y="203"/>
                    <a:pt x="360" y="203"/>
                    <a:pt x="360" y="203"/>
                  </a:cubicBezTo>
                  <a:cubicBezTo>
                    <a:pt x="360" y="199"/>
                    <a:pt x="360" y="199"/>
                    <a:pt x="360" y="199"/>
                  </a:cubicBezTo>
                  <a:cubicBezTo>
                    <a:pt x="355" y="194"/>
                    <a:pt x="355" y="194"/>
                    <a:pt x="355" y="194"/>
                  </a:cubicBezTo>
                  <a:cubicBezTo>
                    <a:pt x="355" y="194"/>
                    <a:pt x="349" y="198"/>
                    <a:pt x="349" y="198"/>
                  </a:cubicBezTo>
                  <a:cubicBezTo>
                    <a:pt x="348" y="198"/>
                    <a:pt x="346" y="196"/>
                    <a:pt x="346" y="196"/>
                  </a:cubicBezTo>
                  <a:cubicBezTo>
                    <a:pt x="344" y="192"/>
                    <a:pt x="344" y="192"/>
                    <a:pt x="344" y="192"/>
                  </a:cubicBezTo>
                  <a:cubicBezTo>
                    <a:pt x="341" y="192"/>
                    <a:pt x="341" y="192"/>
                    <a:pt x="341" y="192"/>
                  </a:cubicBezTo>
                  <a:cubicBezTo>
                    <a:pt x="344" y="190"/>
                    <a:pt x="344" y="190"/>
                    <a:pt x="344" y="190"/>
                  </a:cubicBezTo>
                  <a:cubicBezTo>
                    <a:pt x="349" y="185"/>
                    <a:pt x="349" y="185"/>
                    <a:pt x="349" y="185"/>
                  </a:cubicBezTo>
                  <a:cubicBezTo>
                    <a:pt x="353" y="180"/>
                    <a:pt x="353" y="180"/>
                    <a:pt x="353" y="180"/>
                  </a:cubicBezTo>
                  <a:cubicBezTo>
                    <a:pt x="354" y="178"/>
                    <a:pt x="354" y="178"/>
                    <a:pt x="354" y="178"/>
                  </a:cubicBezTo>
                  <a:cubicBezTo>
                    <a:pt x="367" y="165"/>
                    <a:pt x="367" y="165"/>
                    <a:pt x="367" y="165"/>
                  </a:cubicBezTo>
                  <a:cubicBezTo>
                    <a:pt x="371" y="164"/>
                    <a:pt x="371" y="164"/>
                    <a:pt x="371" y="164"/>
                  </a:cubicBezTo>
                  <a:cubicBezTo>
                    <a:pt x="381" y="164"/>
                    <a:pt x="381" y="164"/>
                    <a:pt x="381" y="164"/>
                  </a:cubicBezTo>
                  <a:cubicBezTo>
                    <a:pt x="386" y="163"/>
                    <a:pt x="386" y="163"/>
                    <a:pt x="386" y="163"/>
                  </a:cubicBezTo>
                  <a:cubicBezTo>
                    <a:pt x="392" y="165"/>
                    <a:pt x="392" y="165"/>
                    <a:pt x="392" y="165"/>
                  </a:cubicBezTo>
                  <a:cubicBezTo>
                    <a:pt x="392" y="168"/>
                    <a:pt x="392" y="168"/>
                    <a:pt x="392" y="168"/>
                  </a:cubicBezTo>
                  <a:cubicBezTo>
                    <a:pt x="392" y="168"/>
                    <a:pt x="400" y="166"/>
                    <a:pt x="401" y="166"/>
                  </a:cubicBezTo>
                  <a:cubicBezTo>
                    <a:pt x="401" y="167"/>
                    <a:pt x="403" y="166"/>
                    <a:pt x="403" y="166"/>
                  </a:cubicBezTo>
                  <a:cubicBezTo>
                    <a:pt x="402" y="164"/>
                    <a:pt x="402" y="164"/>
                    <a:pt x="402" y="164"/>
                  </a:cubicBezTo>
                  <a:cubicBezTo>
                    <a:pt x="403" y="159"/>
                    <a:pt x="403" y="159"/>
                    <a:pt x="403" y="159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11" y="149"/>
                    <a:pt x="411" y="149"/>
                    <a:pt x="411" y="149"/>
                  </a:cubicBezTo>
                  <a:cubicBezTo>
                    <a:pt x="419" y="150"/>
                    <a:pt x="419" y="150"/>
                    <a:pt x="419" y="150"/>
                  </a:cubicBezTo>
                  <a:cubicBezTo>
                    <a:pt x="421" y="155"/>
                    <a:pt x="421" y="155"/>
                    <a:pt x="421" y="155"/>
                  </a:cubicBezTo>
                  <a:cubicBezTo>
                    <a:pt x="426" y="151"/>
                    <a:pt x="426" y="151"/>
                    <a:pt x="426" y="151"/>
                  </a:cubicBezTo>
                  <a:cubicBezTo>
                    <a:pt x="433" y="144"/>
                    <a:pt x="433" y="144"/>
                    <a:pt x="433" y="144"/>
                  </a:cubicBezTo>
                  <a:cubicBezTo>
                    <a:pt x="433" y="152"/>
                    <a:pt x="433" y="152"/>
                    <a:pt x="433" y="152"/>
                  </a:cubicBezTo>
                  <a:cubicBezTo>
                    <a:pt x="427" y="158"/>
                    <a:pt x="427" y="158"/>
                    <a:pt x="427" y="158"/>
                  </a:cubicBezTo>
                  <a:cubicBezTo>
                    <a:pt x="423" y="160"/>
                    <a:pt x="423" y="160"/>
                    <a:pt x="423" y="160"/>
                  </a:cubicBezTo>
                  <a:cubicBezTo>
                    <a:pt x="419" y="166"/>
                    <a:pt x="419" y="166"/>
                    <a:pt x="419" y="166"/>
                  </a:cubicBezTo>
                  <a:cubicBezTo>
                    <a:pt x="416" y="171"/>
                    <a:pt x="416" y="171"/>
                    <a:pt x="416" y="171"/>
                  </a:cubicBezTo>
                  <a:cubicBezTo>
                    <a:pt x="416" y="171"/>
                    <a:pt x="411" y="173"/>
                    <a:pt x="411" y="174"/>
                  </a:cubicBezTo>
                  <a:cubicBezTo>
                    <a:pt x="410" y="174"/>
                    <a:pt x="409" y="175"/>
                    <a:pt x="409" y="175"/>
                  </a:cubicBezTo>
                  <a:cubicBezTo>
                    <a:pt x="405" y="186"/>
                    <a:pt x="405" y="186"/>
                    <a:pt x="405" y="186"/>
                  </a:cubicBezTo>
                  <a:cubicBezTo>
                    <a:pt x="410" y="210"/>
                    <a:pt x="410" y="210"/>
                    <a:pt x="410" y="210"/>
                  </a:cubicBezTo>
                  <a:cubicBezTo>
                    <a:pt x="416" y="202"/>
                    <a:pt x="416" y="202"/>
                    <a:pt x="416" y="202"/>
                  </a:cubicBezTo>
                  <a:cubicBezTo>
                    <a:pt x="418" y="201"/>
                    <a:pt x="418" y="201"/>
                    <a:pt x="418" y="201"/>
                  </a:cubicBezTo>
                  <a:cubicBezTo>
                    <a:pt x="420" y="196"/>
                    <a:pt x="420" y="196"/>
                    <a:pt x="420" y="196"/>
                  </a:cubicBezTo>
                  <a:cubicBezTo>
                    <a:pt x="422" y="193"/>
                    <a:pt x="422" y="193"/>
                    <a:pt x="422" y="193"/>
                  </a:cubicBezTo>
                  <a:cubicBezTo>
                    <a:pt x="426" y="191"/>
                    <a:pt x="426" y="191"/>
                    <a:pt x="426" y="191"/>
                  </a:cubicBezTo>
                  <a:cubicBezTo>
                    <a:pt x="426" y="186"/>
                    <a:pt x="426" y="186"/>
                    <a:pt x="426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9" y="177"/>
                    <a:pt x="429" y="177"/>
                    <a:pt x="429" y="177"/>
                  </a:cubicBezTo>
                  <a:cubicBezTo>
                    <a:pt x="429" y="175"/>
                    <a:pt x="429" y="175"/>
                    <a:pt x="429" y="175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32" y="162"/>
                    <a:pt x="432" y="162"/>
                    <a:pt x="432" y="162"/>
                  </a:cubicBezTo>
                  <a:cubicBezTo>
                    <a:pt x="435" y="161"/>
                    <a:pt x="435" y="161"/>
                    <a:pt x="435" y="161"/>
                  </a:cubicBezTo>
                  <a:cubicBezTo>
                    <a:pt x="438" y="160"/>
                    <a:pt x="438" y="160"/>
                    <a:pt x="438" y="160"/>
                  </a:cubicBezTo>
                  <a:cubicBezTo>
                    <a:pt x="439" y="162"/>
                    <a:pt x="439" y="162"/>
                    <a:pt x="439" y="162"/>
                  </a:cubicBezTo>
                  <a:cubicBezTo>
                    <a:pt x="446" y="157"/>
                    <a:pt x="446" y="157"/>
                    <a:pt x="446" y="157"/>
                  </a:cubicBezTo>
                  <a:cubicBezTo>
                    <a:pt x="446" y="157"/>
                    <a:pt x="452" y="162"/>
                    <a:pt x="452" y="162"/>
                  </a:cubicBezTo>
                  <a:cubicBezTo>
                    <a:pt x="453" y="162"/>
                    <a:pt x="454" y="157"/>
                    <a:pt x="454" y="157"/>
                  </a:cubicBezTo>
                  <a:cubicBezTo>
                    <a:pt x="457" y="156"/>
                    <a:pt x="457" y="156"/>
                    <a:pt x="457" y="156"/>
                  </a:cubicBezTo>
                  <a:cubicBezTo>
                    <a:pt x="457" y="156"/>
                    <a:pt x="463" y="150"/>
                    <a:pt x="464" y="149"/>
                  </a:cubicBezTo>
                  <a:cubicBezTo>
                    <a:pt x="464" y="149"/>
                    <a:pt x="472" y="145"/>
                    <a:pt x="472" y="145"/>
                  </a:cubicBezTo>
                  <a:cubicBezTo>
                    <a:pt x="473" y="145"/>
                    <a:pt x="476" y="145"/>
                    <a:pt x="476" y="145"/>
                  </a:cubicBezTo>
                  <a:cubicBezTo>
                    <a:pt x="480" y="146"/>
                    <a:pt x="480" y="146"/>
                    <a:pt x="480" y="146"/>
                  </a:cubicBezTo>
                  <a:cubicBezTo>
                    <a:pt x="480" y="144"/>
                    <a:pt x="480" y="144"/>
                    <a:pt x="480" y="144"/>
                  </a:cubicBezTo>
                  <a:cubicBezTo>
                    <a:pt x="479" y="140"/>
                    <a:pt x="479" y="140"/>
                    <a:pt x="479" y="140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4" y="131"/>
                    <a:pt x="474" y="131"/>
                    <a:pt x="474" y="131"/>
                  </a:cubicBezTo>
                  <a:cubicBezTo>
                    <a:pt x="477" y="129"/>
                    <a:pt x="477" y="129"/>
                    <a:pt x="477" y="129"/>
                  </a:cubicBezTo>
                  <a:lnTo>
                    <a:pt x="482" y="12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3" name="Freeform 337"/>
            <p:cNvSpPr>
              <a:spLocks/>
            </p:cNvSpPr>
            <p:nvPr/>
          </p:nvSpPr>
          <p:spPr bwMode="auto">
            <a:xfrm>
              <a:off x="5768975" y="3667125"/>
              <a:ext cx="71438" cy="7938"/>
            </a:xfrm>
            <a:custGeom>
              <a:avLst/>
              <a:gdLst>
                <a:gd name="T0" fmla="*/ 2147483646 w 54"/>
                <a:gd name="T1" fmla="*/ 2147483646 h 6"/>
                <a:gd name="T2" fmla="*/ 2147483646 w 54"/>
                <a:gd name="T3" fmla="*/ 2147483646 h 6"/>
                <a:gd name="T4" fmla="*/ 2147483646 w 54"/>
                <a:gd name="T5" fmla="*/ 0 h 6"/>
                <a:gd name="T6" fmla="*/ 0 w 54"/>
                <a:gd name="T7" fmla="*/ 2147483646 h 6"/>
                <a:gd name="T8" fmla="*/ 2147483646 w 54"/>
                <a:gd name="T9" fmla="*/ 214748364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4" h="6">
                  <a:moveTo>
                    <a:pt x="6" y="6"/>
                  </a:moveTo>
                  <a:lnTo>
                    <a:pt x="30" y="6"/>
                  </a:lnTo>
                  <a:lnTo>
                    <a:pt x="54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4" name="Freeform 338"/>
            <p:cNvSpPr>
              <a:spLocks/>
            </p:cNvSpPr>
            <p:nvPr/>
          </p:nvSpPr>
          <p:spPr bwMode="auto">
            <a:xfrm>
              <a:off x="5659438" y="3009900"/>
              <a:ext cx="1011237" cy="709613"/>
            </a:xfrm>
            <a:custGeom>
              <a:avLst/>
              <a:gdLst>
                <a:gd name="T0" fmla="*/ 2147483646 w 129"/>
                <a:gd name="T1" fmla="*/ 2147483646 h 91"/>
                <a:gd name="T2" fmla="*/ 2147483646 w 129"/>
                <a:gd name="T3" fmla="*/ 2147483646 h 91"/>
                <a:gd name="T4" fmla="*/ 2147483646 w 129"/>
                <a:gd name="T5" fmla="*/ 2147483646 h 91"/>
                <a:gd name="T6" fmla="*/ 2147483646 w 129"/>
                <a:gd name="T7" fmla="*/ 2147483646 h 91"/>
                <a:gd name="T8" fmla="*/ 2147483646 w 129"/>
                <a:gd name="T9" fmla="*/ 2147483646 h 91"/>
                <a:gd name="T10" fmla="*/ 2147483646 w 129"/>
                <a:gd name="T11" fmla="*/ 2147483646 h 91"/>
                <a:gd name="T12" fmla="*/ 2147483646 w 129"/>
                <a:gd name="T13" fmla="*/ 2147483646 h 91"/>
                <a:gd name="T14" fmla="*/ 2147483646 w 129"/>
                <a:gd name="T15" fmla="*/ 2147483646 h 91"/>
                <a:gd name="T16" fmla="*/ 2147483646 w 129"/>
                <a:gd name="T17" fmla="*/ 2147483646 h 91"/>
                <a:gd name="T18" fmla="*/ 2147483646 w 129"/>
                <a:gd name="T19" fmla="*/ 2147483646 h 91"/>
                <a:gd name="T20" fmla="*/ 2147483646 w 129"/>
                <a:gd name="T21" fmla="*/ 2147483646 h 91"/>
                <a:gd name="T22" fmla="*/ 2147483646 w 129"/>
                <a:gd name="T23" fmla="*/ 2147483646 h 91"/>
                <a:gd name="T24" fmla="*/ 2147483646 w 129"/>
                <a:gd name="T25" fmla="*/ 2147483646 h 91"/>
                <a:gd name="T26" fmla="*/ 2147483646 w 129"/>
                <a:gd name="T27" fmla="*/ 2147483646 h 91"/>
                <a:gd name="T28" fmla="*/ 2147483646 w 129"/>
                <a:gd name="T29" fmla="*/ 2147483646 h 91"/>
                <a:gd name="T30" fmla="*/ 0 w 129"/>
                <a:gd name="T31" fmla="*/ 2147483646 h 91"/>
                <a:gd name="T32" fmla="*/ 2147483646 w 129"/>
                <a:gd name="T33" fmla="*/ 2147483646 h 91"/>
                <a:gd name="T34" fmla="*/ 2147483646 w 129"/>
                <a:gd name="T35" fmla="*/ 2147483646 h 91"/>
                <a:gd name="T36" fmla="*/ 2147483646 w 129"/>
                <a:gd name="T37" fmla="*/ 2147483646 h 91"/>
                <a:gd name="T38" fmla="*/ 2147483646 w 129"/>
                <a:gd name="T39" fmla="*/ 2147483646 h 91"/>
                <a:gd name="T40" fmla="*/ 2147483646 w 129"/>
                <a:gd name="T41" fmla="*/ 2147483646 h 91"/>
                <a:gd name="T42" fmla="*/ 2147483646 w 129"/>
                <a:gd name="T43" fmla="*/ 2147483646 h 91"/>
                <a:gd name="T44" fmla="*/ 2147483646 w 129"/>
                <a:gd name="T45" fmla="*/ 2147483646 h 91"/>
                <a:gd name="T46" fmla="*/ 2147483646 w 129"/>
                <a:gd name="T47" fmla="*/ 2147483646 h 91"/>
                <a:gd name="T48" fmla="*/ 2147483646 w 129"/>
                <a:gd name="T49" fmla="*/ 2147483646 h 91"/>
                <a:gd name="T50" fmla="*/ 2147483646 w 129"/>
                <a:gd name="T51" fmla="*/ 2147483646 h 91"/>
                <a:gd name="T52" fmla="*/ 2147483646 w 129"/>
                <a:gd name="T53" fmla="*/ 2147483646 h 91"/>
                <a:gd name="T54" fmla="*/ 2147483646 w 129"/>
                <a:gd name="T55" fmla="*/ 2147483646 h 91"/>
                <a:gd name="T56" fmla="*/ 2147483646 w 129"/>
                <a:gd name="T57" fmla="*/ 2147483646 h 91"/>
                <a:gd name="T58" fmla="*/ 2147483646 w 129"/>
                <a:gd name="T59" fmla="*/ 2147483646 h 91"/>
                <a:gd name="T60" fmla="*/ 2147483646 w 129"/>
                <a:gd name="T61" fmla="*/ 2147483646 h 91"/>
                <a:gd name="T62" fmla="*/ 2147483646 w 129"/>
                <a:gd name="T63" fmla="*/ 2147483646 h 91"/>
                <a:gd name="T64" fmla="*/ 2147483646 w 129"/>
                <a:gd name="T65" fmla="*/ 2147483646 h 91"/>
                <a:gd name="T66" fmla="*/ 2147483646 w 129"/>
                <a:gd name="T67" fmla="*/ 2147483646 h 91"/>
                <a:gd name="T68" fmla="*/ 2147483646 w 129"/>
                <a:gd name="T69" fmla="*/ 2147483646 h 9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29" h="91">
                  <a:moveTo>
                    <a:pt x="89" y="79"/>
                  </a:moveTo>
                  <a:cubicBezTo>
                    <a:pt x="87" y="77"/>
                    <a:pt x="87" y="77"/>
                    <a:pt x="87" y="77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96" y="71"/>
                    <a:pt x="96" y="71"/>
                    <a:pt x="96" y="71"/>
                  </a:cubicBezTo>
                  <a:cubicBezTo>
                    <a:pt x="101" y="67"/>
                    <a:pt x="101" y="67"/>
                    <a:pt x="101" y="67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20" y="62"/>
                    <a:pt x="20" y="63"/>
                  </a:cubicBezTo>
                  <a:cubicBezTo>
                    <a:pt x="20" y="64"/>
                    <a:pt x="20" y="72"/>
                    <a:pt x="20" y="72"/>
                  </a:cubicBezTo>
                  <a:cubicBezTo>
                    <a:pt x="24" y="76"/>
                    <a:pt x="24" y="76"/>
                    <a:pt x="24" y="76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3" y="79"/>
                    <a:pt x="33" y="79"/>
                    <a:pt x="33" y="79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2" y="83"/>
                    <a:pt x="82" y="83"/>
                    <a:pt x="82" y="8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90" y="82"/>
                    <a:pt x="90" y="82"/>
                    <a:pt x="90" y="82"/>
                  </a:cubicBezTo>
                  <a:lnTo>
                    <a:pt x="89" y="7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5" name="Freeform 339"/>
            <p:cNvSpPr>
              <a:spLocks/>
            </p:cNvSpPr>
            <p:nvPr/>
          </p:nvSpPr>
          <p:spPr bwMode="auto">
            <a:xfrm>
              <a:off x="5721350" y="3643313"/>
              <a:ext cx="22225" cy="14287"/>
            </a:xfrm>
            <a:custGeom>
              <a:avLst/>
              <a:gdLst>
                <a:gd name="T0" fmla="*/ 0 w 18"/>
                <a:gd name="T1" fmla="*/ 0 h 12"/>
                <a:gd name="T2" fmla="*/ 0 w 18"/>
                <a:gd name="T3" fmla="*/ 2147483646 h 12"/>
                <a:gd name="T4" fmla="*/ 2147483646 w 18"/>
                <a:gd name="T5" fmla="*/ 2147483646 h 12"/>
                <a:gd name="T6" fmla="*/ 2147483646 w 18"/>
                <a:gd name="T7" fmla="*/ 2147483646 h 12"/>
                <a:gd name="T8" fmla="*/ 0 w 1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2">
                  <a:moveTo>
                    <a:pt x="0" y="0"/>
                  </a:moveTo>
                  <a:lnTo>
                    <a:pt x="0" y="12"/>
                  </a:lnTo>
                  <a:lnTo>
                    <a:pt x="18" y="12"/>
                  </a:lnTo>
                  <a:lnTo>
                    <a:pt x="12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6" name="Rectangle 340"/>
            <p:cNvSpPr>
              <a:spLocks noChangeArrowheads="1"/>
            </p:cNvSpPr>
            <p:nvPr/>
          </p:nvSpPr>
          <p:spPr bwMode="auto">
            <a:xfrm>
              <a:off x="4903788" y="3275013"/>
              <a:ext cx="9525" cy="1587"/>
            </a:xfrm>
            <a:prstGeom prst="rect">
              <a:avLst/>
            </a:prstGeom>
            <a:grpFill/>
            <a:ln w="9525">
              <a:solidFill>
                <a:srgbClr val="003344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 b="1">
                  <a:solidFill>
                    <a:schemeClr val="bg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14171" eaLnBrk="1" hangingPunct="1">
                <a:spcBef>
                  <a:spcPct val="15000"/>
                </a:spcBef>
                <a:defRPr/>
              </a:pPr>
              <a:endParaRPr lang="en-US" altLang="en-US">
                <a:solidFill>
                  <a:srgbClr val="003245"/>
                </a:solidFill>
              </a:endParaRPr>
            </a:p>
          </p:txBody>
        </p:sp>
        <p:sp>
          <p:nvSpPr>
            <p:cNvPr id="267" name="Freeform 347"/>
            <p:cNvSpPr>
              <a:spLocks/>
            </p:cNvSpPr>
            <p:nvPr/>
          </p:nvSpPr>
          <p:spPr bwMode="auto">
            <a:xfrm>
              <a:off x="4616450" y="2119313"/>
              <a:ext cx="649288" cy="766762"/>
            </a:xfrm>
            <a:custGeom>
              <a:avLst/>
              <a:gdLst>
                <a:gd name="T0" fmla="*/ 2147483646 w 83"/>
                <a:gd name="T1" fmla="*/ 2147483646 h 98"/>
                <a:gd name="T2" fmla="*/ 2147483646 w 83"/>
                <a:gd name="T3" fmla="*/ 2147483646 h 98"/>
                <a:gd name="T4" fmla="*/ 2147483646 w 83"/>
                <a:gd name="T5" fmla="*/ 2147483646 h 98"/>
                <a:gd name="T6" fmla="*/ 2147483646 w 83"/>
                <a:gd name="T7" fmla="*/ 2147483646 h 98"/>
                <a:gd name="T8" fmla="*/ 2147483646 w 83"/>
                <a:gd name="T9" fmla="*/ 2147483646 h 98"/>
                <a:gd name="T10" fmla="*/ 2147483646 w 83"/>
                <a:gd name="T11" fmla="*/ 2147483646 h 98"/>
                <a:gd name="T12" fmla="*/ 2147483646 w 83"/>
                <a:gd name="T13" fmla="*/ 2147483646 h 98"/>
                <a:gd name="T14" fmla="*/ 2147483646 w 83"/>
                <a:gd name="T15" fmla="*/ 2147483646 h 98"/>
                <a:gd name="T16" fmla="*/ 2147483646 w 83"/>
                <a:gd name="T17" fmla="*/ 2147483646 h 98"/>
                <a:gd name="T18" fmla="*/ 2147483646 w 83"/>
                <a:gd name="T19" fmla="*/ 2147483646 h 98"/>
                <a:gd name="T20" fmla="*/ 2147483646 w 83"/>
                <a:gd name="T21" fmla="*/ 2147483646 h 98"/>
                <a:gd name="T22" fmla="*/ 2147483646 w 83"/>
                <a:gd name="T23" fmla="*/ 2147483646 h 98"/>
                <a:gd name="T24" fmla="*/ 2147483646 w 83"/>
                <a:gd name="T25" fmla="*/ 2147483646 h 98"/>
                <a:gd name="T26" fmla="*/ 2147483646 w 83"/>
                <a:gd name="T27" fmla="*/ 2147483646 h 98"/>
                <a:gd name="T28" fmla="*/ 2147483646 w 83"/>
                <a:gd name="T29" fmla="*/ 2147483646 h 98"/>
                <a:gd name="T30" fmla="*/ 2147483646 w 83"/>
                <a:gd name="T31" fmla="*/ 2147483646 h 98"/>
                <a:gd name="T32" fmla="*/ 2147483646 w 83"/>
                <a:gd name="T33" fmla="*/ 2147483646 h 98"/>
                <a:gd name="T34" fmla="*/ 2147483646 w 83"/>
                <a:gd name="T35" fmla="*/ 2147483646 h 98"/>
                <a:gd name="T36" fmla="*/ 2147483646 w 83"/>
                <a:gd name="T37" fmla="*/ 2147483646 h 98"/>
                <a:gd name="T38" fmla="*/ 2147483646 w 83"/>
                <a:gd name="T39" fmla="*/ 2147483646 h 98"/>
                <a:gd name="T40" fmla="*/ 2147483646 w 83"/>
                <a:gd name="T41" fmla="*/ 2147483646 h 98"/>
                <a:gd name="T42" fmla="*/ 2147483646 w 83"/>
                <a:gd name="T43" fmla="*/ 2147483646 h 98"/>
                <a:gd name="T44" fmla="*/ 2147483646 w 83"/>
                <a:gd name="T45" fmla="*/ 2147483646 h 98"/>
                <a:gd name="T46" fmla="*/ 2147483646 w 83"/>
                <a:gd name="T47" fmla="*/ 2147483646 h 98"/>
                <a:gd name="T48" fmla="*/ 2147483646 w 83"/>
                <a:gd name="T49" fmla="*/ 2147483646 h 98"/>
                <a:gd name="T50" fmla="*/ 2147483646 w 83"/>
                <a:gd name="T51" fmla="*/ 0 h 98"/>
                <a:gd name="T52" fmla="*/ 2147483646 w 83"/>
                <a:gd name="T53" fmla="*/ 2147483646 h 98"/>
                <a:gd name="T54" fmla="*/ 2147483646 w 83"/>
                <a:gd name="T55" fmla="*/ 2147483646 h 98"/>
                <a:gd name="T56" fmla="*/ 2147483646 w 83"/>
                <a:gd name="T57" fmla="*/ 2147483646 h 98"/>
                <a:gd name="T58" fmla="*/ 2147483646 w 83"/>
                <a:gd name="T59" fmla="*/ 2147483646 h 98"/>
                <a:gd name="T60" fmla="*/ 2147483646 w 83"/>
                <a:gd name="T61" fmla="*/ 2147483646 h 98"/>
                <a:gd name="T62" fmla="*/ 2147483646 w 83"/>
                <a:gd name="T63" fmla="*/ 2147483646 h 98"/>
                <a:gd name="T64" fmla="*/ 2147483646 w 83"/>
                <a:gd name="T65" fmla="*/ 2147483646 h 98"/>
                <a:gd name="T66" fmla="*/ 2147483646 w 83"/>
                <a:gd name="T67" fmla="*/ 2147483646 h 98"/>
                <a:gd name="T68" fmla="*/ 2147483646 w 83"/>
                <a:gd name="T69" fmla="*/ 2147483646 h 98"/>
                <a:gd name="T70" fmla="*/ 2147483646 w 83"/>
                <a:gd name="T71" fmla="*/ 2147483646 h 98"/>
                <a:gd name="T72" fmla="*/ 2147483646 w 83"/>
                <a:gd name="T73" fmla="*/ 2147483646 h 98"/>
                <a:gd name="T74" fmla="*/ 2147483646 w 83"/>
                <a:gd name="T75" fmla="*/ 2147483646 h 98"/>
                <a:gd name="T76" fmla="*/ 2147483646 w 83"/>
                <a:gd name="T77" fmla="*/ 2147483646 h 98"/>
                <a:gd name="T78" fmla="*/ 2147483646 w 83"/>
                <a:gd name="T79" fmla="*/ 2147483646 h 98"/>
                <a:gd name="T80" fmla="*/ 2147483646 w 83"/>
                <a:gd name="T81" fmla="*/ 2147483646 h 98"/>
                <a:gd name="T82" fmla="*/ 2147483646 w 83"/>
                <a:gd name="T83" fmla="*/ 2147483646 h 98"/>
                <a:gd name="T84" fmla="*/ 2147483646 w 83"/>
                <a:gd name="T85" fmla="*/ 2147483646 h 98"/>
                <a:gd name="T86" fmla="*/ 2147483646 w 83"/>
                <a:gd name="T87" fmla="*/ 2147483646 h 98"/>
                <a:gd name="T88" fmla="*/ 2147483646 w 83"/>
                <a:gd name="T89" fmla="*/ 2147483646 h 98"/>
                <a:gd name="T90" fmla="*/ 2147483646 w 83"/>
                <a:gd name="T91" fmla="*/ 2147483646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3" h="98">
                  <a:moveTo>
                    <a:pt x="23" y="87"/>
                  </a:moveTo>
                  <a:cubicBezTo>
                    <a:pt x="23" y="87"/>
                    <a:pt x="24" y="87"/>
                    <a:pt x="24" y="86"/>
                  </a:cubicBezTo>
                  <a:cubicBezTo>
                    <a:pt x="24" y="86"/>
                    <a:pt x="24" y="82"/>
                    <a:pt x="24" y="82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5"/>
                    <a:pt x="23" y="70"/>
                    <a:pt x="23" y="70"/>
                  </a:cubicBezTo>
                  <a:cubicBezTo>
                    <a:pt x="23" y="69"/>
                    <a:pt x="24" y="65"/>
                    <a:pt x="24" y="65"/>
                  </a:cubicBezTo>
                  <a:cubicBezTo>
                    <a:pt x="24" y="65"/>
                    <a:pt x="24" y="62"/>
                    <a:pt x="24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1" y="92"/>
                    <a:pt x="21" y="92"/>
                  </a:cubicBezTo>
                  <a:lnTo>
                    <a:pt x="23" y="8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8" name="Freeform 348"/>
            <p:cNvSpPr>
              <a:spLocks/>
            </p:cNvSpPr>
            <p:nvPr/>
          </p:nvSpPr>
          <p:spPr bwMode="auto">
            <a:xfrm>
              <a:off x="4772025" y="2268538"/>
              <a:ext cx="320675" cy="733425"/>
            </a:xfrm>
            <a:custGeom>
              <a:avLst/>
              <a:gdLst>
                <a:gd name="T0" fmla="*/ 2147483646 w 10000"/>
                <a:gd name="T1" fmla="*/ 2147483646 h 9895"/>
                <a:gd name="T2" fmla="*/ 2147483646 w 10000"/>
                <a:gd name="T3" fmla="*/ 2147483646 h 9895"/>
                <a:gd name="T4" fmla="*/ 2147483646 w 10000"/>
                <a:gd name="T5" fmla="*/ 2147483646 h 9895"/>
                <a:gd name="T6" fmla="*/ 2147483646 w 10000"/>
                <a:gd name="T7" fmla="*/ 2147483646 h 9895"/>
                <a:gd name="T8" fmla="*/ 2147483646 w 10000"/>
                <a:gd name="T9" fmla="*/ 0 h 9895"/>
                <a:gd name="T10" fmla="*/ 2147483646 w 10000"/>
                <a:gd name="T11" fmla="*/ 2147483646 h 9895"/>
                <a:gd name="T12" fmla="*/ 2147483646 w 10000"/>
                <a:gd name="T13" fmla="*/ 2147483646 h 9895"/>
                <a:gd name="T14" fmla="*/ 2147483646 w 10000"/>
                <a:gd name="T15" fmla="*/ 2147483646 h 9895"/>
                <a:gd name="T16" fmla="*/ 2147483646 w 10000"/>
                <a:gd name="T17" fmla="*/ 2147483646 h 9895"/>
                <a:gd name="T18" fmla="*/ 2147483646 w 10000"/>
                <a:gd name="T19" fmla="*/ 2147483646 h 9895"/>
                <a:gd name="T20" fmla="*/ 2147483646 w 10000"/>
                <a:gd name="T21" fmla="*/ 2147483646 h 9895"/>
                <a:gd name="T22" fmla="*/ 2147483646 w 10000"/>
                <a:gd name="T23" fmla="*/ 2147483646 h 9895"/>
                <a:gd name="T24" fmla="*/ 2147483646 w 10000"/>
                <a:gd name="T25" fmla="*/ 2147483646 h 9895"/>
                <a:gd name="T26" fmla="*/ 1547059788 w 10000"/>
                <a:gd name="T27" fmla="*/ 2147483646 h 9895"/>
                <a:gd name="T28" fmla="*/ 1032076903 w 10000"/>
                <a:gd name="T29" fmla="*/ 2147483646 h 9895"/>
                <a:gd name="T30" fmla="*/ 1032076903 w 10000"/>
                <a:gd name="T31" fmla="*/ 2147483646 h 9895"/>
                <a:gd name="T32" fmla="*/ 1032076903 w 10000"/>
                <a:gd name="T33" fmla="*/ 2147483646 h 9895"/>
                <a:gd name="T34" fmla="*/ 1032076903 w 10000"/>
                <a:gd name="T35" fmla="*/ 2147483646 h 9895"/>
                <a:gd name="T36" fmla="*/ 258002502 w 10000"/>
                <a:gd name="T37" fmla="*/ 2147483646 h 9895"/>
                <a:gd name="T38" fmla="*/ 516037938 w 10000"/>
                <a:gd name="T39" fmla="*/ 2147483646 h 9895"/>
                <a:gd name="T40" fmla="*/ 1839950288 w 10000"/>
                <a:gd name="T41" fmla="*/ 2147483646 h 9895"/>
                <a:gd name="T42" fmla="*/ 2018679268 w 10000"/>
                <a:gd name="T43" fmla="*/ 2147483646 h 9895"/>
                <a:gd name="T44" fmla="*/ 2147483646 w 10000"/>
                <a:gd name="T45" fmla="*/ 2147483646 h 9895"/>
                <a:gd name="T46" fmla="*/ 2147483646 w 10000"/>
                <a:gd name="T47" fmla="*/ 2147483646 h 9895"/>
                <a:gd name="T48" fmla="*/ 2147483646 w 10000"/>
                <a:gd name="T49" fmla="*/ 2147483646 h 9895"/>
                <a:gd name="T50" fmla="*/ 2147483646 w 10000"/>
                <a:gd name="T51" fmla="*/ 2147483646 h 9895"/>
                <a:gd name="T52" fmla="*/ 2147483646 w 10000"/>
                <a:gd name="T53" fmla="*/ 2147483646 h 9895"/>
                <a:gd name="T54" fmla="*/ 2147483646 w 10000"/>
                <a:gd name="T55" fmla="*/ 2147483646 h 9895"/>
                <a:gd name="T56" fmla="*/ 2147483646 w 10000"/>
                <a:gd name="T57" fmla="*/ 2147483646 h 9895"/>
                <a:gd name="T58" fmla="*/ 2147483646 w 10000"/>
                <a:gd name="T59" fmla="*/ 2147483646 h 9895"/>
                <a:gd name="T60" fmla="*/ 2147483646 w 10000"/>
                <a:gd name="T61" fmla="*/ 2147483646 h 9895"/>
                <a:gd name="T62" fmla="*/ 2147483646 w 10000"/>
                <a:gd name="T63" fmla="*/ 2147483646 h 9895"/>
                <a:gd name="T64" fmla="*/ 2147483646 w 10000"/>
                <a:gd name="T65" fmla="*/ 2147483646 h 9895"/>
                <a:gd name="T66" fmla="*/ 2147483646 w 10000"/>
                <a:gd name="T67" fmla="*/ 2147483646 h 98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000" h="9895">
                  <a:moveTo>
                    <a:pt x="10000" y="2316"/>
                  </a:moveTo>
                  <a:lnTo>
                    <a:pt x="10000" y="2211"/>
                  </a:lnTo>
                  <a:lnTo>
                    <a:pt x="9756" y="1895"/>
                  </a:lnTo>
                  <a:lnTo>
                    <a:pt x="9756" y="1579"/>
                  </a:lnTo>
                  <a:lnTo>
                    <a:pt x="9756" y="1158"/>
                  </a:lnTo>
                  <a:lnTo>
                    <a:pt x="9268" y="632"/>
                  </a:lnTo>
                  <a:lnTo>
                    <a:pt x="9024" y="632"/>
                  </a:lnTo>
                  <a:lnTo>
                    <a:pt x="8537" y="526"/>
                  </a:lnTo>
                  <a:lnTo>
                    <a:pt x="7805" y="211"/>
                  </a:lnTo>
                  <a:lnTo>
                    <a:pt x="7561" y="0"/>
                  </a:lnTo>
                  <a:lnTo>
                    <a:pt x="7317" y="0"/>
                  </a:lnTo>
                  <a:lnTo>
                    <a:pt x="7073" y="316"/>
                  </a:lnTo>
                  <a:lnTo>
                    <a:pt x="7073" y="526"/>
                  </a:lnTo>
                  <a:lnTo>
                    <a:pt x="6585" y="526"/>
                  </a:lnTo>
                  <a:lnTo>
                    <a:pt x="5854" y="526"/>
                  </a:lnTo>
                  <a:lnTo>
                    <a:pt x="5366" y="947"/>
                  </a:lnTo>
                  <a:lnTo>
                    <a:pt x="5122" y="947"/>
                  </a:lnTo>
                  <a:lnTo>
                    <a:pt x="4390" y="1158"/>
                  </a:lnTo>
                  <a:lnTo>
                    <a:pt x="4146" y="1368"/>
                  </a:lnTo>
                  <a:lnTo>
                    <a:pt x="4390" y="1684"/>
                  </a:lnTo>
                  <a:lnTo>
                    <a:pt x="3902" y="2000"/>
                  </a:lnTo>
                  <a:lnTo>
                    <a:pt x="3415" y="2526"/>
                  </a:lnTo>
                  <a:lnTo>
                    <a:pt x="2927" y="2632"/>
                  </a:lnTo>
                  <a:lnTo>
                    <a:pt x="2683" y="3263"/>
                  </a:lnTo>
                  <a:lnTo>
                    <a:pt x="2195" y="3684"/>
                  </a:lnTo>
                  <a:lnTo>
                    <a:pt x="2439" y="3895"/>
                  </a:lnTo>
                  <a:lnTo>
                    <a:pt x="2439" y="4211"/>
                  </a:lnTo>
                  <a:lnTo>
                    <a:pt x="1463" y="4316"/>
                  </a:lnTo>
                  <a:lnTo>
                    <a:pt x="976" y="4526"/>
                  </a:lnTo>
                  <a:lnTo>
                    <a:pt x="976" y="4842"/>
                  </a:lnTo>
                  <a:cubicBezTo>
                    <a:pt x="976" y="4842"/>
                    <a:pt x="732" y="5263"/>
                    <a:pt x="732" y="5368"/>
                  </a:cubicBezTo>
                  <a:cubicBezTo>
                    <a:pt x="813" y="5544"/>
                    <a:pt x="895" y="5719"/>
                    <a:pt x="976" y="5895"/>
                  </a:cubicBezTo>
                  <a:lnTo>
                    <a:pt x="1463" y="6211"/>
                  </a:lnTo>
                  <a:lnTo>
                    <a:pt x="976" y="6421"/>
                  </a:lnTo>
                  <a:lnTo>
                    <a:pt x="976" y="6632"/>
                  </a:lnTo>
                  <a:lnTo>
                    <a:pt x="976" y="7053"/>
                  </a:lnTo>
                  <a:cubicBezTo>
                    <a:pt x="976" y="7158"/>
                    <a:pt x="732" y="7158"/>
                    <a:pt x="732" y="7158"/>
                  </a:cubicBezTo>
                  <a:lnTo>
                    <a:pt x="244" y="7684"/>
                  </a:lnTo>
                  <a:lnTo>
                    <a:pt x="0" y="7789"/>
                  </a:lnTo>
                  <a:cubicBezTo>
                    <a:pt x="488" y="8316"/>
                    <a:pt x="329" y="8217"/>
                    <a:pt x="488" y="8316"/>
                  </a:cubicBezTo>
                  <a:cubicBezTo>
                    <a:pt x="647" y="8415"/>
                    <a:pt x="746" y="8264"/>
                    <a:pt x="955" y="8384"/>
                  </a:cubicBezTo>
                  <a:cubicBezTo>
                    <a:pt x="1164" y="8504"/>
                    <a:pt x="1597" y="8867"/>
                    <a:pt x="1740" y="9038"/>
                  </a:cubicBezTo>
                  <a:cubicBezTo>
                    <a:pt x="1883" y="9209"/>
                    <a:pt x="1786" y="9301"/>
                    <a:pt x="1814" y="9410"/>
                  </a:cubicBezTo>
                  <a:cubicBezTo>
                    <a:pt x="1842" y="9519"/>
                    <a:pt x="1865" y="9637"/>
                    <a:pt x="1909" y="9693"/>
                  </a:cubicBezTo>
                  <a:cubicBezTo>
                    <a:pt x="1953" y="9749"/>
                    <a:pt x="1990" y="9709"/>
                    <a:pt x="2078" y="9743"/>
                  </a:cubicBezTo>
                  <a:cubicBezTo>
                    <a:pt x="2166" y="9777"/>
                    <a:pt x="2338" y="9905"/>
                    <a:pt x="2439" y="9895"/>
                  </a:cubicBezTo>
                  <a:cubicBezTo>
                    <a:pt x="2540" y="9885"/>
                    <a:pt x="2602" y="9754"/>
                    <a:pt x="2683" y="9684"/>
                  </a:cubicBezTo>
                  <a:lnTo>
                    <a:pt x="3171" y="9474"/>
                  </a:lnTo>
                  <a:lnTo>
                    <a:pt x="3902" y="9474"/>
                  </a:lnTo>
                  <a:lnTo>
                    <a:pt x="4390" y="9053"/>
                  </a:lnTo>
                  <a:cubicBezTo>
                    <a:pt x="4471" y="8807"/>
                    <a:pt x="4553" y="8562"/>
                    <a:pt x="4634" y="8316"/>
                  </a:cubicBezTo>
                  <a:lnTo>
                    <a:pt x="4634" y="7895"/>
                  </a:lnTo>
                  <a:lnTo>
                    <a:pt x="5122" y="7789"/>
                  </a:lnTo>
                  <a:lnTo>
                    <a:pt x="5854" y="7684"/>
                  </a:lnTo>
                  <a:lnTo>
                    <a:pt x="5854" y="7158"/>
                  </a:lnTo>
                  <a:lnTo>
                    <a:pt x="5610" y="6842"/>
                  </a:lnTo>
                  <a:lnTo>
                    <a:pt x="4878" y="6632"/>
                  </a:lnTo>
                  <a:cubicBezTo>
                    <a:pt x="4959" y="6386"/>
                    <a:pt x="5041" y="6141"/>
                    <a:pt x="5122" y="5895"/>
                  </a:cubicBezTo>
                  <a:lnTo>
                    <a:pt x="5122" y="5368"/>
                  </a:lnTo>
                  <a:lnTo>
                    <a:pt x="5854" y="4842"/>
                  </a:lnTo>
                  <a:lnTo>
                    <a:pt x="6585" y="4632"/>
                  </a:lnTo>
                  <a:lnTo>
                    <a:pt x="8049" y="4211"/>
                  </a:lnTo>
                  <a:lnTo>
                    <a:pt x="8293" y="3895"/>
                  </a:lnTo>
                  <a:lnTo>
                    <a:pt x="8049" y="3579"/>
                  </a:lnTo>
                  <a:lnTo>
                    <a:pt x="8537" y="3263"/>
                  </a:lnTo>
                  <a:lnTo>
                    <a:pt x="9268" y="2842"/>
                  </a:lnTo>
                  <a:lnTo>
                    <a:pt x="10000" y="2947"/>
                  </a:lnTo>
                  <a:lnTo>
                    <a:pt x="10000" y="2842"/>
                  </a:lnTo>
                  <a:lnTo>
                    <a:pt x="10000" y="231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69" name="Freeform 349"/>
            <p:cNvSpPr>
              <a:spLocks/>
            </p:cNvSpPr>
            <p:nvPr/>
          </p:nvSpPr>
          <p:spPr bwMode="auto">
            <a:xfrm>
              <a:off x="5046663" y="3135313"/>
              <a:ext cx="446087" cy="287337"/>
            </a:xfrm>
            <a:custGeom>
              <a:avLst/>
              <a:gdLst>
                <a:gd name="T0" fmla="*/ 2147483646 w 57"/>
                <a:gd name="T1" fmla="*/ 2147483646 h 37"/>
                <a:gd name="T2" fmla="*/ 2147483646 w 57"/>
                <a:gd name="T3" fmla="*/ 2147483646 h 37"/>
                <a:gd name="T4" fmla="*/ 2147483646 w 57"/>
                <a:gd name="T5" fmla="*/ 2147483646 h 37"/>
                <a:gd name="T6" fmla="*/ 2147483646 w 57"/>
                <a:gd name="T7" fmla="*/ 2147483646 h 37"/>
                <a:gd name="T8" fmla="*/ 2147483646 w 57"/>
                <a:gd name="T9" fmla="*/ 2147483646 h 37"/>
                <a:gd name="T10" fmla="*/ 2147483646 w 57"/>
                <a:gd name="T11" fmla="*/ 2147483646 h 37"/>
                <a:gd name="T12" fmla="*/ 2147483646 w 57"/>
                <a:gd name="T13" fmla="*/ 2147483646 h 37"/>
                <a:gd name="T14" fmla="*/ 2147483646 w 57"/>
                <a:gd name="T15" fmla="*/ 2147483646 h 37"/>
                <a:gd name="T16" fmla="*/ 2147483646 w 57"/>
                <a:gd name="T17" fmla="*/ 2147483646 h 37"/>
                <a:gd name="T18" fmla="*/ 2147483646 w 57"/>
                <a:gd name="T19" fmla="*/ 2147483646 h 37"/>
                <a:gd name="T20" fmla="*/ 2147483646 w 57"/>
                <a:gd name="T21" fmla="*/ 2147483646 h 37"/>
                <a:gd name="T22" fmla="*/ 2147483646 w 57"/>
                <a:gd name="T23" fmla="*/ 0 h 37"/>
                <a:gd name="T24" fmla="*/ 2147483646 w 57"/>
                <a:gd name="T25" fmla="*/ 0 h 37"/>
                <a:gd name="T26" fmla="*/ 2147483646 w 57"/>
                <a:gd name="T27" fmla="*/ 2147483646 h 37"/>
                <a:gd name="T28" fmla="*/ 2147483646 w 57"/>
                <a:gd name="T29" fmla="*/ 2147483646 h 37"/>
                <a:gd name="T30" fmla="*/ 2147483646 w 57"/>
                <a:gd name="T31" fmla="*/ 2147483646 h 37"/>
                <a:gd name="T32" fmla="*/ 2147483646 w 57"/>
                <a:gd name="T33" fmla="*/ 2147483646 h 37"/>
                <a:gd name="T34" fmla="*/ 2147483646 w 57"/>
                <a:gd name="T35" fmla="*/ 2147483646 h 37"/>
                <a:gd name="T36" fmla="*/ 2147483646 w 57"/>
                <a:gd name="T37" fmla="*/ 2147483646 h 37"/>
                <a:gd name="T38" fmla="*/ 2147483646 w 57"/>
                <a:gd name="T39" fmla="*/ 2147483646 h 37"/>
                <a:gd name="T40" fmla="*/ 2147483646 w 57"/>
                <a:gd name="T41" fmla="*/ 2147483646 h 37"/>
                <a:gd name="T42" fmla="*/ 2147483646 w 57"/>
                <a:gd name="T43" fmla="*/ 2147483646 h 37"/>
                <a:gd name="T44" fmla="*/ 0 w 57"/>
                <a:gd name="T45" fmla="*/ 2147483646 h 37"/>
                <a:gd name="T46" fmla="*/ 0 w 57"/>
                <a:gd name="T47" fmla="*/ 2147483646 h 37"/>
                <a:gd name="T48" fmla="*/ 2147483646 w 57"/>
                <a:gd name="T49" fmla="*/ 2147483646 h 37"/>
                <a:gd name="T50" fmla="*/ 2147483646 w 57"/>
                <a:gd name="T51" fmla="*/ 2147483646 h 37"/>
                <a:gd name="T52" fmla="*/ 2147483646 w 57"/>
                <a:gd name="T53" fmla="*/ 2147483646 h 37"/>
                <a:gd name="T54" fmla="*/ 2147483646 w 57"/>
                <a:gd name="T55" fmla="*/ 2147483646 h 37"/>
                <a:gd name="T56" fmla="*/ 2147483646 w 57"/>
                <a:gd name="T57" fmla="*/ 2147483646 h 37"/>
                <a:gd name="T58" fmla="*/ 2147483646 w 57"/>
                <a:gd name="T59" fmla="*/ 2147483646 h 37"/>
                <a:gd name="T60" fmla="*/ 2147483646 w 57"/>
                <a:gd name="T61" fmla="*/ 2147483646 h 37"/>
                <a:gd name="T62" fmla="*/ 2147483646 w 57"/>
                <a:gd name="T63" fmla="*/ 2147483646 h 37"/>
                <a:gd name="T64" fmla="*/ 2147483646 w 57"/>
                <a:gd name="T65" fmla="*/ 2147483646 h 37"/>
                <a:gd name="T66" fmla="*/ 2147483646 w 57"/>
                <a:gd name="T67" fmla="*/ 2147483646 h 37"/>
                <a:gd name="T68" fmla="*/ 2147483646 w 57"/>
                <a:gd name="T69" fmla="*/ 2147483646 h 37"/>
                <a:gd name="T70" fmla="*/ 2147483646 w 57"/>
                <a:gd name="T71" fmla="*/ 2147483646 h 37"/>
                <a:gd name="T72" fmla="*/ 2147483646 w 57"/>
                <a:gd name="T73" fmla="*/ 2147483646 h 37"/>
                <a:gd name="T74" fmla="*/ 2147483646 w 57"/>
                <a:gd name="T75" fmla="*/ 2147483646 h 37"/>
                <a:gd name="T76" fmla="*/ 2147483646 w 57"/>
                <a:gd name="T77" fmla="*/ 2147483646 h 37"/>
                <a:gd name="T78" fmla="*/ 2147483646 w 57"/>
                <a:gd name="T79" fmla="*/ 2147483646 h 37"/>
                <a:gd name="T80" fmla="*/ 2147483646 w 57"/>
                <a:gd name="T81" fmla="*/ 2147483646 h 37"/>
                <a:gd name="T82" fmla="*/ 2147483646 w 57"/>
                <a:gd name="T83" fmla="*/ 2147483646 h 37"/>
                <a:gd name="T84" fmla="*/ 2147483646 w 57"/>
                <a:gd name="T85" fmla="*/ 2147483646 h 37"/>
                <a:gd name="T86" fmla="*/ 2147483646 w 57"/>
                <a:gd name="T87" fmla="*/ 2147483646 h 37"/>
                <a:gd name="T88" fmla="*/ 2147483646 w 57"/>
                <a:gd name="T89" fmla="*/ 2147483646 h 37"/>
                <a:gd name="T90" fmla="*/ 2147483646 w 57"/>
                <a:gd name="T91" fmla="*/ 2147483646 h 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7" h="37">
                  <a:moveTo>
                    <a:pt x="54" y="22"/>
                  </a:moveTo>
                  <a:cubicBezTo>
                    <a:pt x="56" y="21"/>
                    <a:pt x="56" y="21"/>
                    <a:pt x="56" y="21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6" y="26"/>
                    <a:pt x="25" y="28"/>
                  </a:cubicBezTo>
                  <a:cubicBezTo>
                    <a:pt x="25" y="29"/>
                    <a:pt x="22" y="30"/>
                    <a:pt x="22" y="30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5"/>
                    <a:pt x="51" y="25"/>
                    <a:pt x="51" y="25"/>
                  </a:cubicBezTo>
                  <a:lnTo>
                    <a:pt x="54" y="2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0" name="Freeform 350"/>
            <p:cNvSpPr>
              <a:spLocks/>
            </p:cNvSpPr>
            <p:nvPr/>
          </p:nvSpPr>
          <p:spPr bwMode="auto">
            <a:xfrm>
              <a:off x="5303838" y="3135313"/>
              <a:ext cx="55562" cy="30162"/>
            </a:xfrm>
            <a:custGeom>
              <a:avLst/>
              <a:gdLst>
                <a:gd name="T0" fmla="*/ 2147483646 w 42"/>
                <a:gd name="T1" fmla="*/ 2147483646 h 24"/>
                <a:gd name="T2" fmla="*/ 2147483646 w 42"/>
                <a:gd name="T3" fmla="*/ 0 h 24"/>
                <a:gd name="T4" fmla="*/ 0 w 42"/>
                <a:gd name="T5" fmla="*/ 2147483646 h 24"/>
                <a:gd name="T6" fmla="*/ 2147483646 w 42"/>
                <a:gd name="T7" fmla="*/ 2147483646 h 24"/>
                <a:gd name="T8" fmla="*/ 2147483646 w 42"/>
                <a:gd name="T9" fmla="*/ 2147483646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4">
                  <a:moveTo>
                    <a:pt x="36" y="24"/>
                  </a:moveTo>
                  <a:lnTo>
                    <a:pt x="18" y="0"/>
                  </a:lnTo>
                  <a:lnTo>
                    <a:pt x="0" y="6"/>
                  </a:lnTo>
                  <a:lnTo>
                    <a:pt x="42" y="24"/>
                  </a:lnTo>
                  <a:lnTo>
                    <a:pt x="36" y="2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1" name="Freeform 359"/>
            <p:cNvSpPr>
              <a:spLocks/>
            </p:cNvSpPr>
            <p:nvPr/>
          </p:nvSpPr>
          <p:spPr bwMode="auto">
            <a:xfrm>
              <a:off x="4991100" y="3009900"/>
              <a:ext cx="77788" cy="47625"/>
            </a:xfrm>
            <a:custGeom>
              <a:avLst/>
              <a:gdLst>
                <a:gd name="T0" fmla="*/ 2147483646 w 60"/>
                <a:gd name="T1" fmla="*/ 2147483646 h 36"/>
                <a:gd name="T2" fmla="*/ 2147483646 w 60"/>
                <a:gd name="T3" fmla="*/ 2147483646 h 36"/>
                <a:gd name="T4" fmla="*/ 2147483646 w 60"/>
                <a:gd name="T5" fmla="*/ 2147483646 h 36"/>
                <a:gd name="T6" fmla="*/ 2147483646 w 60"/>
                <a:gd name="T7" fmla="*/ 2147483646 h 36"/>
                <a:gd name="T8" fmla="*/ 2147483646 w 60"/>
                <a:gd name="T9" fmla="*/ 0 h 36"/>
                <a:gd name="T10" fmla="*/ 2147483646 w 60"/>
                <a:gd name="T11" fmla="*/ 0 h 36"/>
                <a:gd name="T12" fmla="*/ 2147483646 w 60"/>
                <a:gd name="T13" fmla="*/ 2147483646 h 36"/>
                <a:gd name="T14" fmla="*/ 0 w 60"/>
                <a:gd name="T15" fmla="*/ 2147483646 h 36"/>
                <a:gd name="T16" fmla="*/ 2147483646 w 60"/>
                <a:gd name="T17" fmla="*/ 2147483646 h 36"/>
                <a:gd name="T18" fmla="*/ 2147483646 w 60"/>
                <a:gd name="T19" fmla="*/ 2147483646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36">
                  <a:moveTo>
                    <a:pt x="54" y="36"/>
                  </a:moveTo>
                  <a:lnTo>
                    <a:pt x="60" y="24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54" y="3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2" name="Freeform 360"/>
            <p:cNvSpPr>
              <a:spLocks/>
            </p:cNvSpPr>
            <p:nvPr/>
          </p:nvSpPr>
          <p:spPr bwMode="auto">
            <a:xfrm>
              <a:off x="4849813" y="3033713"/>
              <a:ext cx="242887" cy="217487"/>
            </a:xfrm>
            <a:custGeom>
              <a:avLst/>
              <a:gdLst>
                <a:gd name="T0" fmla="*/ 2147483646 w 31"/>
                <a:gd name="T1" fmla="*/ 2147483646 h 28"/>
                <a:gd name="T2" fmla="*/ 2147483646 w 31"/>
                <a:gd name="T3" fmla="*/ 2147483646 h 28"/>
                <a:gd name="T4" fmla="*/ 2147483646 w 31"/>
                <a:gd name="T5" fmla="*/ 2147483646 h 28"/>
                <a:gd name="T6" fmla="*/ 2147483646 w 31"/>
                <a:gd name="T7" fmla="*/ 2147483646 h 28"/>
                <a:gd name="T8" fmla="*/ 2147483646 w 31"/>
                <a:gd name="T9" fmla="*/ 2147483646 h 28"/>
                <a:gd name="T10" fmla="*/ 2147483646 w 31"/>
                <a:gd name="T11" fmla="*/ 2147483646 h 28"/>
                <a:gd name="T12" fmla="*/ 2147483646 w 31"/>
                <a:gd name="T13" fmla="*/ 2147483646 h 28"/>
                <a:gd name="T14" fmla="*/ 2147483646 w 31"/>
                <a:gd name="T15" fmla="*/ 2147483646 h 28"/>
                <a:gd name="T16" fmla="*/ 2147483646 w 31"/>
                <a:gd name="T17" fmla="*/ 2147483646 h 28"/>
                <a:gd name="T18" fmla="*/ 2147483646 w 31"/>
                <a:gd name="T19" fmla="*/ 2147483646 h 28"/>
                <a:gd name="T20" fmla="*/ 2147483646 w 31"/>
                <a:gd name="T21" fmla="*/ 2147483646 h 28"/>
                <a:gd name="T22" fmla="*/ 2147483646 w 31"/>
                <a:gd name="T23" fmla="*/ 2147483646 h 28"/>
                <a:gd name="T24" fmla="*/ 2147483646 w 31"/>
                <a:gd name="T25" fmla="*/ 2147483646 h 28"/>
                <a:gd name="T26" fmla="*/ 2147483646 w 31"/>
                <a:gd name="T27" fmla="*/ 2147483646 h 28"/>
                <a:gd name="T28" fmla="*/ 2147483646 w 31"/>
                <a:gd name="T29" fmla="*/ 2147483646 h 28"/>
                <a:gd name="T30" fmla="*/ 2147483646 w 31"/>
                <a:gd name="T31" fmla="*/ 2147483646 h 28"/>
                <a:gd name="T32" fmla="*/ 2147483646 w 31"/>
                <a:gd name="T33" fmla="*/ 2147483646 h 28"/>
                <a:gd name="T34" fmla="*/ 2147483646 w 31"/>
                <a:gd name="T35" fmla="*/ 2147483646 h 28"/>
                <a:gd name="T36" fmla="*/ 2147483646 w 31"/>
                <a:gd name="T37" fmla="*/ 2147483646 h 28"/>
                <a:gd name="T38" fmla="*/ 2147483646 w 31"/>
                <a:gd name="T39" fmla="*/ 2147483646 h 28"/>
                <a:gd name="T40" fmla="*/ 2147483646 w 31"/>
                <a:gd name="T41" fmla="*/ 2147483646 h 28"/>
                <a:gd name="T42" fmla="*/ 2147483646 w 31"/>
                <a:gd name="T43" fmla="*/ 2147483646 h 28"/>
                <a:gd name="T44" fmla="*/ 2147483646 w 31"/>
                <a:gd name="T45" fmla="*/ 2147483646 h 28"/>
                <a:gd name="T46" fmla="*/ 2147483646 w 31"/>
                <a:gd name="T47" fmla="*/ 0 h 28"/>
                <a:gd name="T48" fmla="*/ 2147483646 w 31"/>
                <a:gd name="T49" fmla="*/ 2147483646 h 28"/>
                <a:gd name="T50" fmla="*/ 2147483646 w 31"/>
                <a:gd name="T51" fmla="*/ 2147483646 h 28"/>
                <a:gd name="T52" fmla="*/ 2147483646 w 31"/>
                <a:gd name="T53" fmla="*/ 0 h 28"/>
                <a:gd name="T54" fmla="*/ 2147483646 w 31"/>
                <a:gd name="T55" fmla="*/ 0 h 28"/>
                <a:gd name="T56" fmla="*/ 2147483646 w 31"/>
                <a:gd name="T57" fmla="*/ 2147483646 h 28"/>
                <a:gd name="T58" fmla="*/ 2147483646 w 31"/>
                <a:gd name="T59" fmla="*/ 2147483646 h 28"/>
                <a:gd name="T60" fmla="*/ 0 w 31"/>
                <a:gd name="T61" fmla="*/ 2147483646 h 28"/>
                <a:gd name="T62" fmla="*/ 0 w 31"/>
                <a:gd name="T63" fmla="*/ 2147483646 h 28"/>
                <a:gd name="T64" fmla="*/ 2147483646 w 31"/>
                <a:gd name="T65" fmla="*/ 2147483646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28">
                  <a:moveTo>
                    <a:pt x="1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7"/>
                    <a:pt x="2" y="17"/>
                  </a:cubicBezTo>
                  <a:cubicBezTo>
                    <a:pt x="2" y="17"/>
                    <a:pt x="2" y="19"/>
                    <a:pt x="2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3" name="Freeform 364"/>
            <p:cNvSpPr>
              <a:spLocks/>
            </p:cNvSpPr>
            <p:nvPr/>
          </p:nvSpPr>
          <p:spPr bwMode="auto">
            <a:xfrm>
              <a:off x="4503738" y="4056063"/>
              <a:ext cx="393700" cy="290512"/>
            </a:xfrm>
            <a:custGeom>
              <a:avLst/>
              <a:gdLst>
                <a:gd name="T0" fmla="*/ 2147483646 w 300"/>
                <a:gd name="T1" fmla="*/ 2147483646 h 223"/>
                <a:gd name="T2" fmla="*/ 2147483646 w 300"/>
                <a:gd name="T3" fmla="*/ 2147483646 h 223"/>
                <a:gd name="T4" fmla="*/ 2147483646 w 300"/>
                <a:gd name="T5" fmla="*/ 2147483646 h 223"/>
                <a:gd name="T6" fmla="*/ 2147483646 w 300"/>
                <a:gd name="T7" fmla="*/ 2147483646 h 223"/>
                <a:gd name="T8" fmla="*/ 2147483646 w 300"/>
                <a:gd name="T9" fmla="*/ 2147483646 h 223"/>
                <a:gd name="T10" fmla="*/ 2147483646 w 300"/>
                <a:gd name="T11" fmla="*/ 2147483646 h 223"/>
                <a:gd name="T12" fmla="*/ 2147483646 w 300"/>
                <a:gd name="T13" fmla="*/ 2147483646 h 223"/>
                <a:gd name="T14" fmla="*/ 2147483646 w 300"/>
                <a:gd name="T15" fmla="*/ 2147483646 h 223"/>
                <a:gd name="T16" fmla="*/ 2147483646 w 300"/>
                <a:gd name="T17" fmla="*/ 2147483646 h 223"/>
                <a:gd name="T18" fmla="*/ 2147483646 w 300"/>
                <a:gd name="T19" fmla="*/ 2147483646 h 223"/>
                <a:gd name="T20" fmla="*/ 2147483646 w 300"/>
                <a:gd name="T21" fmla="*/ 2147483646 h 223"/>
                <a:gd name="T22" fmla="*/ 2147483646 w 300"/>
                <a:gd name="T23" fmla="*/ 2147483646 h 223"/>
                <a:gd name="T24" fmla="*/ 2147483646 w 300"/>
                <a:gd name="T25" fmla="*/ 2147483646 h 223"/>
                <a:gd name="T26" fmla="*/ 2147483646 w 300"/>
                <a:gd name="T27" fmla="*/ 2147483646 h 223"/>
                <a:gd name="T28" fmla="*/ 2147483646 w 300"/>
                <a:gd name="T29" fmla="*/ 2147483646 h 223"/>
                <a:gd name="T30" fmla="*/ 2147483646 w 300"/>
                <a:gd name="T31" fmla="*/ 0 h 223"/>
                <a:gd name="T32" fmla="*/ 2147483646 w 300"/>
                <a:gd name="T33" fmla="*/ 2147483646 h 223"/>
                <a:gd name="T34" fmla="*/ 2147483646 w 300"/>
                <a:gd name="T35" fmla="*/ 2147483646 h 223"/>
                <a:gd name="T36" fmla="*/ 2147483646 w 300"/>
                <a:gd name="T37" fmla="*/ 2147483646 h 223"/>
                <a:gd name="T38" fmla="*/ 2147483646 w 300"/>
                <a:gd name="T39" fmla="*/ 2147483646 h 223"/>
                <a:gd name="T40" fmla="*/ 2147483646 w 300"/>
                <a:gd name="T41" fmla="*/ 2147483646 h 223"/>
                <a:gd name="T42" fmla="*/ 2147483646 w 300"/>
                <a:gd name="T43" fmla="*/ 2147483646 h 223"/>
                <a:gd name="T44" fmla="*/ 0 w 300"/>
                <a:gd name="T45" fmla="*/ 2147483646 h 223"/>
                <a:gd name="T46" fmla="*/ 2147483646 w 300"/>
                <a:gd name="T47" fmla="*/ 2147483646 h 223"/>
                <a:gd name="T48" fmla="*/ 2147483646 w 300"/>
                <a:gd name="T49" fmla="*/ 2147483646 h 223"/>
                <a:gd name="T50" fmla="*/ 2147483646 w 300"/>
                <a:gd name="T51" fmla="*/ 2147483646 h 223"/>
                <a:gd name="T52" fmla="*/ 2147483646 w 300"/>
                <a:gd name="T53" fmla="*/ 2147483646 h 223"/>
                <a:gd name="T54" fmla="*/ 2147483646 w 300"/>
                <a:gd name="T55" fmla="*/ 2147483646 h 22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00" h="223">
                  <a:moveTo>
                    <a:pt x="66" y="223"/>
                  </a:moveTo>
                  <a:lnTo>
                    <a:pt x="78" y="205"/>
                  </a:lnTo>
                  <a:lnTo>
                    <a:pt x="102" y="205"/>
                  </a:lnTo>
                  <a:lnTo>
                    <a:pt x="138" y="217"/>
                  </a:lnTo>
                  <a:lnTo>
                    <a:pt x="162" y="205"/>
                  </a:lnTo>
                  <a:lnTo>
                    <a:pt x="198" y="205"/>
                  </a:lnTo>
                  <a:lnTo>
                    <a:pt x="228" y="199"/>
                  </a:lnTo>
                  <a:lnTo>
                    <a:pt x="258" y="174"/>
                  </a:lnTo>
                  <a:lnTo>
                    <a:pt x="288" y="138"/>
                  </a:lnTo>
                  <a:lnTo>
                    <a:pt x="300" y="66"/>
                  </a:lnTo>
                  <a:lnTo>
                    <a:pt x="288" y="54"/>
                  </a:lnTo>
                  <a:lnTo>
                    <a:pt x="282" y="24"/>
                  </a:lnTo>
                  <a:lnTo>
                    <a:pt x="282" y="18"/>
                  </a:lnTo>
                  <a:lnTo>
                    <a:pt x="270" y="6"/>
                  </a:lnTo>
                  <a:lnTo>
                    <a:pt x="222" y="0"/>
                  </a:lnTo>
                  <a:lnTo>
                    <a:pt x="114" y="72"/>
                  </a:lnTo>
                  <a:lnTo>
                    <a:pt x="78" y="90"/>
                  </a:lnTo>
                  <a:lnTo>
                    <a:pt x="78" y="144"/>
                  </a:lnTo>
                  <a:lnTo>
                    <a:pt x="66" y="162"/>
                  </a:lnTo>
                  <a:lnTo>
                    <a:pt x="24" y="168"/>
                  </a:lnTo>
                  <a:lnTo>
                    <a:pt x="0" y="168"/>
                  </a:lnTo>
                  <a:lnTo>
                    <a:pt x="12" y="193"/>
                  </a:lnTo>
                  <a:lnTo>
                    <a:pt x="36" y="217"/>
                  </a:lnTo>
                  <a:lnTo>
                    <a:pt x="48" y="217"/>
                  </a:lnTo>
                  <a:lnTo>
                    <a:pt x="60" y="223"/>
                  </a:lnTo>
                  <a:lnTo>
                    <a:pt x="66" y="223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4" name="Freeform 365"/>
            <p:cNvSpPr>
              <a:spLocks/>
            </p:cNvSpPr>
            <p:nvPr/>
          </p:nvSpPr>
          <p:spPr bwMode="auto">
            <a:xfrm>
              <a:off x="4503738" y="4056063"/>
              <a:ext cx="393700" cy="290512"/>
            </a:xfrm>
            <a:custGeom>
              <a:avLst/>
              <a:gdLst>
                <a:gd name="T0" fmla="*/ 2147483646 w 300"/>
                <a:gd name="T1" fmla="*/ 2147483646 h 223"/>
                <a:gd name="T2" fmla="*/ 2147483646 w 300"/>
                <a:gd name="T3" fmla="*/ 2147483646 h 223"/>
                <a:gd name="T4" fmla="*/ 2147483646 w 300"/>
                <a:gd name="T5" fmla="*/ 2147483646 h 223"/>
                <a:gd name="T6" fmla="*/ 2147483646 w 300"/>
                <a:gd name="T7" fmla="*/ 2147483646 h 223"/>
                <a:gd name="T8" fmla="*/ 2147483646 w 300"/>
                <a:gd name="T9" fmla="*/ 2147483646 h 223"/>
                <a:gd name="T10" fmla="*/ 2147483646 w 300"/>
                <a:gd name="T11" fmla="*/ 2147483646 h 223"/>
                <a:gd name="T12" fmla="*/ 2147483646 w 300"/>
                <a:gd name="T13" fmla="*/ 2147483646 h 223"/>
                <a:gd name="T14" fmla="*/ 2147483646 w 300"/>
                <a:gd name="T15" fmla="*/ 2147483646 h 223"/>
                <a:gd name="T16" fmla="*/ 2147483646 w 300"/>
                <a:gd name="T17" fmla="*/ 2147483646 h 223"/>
                <a:gd name="T18" fmla="*/ 2147483646 w 300"/>
                <a:gd name="T19" fmla="*/ 2147483646 h 223"/>
                <a:gd name="T20" fmla="*/ 2147483646 w 300"/>
                <a:gd name="T21" fmla="*/ 2147483646 h 223"/>
                <a:gd name="T22" fmla="*/ 2147483646 w 300"/>
                <a:gd name="T23" fmla="*/ 2147483646 h 223"/>
                <a:gd name="T24" fmla="*/ 2147483646 w 300"/>
                <a:gd name="T25" fmla="*/ 2147483646 h 223"/>
                <a:gd name="T26" fmla="*/ 2147483646 w 300"/>
                <a:gd name="T27" fmla="*/ 2147483646 h 223"/>
                <a:gd name="T28" fmla="*/ 2147483646 w 300"/>
                <a:gd name="T29" fmla="*/ 2147483646 h 223"/>
                <a:gd name="T30" fmla="*/ 2147483646 w 300"/>
                <a:gd name="T31" fmla="*/ 0 h 223"/>
                <a:gd name="T32" fmla="*/ 2147483646 w 300"/>
                <a:gd name="T33" fmla="*/ 2147483646 h 223"/>
                <a:gd name="T34" fmla="*/ 2147483646 w 300"/>
                <a:gd name="T35" fmla="*/ 2147483646 h 223"/>
                <a:gd name="T36" fmla="*/ 2147483646 w 300"/>
                <a:gd name="T37" fmla="*/ 2147483646 h 223"/>
                <a:gd name="T38" fmla="*/ 2147483646 w 300"/>
                <a:gd name="T39" fmla="*/ 2147483646 h 223"/>
                <a:gd name="T40" fmla="*/ 2147483646 w 300"/>
                <a:gd name="T41" fmla="*/ 2147483646 h 223"/>
                <a:gd name="T42" fmla="*/ 2147483646 w 300"/>
                <a:gd name="T43" fmla="*/ 2147483646 h 223"/>
                <a:gd name="T44" fmla="*/ 0 w 300"/>
                <a:gd name="T45" fmla="*/ 2147483646 h 223"/>
                <a:gd name="T46" fmla="*/ 2147483646 w 300"/>
                <a:gd name="T47" fmla="*/ 2147483646 h 223"/>
                <a:gd name="T48" fmla="*/ 2147483646 w 300"/>
                <a:gd name="T49" fmla="*/ 2147483646 h 223"/>
                <a:gd name="T50" fmla="*/ 2147483646 w 300"/>
                <a:gd name="T51" fmla="*/ 2147483646 h 223"/>
                <a:gd name="T52" fmla="*/ 2147483646 w 300"/>
                <a:gd name="T53" fmla="*/ 2147483646 h 223"/>
                <a:gd name="T54" fmla="*/ 2147483646 w 300"/>
                <a:gd name="T55" fmla="*/ 2147483646 h 22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00" h="223">
                  <a:moveTo>
                    <a:pt x="66" y="223"/>
                  </a:moveTo>
                  <a:lnTo>
                    <a:pt x="78" y="205"/>
                  </a:lnTo>
                  <a:lnTo>
                    <a:pt x="102" y="205"/>
                  </a:lnTo>
                  <a:lnTo>
                    <a:pt x="138" y="217"/>
                  </a:lnTo>
                  <a:lnTo>
                    <a:pt x="162" y="205"/>
                  </a:lnTo>
                  <a:lnTo>
                    <a:pt x="198" y="205"/>
                  </a:lnTo>
                  <a:lnTo>
                    <a:pt x="228" y="199"/>
                  </a:lnTo>
                  <a:lnTo>
                    <a:pt x="258" y="174"/>
                  </a:lnTo>
                  <a:lnTo>
                    <a:pt x="288" y="138"/>
                  </a:lnTo>
                  <a:lnTo>
                    <a:pt x="300" y="66"/>
                  </a:lnTo>
                  <a:lnTo>
                    <a:pt x="288" y="54"/>
                  </a:lnTo>
                  <a:lnTo>
                    <a:pt x="282" y="24"/>
                  </a:lnTo>
                  <a:lnTo>
                    <a:pt x="282" y="18"/>
                  </a:lnTo>
                  <a:lnTo>
                    <a:pt x="270" y="6"/>
                  </a:lnTo>
                  <a:lnTo>
                    <a:pt x="222" y="0"/>
                  </a:lnTo>
                  <a:lnTo>
                    <a:pt x="114" y="72"/>
                  </a:lnTo>
                  <a:lnTo>
                    <a:pt x="78" y="90"/>
                  </a:lnTo>
                  <a:lnTo>
                    <a:pt x="78" y="144"/>
                  </a:lnTo>
                  <a:lnTo>
                    <a:pt x="66" y="162"/>
                  </a:lnTo>
                  <a:lnTo>
                    <a:pt x="24" y="168"/>
                  </a:lnTo>
                  <a:lnTo>
                    <a:pt x="0" y="168"/>
                  </a:lnTo>
                  <a:lnTo>
                    <a:pt x="12" y="193"/>
                  </a:lnTo>
                  <a:lnTo>
                    <a:pt x="36" y="217"/>
                  </a:lnTo>
                  <a:lnTo>
                    <a:pt x="48" y="217"/>
                  </a:lnTo>
                  <a:lnTo>
                    <a:pt x="60" y="223"/>
                  </a:lnTo>
                  <a:lnTo>
                    <a:pt x="66" y="223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5" name="Freeform 366"/>
            <p:cNvSpPr>
              <a:spLocks/>
            </p:cNvSpPr>
            <p:nvPr/>
          </p:nvSpPr>
          <p:spPr bwMode="auto">
            <a:xfrm>
              <a:off x="4198938" y="4016375"/>
              <a:ext cx="407987" cy="384175"/>
            </a:xfrm>
            <a:custGeom>
              <a:avLst/>
              <a:gdLst>
                <a:gd name="T0" fmla="*/ 2147483646 w 52"/>
                <a:gd name="T1" fmla="*/ 2147483646 h 49"/>
                <a:gd name="T2" fmla="*/ 2147483646 w 52"/>
                <a:gd name="T3" fmla="*/ 2147483646 h 49"/>
                <a:gd name="T4" fmla="*/ 2147483646 w 52"/>
                <a:gd name="T5" fmla="*/ 2147483646 h 49"/>
                <a:gd name="T6" fmla="*/ 2147483646 w 52"/>
                <a:gd name="T7" fmla="*/ 2147483646 h 49"/>
                <a:gd name="T8" fmla="*/ 2147483646 w 52"/>
                <a:gd name="T9" fmla="*/ 2147483646 h 49"/>
                <a:gd name="T10" fmla="*/ 2147483646 w 52"/>
                <a:gd name="T11" fmla="*/ 2147483646 h 49"/>
                <a:gd name="T12" fmla="*/ 2147483646 w 52"/>
                <a:gd name="T13" fmla="*/ 2147483646 h 49"/>
                <a:gd name="T14" fmla="*/ 2147483646 w 52"/>
                <a:gd name="T15" fmla="*/ 2147483646 h 49"/>
                <a:gd name="T16" fmla="*/ 2147483646 w 52"/>
                <a:gd name="T17" fmla="*/ 2147483646 h 49"/>
                <a:gd name="T18" fmla="*/ 2147483646 w 52"/>
                <a:gd name="T19" fmla="*/ 2147483646 h 49"/>
                <a:gd name="T20" fmla="*/ 2147483646 w 52"/>
                <a:gd name="T21" fmla="*/ 2147483646 h 49"/>
                <a:gd name="T22" fmla="*/ 2147483646 w 52"/>
                <a:gd name="T23" fmla="*/ 0 h 49"/>
                <a:gd name="T24" fmla="*/ 2147483646 w 52"/>
                <a:gd name="T25" fmla="*/ 0 h 49"/>
                <a:gd name="T26" fmla="*/ 2147483646 w 52"/>
                <a:gd name="T27" fmla="*/ 2147483646 h 49"/>
                <a:gd name="T28" fmla="*/ 2147483646 w 52"/>
                <a:gd name="T29" fmla="*/ 2147483646 h 49"/>
                <a:gd name="T30" fmla="*/ 2147483646 w 52"/>
                <a:gd name="T31" fmla="*/ 2147483646 h 49"/>
                <a:gd name="T32" fmla="*/ 2147483646 w 52"/>
                <a:gd name="T33" fmla="*/ 2147483646 h 49"/>
                <a:gd name="T34" fmla="*/ 2147483646 w 52"/>
                <a:gd name="T35" fmla="*/ 2147483646 h 49"/>
                <a:gd name="T36" fmla="*/ 2147483646 w 52"/>
                <a:gd name="T37" fmla="*/ 2147483646 h 49"/>
                <a:gd name="T38" fmla="*/ 0 w 52"/>
                <a:gd name="T39" fmla="*/ 2147483646 h 49"/>
                <a:gd name="T40" fmla="*/ 0 w 52"/>
                <a:gd name="T41" fmla="*/ 2147483646 h 49"/>
                <a:gd name="T42" fmla="*/ 2147483646 w 52"/>
                <a:gd name="T43" fmla="*/ 2147483646 h 49"/>
                <a:gd name="T44" fmla="*/ 2147483646 w 52"/>
                <a:gd name="T45" fmla="*/ 2147483646 h 49"/>
                <a:gd name="T46" fmla="*/ 2147483646 w 52"/>
                <a:gd name="T47" fmla="*/ 2147483646 h 49"/>
                <a:gd name="T48" fmla="*/ 2147483646 w 52"/>
                <a:gd name="T49" fmla="*/ 2147483646 h 49"/>
                <a:gd name="T50" fmla="*/ 2147483646 w 52"/>
                <a:gd name="T51" fmla="*/ 2147483646 h 49"/>
                <a:gd name="T52" fmla="*/ 2147483646 w 52"/>
                <a:gd name="T53" fmla="*/ 2147483646 h 49"/>
                <a:gd name="T54" fmla="*/ 2147483646 w 52"/>
                <a:gd name="T55" fmla="*/ 2147483646 h 49"/>
                <a:gd name="T56" fmla="*/ 2147483646 w 52"/>
                <a:gd name="T57" fmla="*/ 2147483646 h 49"/>
                <a:gd name="T58" fmla="*/ 2147483646 w 52"/>
                <a:gd name="T59" fmla="*/ 2147483646 h 49"/>
                <a:gd name="T60" fmla="*/ 2147483646 w 52"/>
                <a:gd name="T61" fmla="*/ 2147483646 h 49"/>
                <a:gd name="T62" fmla="*/ 2147483646 w 52"/>
                <a:gd name="T63" fmla="*/ 2147483646 h 49"/>
                <a:gd name="T64" fmla="*/ 2147483646 w 52"/>
                <a:gd name="T65" fmla="*/ 2147483646 h 49"/>
                <a:gd name="T66" fmla="*/ 2147483646 w 52"/>
                <a:gd name="T67" fmla="*/ 2147483646 h 49"/>
                <a:gd name="T68" fmla="*/ 2147483646 w 52"/>
                <a:gd name="T69" fmla="*/ 2147483646 h 49"/>
                <a:gd name="T70" fmla="*/ 2147483646 w 52"/>
                <a:gd name="T71" fmla="*/ 2147483646 h 49"/>
                <a:gd name="T72" fmla="*/ 2147483646 w 52"/>
                <a:gd name="T73" fmla="*/ 2147483646 h 4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2" h="49">
                  <a:moveTo>
                    <a:pt x="24" y="44"/>
                  </a:moveTo>
                  <a:cubicBezTo>
                    <a:pt x="27" y="40"/>
                    <a:pt x="27" y="40"/>
                    <a:pt x="27" y="40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10" y="42"/>
                    <a:pt x="10" y="42"/>
                  </a:cubicBezTo>
                  <a:cubicBezTo>
                    <a:pt x="11" y="42"/>
                    <a:pt x="11" y="44"/>
                    <a:pt x="11" y="44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47"/>
                    <a:pt x="23" y="47"/>
                    <a:pt x="23" y="47"/>
                  </a:cubicBezTo>
                  <a:lnTo>
                    <a:pt x="24" y="4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6" name="Freeform 367"/>
            <p:cNvSpPr>
              <a:spLocks/>
            </p:cNvSpPr>
            <p:nvPr/>
          </p:nvSpPr>
          <p:spPr bwMode="auto">
            <a:xfrm>
              <a:off x="5526088" y="4370388"/>
              <a:ext cx="234950" cy="317500"/>
            </a:xfrm>
            <a:custGeom>
              <a:avLst/>
              <a:gdLst>
                <a:gd name="T0" fmla="*/ 2147483646 w 180"/>
                <a:gd name="T1" fmla="*/ 2147483646 h 246"/>
                <a:gd name="T2" fmla="*/ 2147483646 w 180"/>
                <a:gd name="T3" fmla="*/ 2147483646 h 246"/>
                <a:gd name="T4" fmla="*/ 2147483646 w 180"/>
                <a:gd name="T5" fmla="*/ 2147483646 h 246"/>
                <a:gd name="T6" fmla="*/ 2147483646 w 180"/>
                <a:gd name="T7" fmla="*/ 2147483646 h 246"/>
                <a:gd name="T8" fmla="*/ 2147483646 w 180"/>
                <a:gd name="T9" fmla="*/ 2147483646 h 246"/>
                <a:gd name="T10" fmla="*/ 2147483646 w 180"/>
                <a:gd name="T11" fmla="*/ 2147483646 h 246"/>
                <a:gd name="T12" fmla="*/ 2147483646 w 180"/>
                <a:gd name="T13" fmla="*/ 2147483646 h 246"/>
                <a:gd name="T14" fmla="*/ 2147483646 w 180"/>
                <a:gd name="T15" fmla="*/ 2147483646 h 246"/>
                <a:gd name="T16" fmla="*/ 2147483646 w 180"/>
                <a:gd name="T17" fmla="*/ 2147483646 h 246"/>
                <a:gd name="T18" fmla="*/ 2147483646 w 180"/>
                <a:gd name="T19" fmla="*/ 2147483646 h 246"/>
                <a:gd name="T20" fmla="*/ 2147483646 w 180"/>
                <a:gd name="T21" fmla="*/ 2147483646 h 246"/>
                <a:gd name="T22" fmla="*/ 2147483646 w 180"/>
                <a:gd name="T23" fmla="*/ 2147483646 h 246"/>
                <a:gd name="T24" fmla="*/ 2147483646 w 180"/>
                <a:gd name="T25" fmla="*/ 2147483646 h 246"/>
                <a:gd name="T26" fmla="*/ 0 w 180"/>
                <a:gd name="T27" fmla="*/ 2147483646 h 246"/>
                <a:gd name="T28" fmla="*/ 0 w 180"/>
                <a:gd name="T29" fmla="*/ 2147483646 h 246"/>
                <a:gd name="T30" fmla="*/ 2147483646 w 180"/>
                <a:gd name="T31" fmla="*/ 2147483646 h 246"/>
                <a:gd name="T32" fmla="*/ 2147483646 w 180"/>
                <a:gd name="T33" fmla="*/ 2147483646 h 246"/>
                <a:gd name="T34" fmla="*/ 2147483646 w 180"/>
                <a:gd name="T35" fmla="*/ 2147483646 h 246"/>
                <a:gd name="T36" fmla="*/ 2147483646 w 180"/>
                <a:gd name="T37" fmla="*/ 2147483646 h 246"/>
                <a:gd name="T38" fmla="*/ 2147483646 w 180"/>
                <a:gd name="T39" fmla="*/ 2147483646 h 246"/>
                <a:gd name="T40" fmla="*/ 2147483646 w 180"/>
                <a:gd name="T41" fmla="*/ 0 h 246"/>
                <a:gd name="T42" fmla="*/ 2147483646 w 180"/>
                <a:gd name="T43" fmla="*/ 2147483646 h 24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0" h="246">
                  <a:moveTo>
                    <a:pt x="72" y="18"/>
                  </a:moveTo>
                  <a:lnTo>
                    <a:pt x="48" y="12"/>
                  </a:lnTo>
                  <a:lnTo>
                    <a:pt x="48" y="6"/>
                  </a:lnTo>
                  <a:lnTo>
                    <a:pt x="30" y="18"/>
                  </a:lnTo>
                  <a:lnTo>
                    <a:pt x="42" y="36"/>
                  </a:lnTo>
                  <a:lnTo>
                    <a:pt x="84" y="60"/>
                  </a:lnTo>
                  <a:lnTo>
                    <a:pt x="126" y="66"/>
                  </a:lnTo>
                  <a:lnTo>
                    <a:pt x="78" y="120"/>
                  </a:lnTo>
                  <a:lnTo>
                    <a:pt x="36" y="132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8" y="144"/>
                  </a:lnTo>
                  <a:lnTo>
                    <a:pt x="18" y="150"/>
                  </a:lnTo>
                  <a:lnTo>
                    <a:pt x="0" y="168"/>
                  </a:lnTo>
                  <a:lnTo>
                    <a:pt x="0" y="228"/>
                  </a:lnTo>
                  <a:lnTo>
                    <a:pt x="12" y="246"/>
                  </a:lnTo>
                  <a:lnTo>
                    <a:pt x="42" y="204"/>
                  </a:lnTo>
                  <a:lnTo>
                    <a:pt x="90" y="180"/>
                  </a:lnTo>
                  <a:lnTo>
                    <a:pt x="132" y="132"/>
                  </a:lnTo>
                  <a:lnTo>
                    <a:pt x="168" y="48"/>
                  </a:lnTo>
                  <a:lnTo>
                    <a:pt x="180" y="0"/>
                  </a:lnTo>
                  <a:lnTo>
                    <a:pt x="72" y="1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7" name="Freeform 368"/>
            <p:cNvSpPr>
              <a:spLocks/>
            </p:cNvSpPr>
            <p:nvPr/>
          </p:nvSpPr>
          <p:spPr bwMode="auto">
            <a:xfrm>
              <a:off x="4849813" y="4346575"/>
              <a:ext cx="31750" cy="123825"/>
            </a:xfrm>
            <a:custGeom>
              <a:avLst/>
              <a:gdLst>
                <a:gd name="T0" fmla="*/ 2147483646 w 24"/>
                <a:gd name="T1" fmla="*/ 0 h 96"/>
                <a:gd name="T2" fmla="*/ 2147483646 w 24"/>
                <a:gd name="T3" fmla="*/ 0 h 96"/>
                <a:gd name="T4" fmla="*/ 2147483646 w 24"/>
                <a:gd name="T5" fmla="*/ 2147483646 h 96"/>
                <a:gd name="T6" fmla="*/ 0 w 24"/>
                <a:gd name="T7" fmla="*/ 2147483646 h 96"/>
                <a:gd name="T8" fmla="*/ 0 w 24"/>
                <a:gd name="T9" fmla="*/ 2147483646 h 96"/>
                <a:gd name="T10" fmla="*/ 2147483646 w 24"/>
                <a:gd name="T11" fmla="*/ 2147483646 h 96"/>
                <a:gd name="T12" fmla="*/ 2147483646 w 24"/>
                <a:gd name="T13" fmla="*/ 2147483646 h 96"/>
                <a:gd name="T14" fmla="*/ 2147483646 w 24"/>
                <a:gd name="T15" fmla="*/ 0 h 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96">
                  <a:moveTo>
                    <a:pt x="12" y="0"/>
                  </a:moveTo>
                  <a:lnTo>
                    <a:pt x="12" y="0"/>
                  </a:lnTo>
                  <a:lnTo>
                    <a:pt x="24" y="42"/>
                  </a:lnTo>
                  <a:lnTo>
                    <a:pt x="0" y="48"/>
                  </a:lnTo>
                  <a:lnTo>
                    <a:pt x="0" y="66"/>
                  </a:lnTo>
                  <a:lnTo>
                    <a:pt x="18" y="96"/>
                  </a:lnTo>
                  <a:lnTo>
                    <a:pt x="24" y="96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8" name="Freeform 369"/>
            <p:cNvSpPr>
              <a:spLocks/>
            </p:cNvSpPr>
            <p:nvPr/>
          </p:nvSpPr>
          <p:spPr bwMode="auto">
            <a:xfrm>
              <a:off x="4849813" y="4346575"/>
              <a:ext cx="31750" cy="123825"/>
            </a:xfrm>
            <a:custGeom>
              <a:avLst/>
              <a:gdLst>
                <a:gd name="T0" fmla="*/ 2147483646 w 24"/>
                <a:gd name="T1" fmla="*/ 0 h 96"/>
                <a:gd name="T2" fmla="*/ 2147483646 w 24"/>
                <a:gd name="T3" fmla="*/ 0 h 96"/>
                <a:gd name="T4" fmla="*/ 2147483646 w 24"/>
                <a:gd name="T5" fmla="*/ 2147483646 h 96"/>
                <a:gd name="T6" fmla="*/ 0 w 24"/>
                <a:gd name="T7" fmla="*/ 2147483646 h 96"/>
                <a:gd name="T8" fmla="*/ 0 w 24"/>
                <a:gd name="T9" fmla="*/ 2147483646 h 96"/>
                <a:gd name="T10" fmla="*/ 2147483646 w 24"/>
                <a:gd name="T11" fmla="*/ 2147483646 h 96"/>
                <a:gd name="T12" fmla="*/ 2147483646 w 24"/>
                <a:gd name="T13" fmla="*/ 2147483646 h 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96">
                  <a:moveTo>
                    <a:pt x="12" y="0"/>
                  </a:moveTo>
                  <a:lnTo>
                    <a:pt x="12" y="0"/>
                  </a:lnTo>
                  <a:lnTo>
                    <a:pt x="24" y="42"/>
                  </a:lnTo>
                  <a:lnTo>
                    <a:pt x="0" y="48"/>
                  </a:lnTo>
                  <a:lnTo>
                    <a:pt x="0" y="66"/>
                  </a:lnTo>
                  <a:lnTo>
                    <a:pt x="18" y="96"/>
                  </a:lnTo>
                  <a:lnTo>
                    <a:pt x="24" y="96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79" name="Freeform 370"/>
            <p:cNvSpPr>
              <a:spLocks/>
            </p:cNvSpPr>
            <p:nvPr/>
          </p:nvSpPr>
          <p:spPr bwMode="auto">
            <a:xfrm>
              <a:off x="4833938" y="4065588"/>
              <a:ext cx="258762" cy="404812"/>
            </a:xfrm>
            <a:custGeom>
              <a:avLst/>
              <a:gdLst>
                <a:gd name="T0" fmla="*/ 2147483646 w 198"/>
                <a:gd name="T1" fmla="*/ 2147483646 h 313"/>
                <a:gd name="T2" fmla="*/ 2147483646 w 198"/>
                <a:gd name="T3" fmla="*/ 2147483646 h 313"/>
                <a:gd name="T4" fmla="*/ 2147483646 w 198"/>
                <a:gd name="T5" fmla="*/ 2147483646 h 313"/>
                <a:gd name="T6" fmla="*/ 2147483646 w 198"/>
                <a:gd name="T7" fmla="*/ 2147483646 h 313"/>
                <a:gd name="T8" fmla="*/ 2147483646 w 198"/>
                <a:gd name="T9" fmla="*/ 2147483646 h 313"/>
                <a:gd name="T10" fmla="*/ 2147483646 w 198"/>
                <a:gd name="T11" fmla="*/ 2147483646 h 313"/>
                <a:gd name="T12" fmla="*/ 2147483646 w 198"/>
                <a:gd name="T13" fmla="*/ 2147483646 h 313"/>
                <a:gd name="T14" fmla="*/ 2147483646 w 198"/>
                <a:gd name="T15" fmla="*/ 2147483646 h 313"/>
                <a:gd name="T16" fmla="*/ 2147483646 w 198"/>
                <a:gd name="T17" fmla="*/ 2147483646 h 313"/>
                <a:gd name="T18" fmla="*/ 2147483646 w 198"/>
                <a:gd name="T19" fmla="*/ 2147483646 h 313"/>
                <a:gd name="T20" fmla="*/ 2147483646 w 198"/>
                <a:gd name="T21" fmla="*/ 2147483646 h 313"/>
                <a:gd name="T22" fmla="*/ 2147483646 w 198"/>
                <a:gd name="T23" fmla="*/ 2147483646 h 313"/>
                <a:gd name="T24" fmla="*/ 2147483646 w 198"/>
                <a:gd name="T25" fmla="*/ 0 h 313"/>
                <a:gd name="T26" fmla="*/ 2147483646 w 198"/>
                <a:gd name="T27" fmla="*/ 2147483646 h 313"/>
                <a:gd name="T28" fmla="*/ 2147483646 w 198"/>
                <a:gd name="T29" fmla="*/ 2147483646 h 313"/>
                <a:gd name="T30" fmla="*/ 2147483646 w 198"/>
                <a:gd name="T31" fmla="*/ 2147483646 h 313"/>
                <a:gd name="T32" fmla="*/ 2147483646 w 198"/>
                <a:gd name="T33" fmla="*/ 2147483646 h 313"/>
                <a:gd name="T34" fmla="*/ 2147483646 w 198"/>
                <a:gd name="T35" fmla="*/ 2147483646 h 313"/>
                <a:gd name="T36" fmla="*/ 2147483646 w 198"/>
                <a:gd name="T37" fmla="*/ 2147483646 h 313"/>
                <a:gd name="T38" fmla="*/ 2147483646 w 198"/>
                <a:gd name="T39" fmla="*/ 2147483646 h 313"/>
                <a:gd name="T40" fmla="*/ 2147483646 w 198"/>
                <a:gd name="T41" fmla="*/ 2147483646 h 313"/>
                <a:gd name="T42" fmla="*/ 0 w 198"/>
                <a:gd name="T43" fmla="*/ 2147483646 h 313"/>
                <a:gd name="T44" fmla="*/ 2147483646 w 198"/>
                <a:gd name="T45" fmla="*/ 2147483646 h 313"/>
                <a:gd name="T46" fmla="*/ 2147483646 w 198"/>
                <a:gd name="T47" fmla="*/ 2147483646 h 313"/>
                <a:gd name="T48" fmla="*/ 2147483646 w 198"/>
                <a:gd name="T49" fmla="*/ 2147483646 h 313"/>
                <a:gd name="T50" fmla="*/ 2147483646 w 198"/>
                <a:gd name="T51" fmla="*/ 2147483646 h 3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98" h="313">
                  <a:moveTo>
                    <a:pt x="36" y="313"/>
                  </a:moveTo>
                  <a:lnTo>
                    <a:pt x="60" y="307"/>
                  </a:lnTo>
                  <a:lnTo>
                    <a:pt x="96" y="295"/>
                  </a:lnTo>
                  <a:lnTo>
                    <a:pt x="102" y="283"/>
                  </a:lnTo>
                  <a:lnTo>
                    <a:pt x="132" y="277"/>
                  </a:lnTo>
                  <a:lnTo>
                    <a:pt x="180" y="247"/>
                  </a:lnTo>
                  <a:lnTo>
                    <a:pt x="162" y="211"/>
                  </a:lnTo>
                  <a:lnTo>
                    <a:pt x="168" y="193"/>
                  </a:lnTo>
                  <a:lnTo>
                    <a:pt x="174" y="162"/>
                  </a:lnTo>
                  <a:lnTo>
                    <a:pt x="192" y="150"/>
                  </a:lnTo>
                  <a:lnTo>
                    <a:pt x="198" y="78"/>
                  </a:lnTo>
                  <a:lnTo>
                    <a:pt x="54" y="0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36" y="48"/>
                  </a:lnTo>
                  <a:lnTo>
                    <a:pt x="48" y="60"/>
                  </a:lnTo>
                  <a:lnTo>
                    <a:pt x="36" y="132"/>
                  </a:lnTo>
                  <a:lnTo>
                    <a:pt x="6" y="168"/>
                  </a:lnTo>
                  <a:lnTo>
                    <a:pt x="12" y="168"/>
                  </a:lnTo>
                  <a:lnTo>
                    <a:pt x="6" y="168"/>
                  </a:lnTo>
                  <a:lnTo>
                    <a:pt x="0" y="175"/>
                  </a:lnTo>
                  <a:lnTo>
                    <a:pt x="12" y="193"/>
                  </a:lnTo>
                  <a:lnTo>
                    <a:pt x="30" y="199"/>
                  </a:lnTo>
                  <a:lnTo>
                    <a:pt x="24" y="217"/>
                  </a:lnTo>
                  <a:lnTo>
                    <a:pt x="36" y="313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0" name="Freeform 371"/>
            <p:cNvSpPr>
              <a:spLocks/>
            </p:cNvSpPr>
            <p:nvPr/>
          </p:nvSpPr>
          <p:spPr bwMode="auto">
            <a:xfrm>
              <a:off x="4833938" y="4065588"/>
              <a:ext cx="258762" cy="404812"/>
            </a:xfrm>
            <a:custGeom>
              <a:avLst/>
              <a:gdLst>
                <a:gd name="T0" fmla="*/ 2147483646 w 198"/>
                <a:gd name="T1" fmla="*/ 2147483646 h 313"/>
                <a:gd name="T2" fmla="*/ 2147483646 w 198"/>
                <a:gd name="T3" fmla="*/ 2147483646 h 313"/>
                <a:gd name="T4" fmla="*/ 2147483646 w 198"/>
                <a:gd name="T5" fmla="*/ 2147483646 h 313"/>
                <a:gd name="T6" fmla="*/ 2147483646 w 198"/>
                <a:gd name="T7" fmla="*/ 2147483646 h 313"/>
                <a:gd name="T8" fmla="*/ 2147483646 w 198"/>
                <a:gd name="T9" fmla="*/ 2147483646 h 313"/>
                <a:gd name="T10" fmla="*/ 2147483646 w 198"/>
                <a:gd name="T11" fmla="*/ 2147483646 h 313"/>
                <a:gd name="T12" fmla="*/ 2147483646 w 198"/>
                <a:gd name="T13" fmla="*/ 2147483646 h 313"/>
                <a:gd name="T14" fmla="*/ 2147483646 w 198"/>
                <a:gd name="T15" fmla="*/ 2147483646 h 313"/>
                <a:gd name="T16" fmla="*/ 2147483646 w 198"/>
                <a:gd name="T17" fmla="*/ 2147483646 h 313"/>
                <a:gd name="T18" fmla="*/ 2147483646 w 198"/>
                <a:gd name="T19" fmla="*/ 2147483646 h 313"/>
                <a:gd name="T20" fmla="*/ 2147483646 w 198"/>
                <a:gd name="T21" fmla="*/ 2147483646 h 313"/>
                <a:gd name="T22" fmla="*/ 2147483646 w 198"/>
                <a:gd name="T23" fmla="*/ 2147483646 h 313"/>
                <a:gd name="T24" fmla="*/ 2147483646 w 198"/>
                <a:gd name="T25" fmla="*/ 0 h 313"/>
                <a:gd name="T26" fmla="*/ 2147483646 w 198"/>
                <a:gd name="T27" fmla="*/ 2147483646 h 313"/>
                <a:gd name="T28" fmla="*/ 2147483646 w 198"/>
                <a:gd name="T29" fmla="*/ 2147483646 h 313"/>
                <a:gd name="T30" fmla="*/ 2147483646 w 198"/>
                <a:gd name="T31" fmla="*/ 2147483646 h 313"/>
                <a:gd name="T32" fmla="*/ 2147483646 w 198"/>
                <a:gd name="T33" fmla="*/ 2147483646 h 313"/>
                <a:gd name="T34" fmla="*/ 2147483646 w 198"/>
                <a:gd name="T35" fmla="*/ 2147483646 h 313"/>
                <a:gd name="T36" fmla="*/ 2147483646 w 198"/>
                <a:gd name="T37" fmla="*/ 2147483646 h 313"/>
                <a:gd name="T38" fmla="*/ 2147483646 w 198"/>
                <a:gd name="T39" fmla="*/ 2147483646 h 313"/>
                <a:gd name="T40" fmla="*/ 2147483646 w 198"/>
                <a:gd name="T41" fmla="*/ 2147483646 h 313"/>
                <a:gd name="T42" fmla="*/ 0 w 198"/>
                <a:gd name="T43" fmla="*/ 2147483646 h 313"/>
                <a:gd name="T44" fmla="*/ 2147483646 w 198"/>
                <a:gd name="T45" fmla="*/ 2147483646 h 313"/>
                <a:gd name="T46" fmla="*/ 2147483646 w 198"/>
                <a:gd name="T47" fmla="*/ 2147483646 h 313"/>
                <a:gd name="T48" fmla="*/ 2147483646 w 198"/>
                <a:gd name="T49" fmla="*/ 2147483646 h 31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98" h="313">
                  <a:moveTo>
                    <a:pt x="36" y="313"/>
                  </a:moveTo>
                  <a:lnTo>
                    <a:pt x="60" y="307"/>
                  </a:lnTo>
                  <a:lnTo>
                    <a:pt x="96" y="295"/>
                  </a:lnTo>
                  <a:lnTo>
                    <a:pt x="102" y="283"/>
                  </a:lnTo>
                  <a:lnTo>
                    <a:pt x="132" y="277"/>
                  </a:lnTo>
                  <a:lnTo>
                    <a:pt x="180" y="247"/>
                  </a:lnTo>
                  <a:lnTo>
                    <a:pt x="162" y="211"/>
                  </a:lnTo>
                  <a:lnTo>
                    <a:pt x="168" y="193"/>
                  </a:lnTo>
                  <a:lnTo>
                    <a:pt x="174" y="162"/>
                  </a:lnTo>
                  <a:lnTo>
                    <a:pt x="192" y="150"/>
                  </a:lnTo>
                  <a:lnTo>
                    <a:pt x="198" y="78"/>
                  </a:lnTo>
                  <a:lnTo>
                    <a:pt x="54" y="0"/>
                  </a:lnTo>
                  <a:lnTo>
                    <a:pt x="30" y="12"/>
                  </a:lnTo>
                  <a:lnTo>
                    <a:pt x="30" y="18"/>
                  </a:lnTo>
                  <a:lnTo>
                    <a:pt x="36" y="48"/>
                  </a:lnTo>
                  <a:lnTo>
                    <a:pt x="48" y="60"/>
                  </a:lnTo>
                  <a:lnTo>
                    <a:pt x="36" y="132"/>
                  </a:lnTo>
                  <a:lnTo>
                    <a:pt x="6" y="168"/>
                  </a:lnTo>
                  <a:lnTo>
                    <a:pt x="12" y="168"/>
                  </a:lnTo>
                  <a:lnTo>
                    <a:pt x="6" y="168"/>
                  </a:lnTo>
                  <a:lnTo>
                    <a:pt x="0" y="175"/>
                  </a:lnTo>
                  <a:lnTo>
                    <a:pt x="12" y="193"/>
                  </a:lnTo>
                  <a:lnTo>
                    <a:pt x="30" y="199"/>
                  </a:lnTo>
                  <a:lnTo>
                    <a:pt x="24" y="217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1" name="Freeform 372"/>
            <p:cNvSpPr>
              <a:spLocks/>
            </p:cNvSpPr>
            <p:nvPr/>
          </p:nvSpPr>
          <p:spPr bwMode="auto">
            <a:xfrm>
              <a:off x="4913313" y="5211763"/>
              <a:ext cx="398462" cy="354012"/>
            </a:xfrm>
            <a:custGeom>
              <a:avLst/>
              <a:gdLst>
                <a:gd name="T0" fmla="*/ 2147483646 w 51"/>
                <a:gd name="T1" fmla="*/ 2147483646 h 45"/>
                <a:gd name="T2" fmla="*/ 2147483646 w 51"/>
                <a:gd name="T3" fmla="*/ 2147483646 h 45"/>
                <a:gd name="T4" fmla="*/ 2147483646 w 51"/>
                <a:gd name="T5" fmla="*/ 2147483646 h 45"/>
                <a:gd name="T6" fmla="*/ 2147483646 w 51"/>
                <a:gd name="T7" fmla="*/ 2147483646 h 45"/>
                <a:gd name="T8" fmla="*/ 2147483646 w 51"/>
                <a:gd name="T9" fmla="*/ 0 h 45"/>
                <a:gd name="T10" fmla="*/ 2147483646 w 51"/>
                <a:gd name="T11" fmla="*/ 2147483646 h 45"/>
                <a:gd name="T12" fmla="*/ 2147483646 w 51"/>
                <a:gd name="T13" fmla="*/ 2147483646 h 45"/>
                <a:gd name="T14" fmla="*/ 2147483646 w 51"/>
                <a:gd name="T15" fmla="*/ 2147483646 h 45"/>
                <a:gd name="T16" fmla="*/ 2147483646 w 51"/>
                <a:gd name="T17" fmla="*/ 2147483646 h 45"/>
                <a:gd name="T18" fmla="*/ 2147483646 w 51"/>
                <a:gd name="T19" fmla="*/ 2147483646 h 45"/>
                <a:gd name="T20" fmla="*/ 2147483646 w 51"/>
                <a:gd name="T21" fmla="*/ 2147483646 h 45"/>
                <a:gd name="T22" fmla="*/ 2147483646 w 51"/>
                <a:gd name="T23" fmla="*/ 2147483646 h 45"/>
                <a:gd name="T24" fmla="*/ 2147483646 w 51"/>
                <a:gd name="T25" fmla="*/ 2147483646 h 45"/>
                <a:gd name="T26" fmla="*/ 2147483646 w 51"/>
                <a:gd name="T27" fmla="*/ 2147483646 h 45"/>
                <a:gd name="T28" fmla="*/ 2147483646 w 51"/>
                <a:gd name="T29" fmla="*/ 2147483646 h 45"/>
                <a:gd name="T30" fmla="*/ 2147483646 w 51"/>
                <a:gd name="T31" fmla="*/ 2147483646 h 45"/>
                <a:gd name="T32" fmla="*/ 2147483646 w 51"/>
                <a:gd name="T33" fmla="*/ 2147483646 h 45"/>
                <a:gd name="T34" fmla="*/ 0 w 51"/>
                <a:gd name="T35" fmla="*/ 2147483646 h 45"/>
                <a:gd name="T36" fmla="*/ 2147483646 w 51"/>
                <a:gd name="T37" fmla="*/ 2147483646 h 45"/>
                <a:gd name="T38" fmla="*/ 2147483646 w 51"/>
                <a:gd name="T39" fmla="*/ 2147483646 h 45"/>
                <a:gd name="T40" fmla="*/ 2147483646 w 51"/>
                <a:gd name="T41" fmla="*/ 2147483646 h 45"/>
                <a:gd name="T42" fmla="*/ 2147483646 w 51"/>
                <a:gd name="T43" fmla="*/ 2147483646 h 45"/>
                <a:gd name="T44" fmla="*/ 2147483646 w 51"/>
                <a:gd name="T45" fmla="*/ 2147483646 h 45"/>
                <a:gd name="T46" fmla="*/ 2147483646 w 51"/>
                <a:gd name="T47" fmla="*/ 2147483646 h 45"/>
                <a:gd name="T48" fmla="*/ 2147483646 w 51"/>
                <a:gd name="T49" fmla="*/ 2147483646 h 45"/>
                <a:gd name="T50" fmla="*/ 2147483646 w 51"/>
                <a:gd name="T51" fmla="*/ 2147483646 h 45"/>
                <a:gd name="T52" fmla="*/ 2147483646 w 51"/>
                <a:gd name="T53" fmla="*/ 2147483646 h 45"/>
                <a:gd name="T54" fmla="*/ 2147483646 w 51"/>
                <a:gd name="T55" fmla="*/ 2147483646 h 45"/>
                <a:gd name="T56" fmla="*/ 2147483646 w 51"/>
                <a:gd name="T57" fmla="*/ 2147483646 h 45"/>
                <a:gd name="T58" fmla="*/ 2147483646 w 51"/>
                <a:gd name="T59" fmla="*/ 2147483646 h 4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1" h="45">
                  <a:moveTo>
                    <a:pt x="48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5"/>
                    <a:pt x="50" y="19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9" y="16"/>
                    <a:pt x="49" y="16"/>
                  </a:cubicBezTo>
                  <a:lnTo>
                    <a:pt x="48" y="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2" name="Freeform 373"/>
            <p:cNvSpPr>
              <a:spLocks/>
            </p:cNvSpPr>
            <p:nvPr/>
          </p:nvSpPr>
          <p:spPr bwMode="auto">
            <a:xfrm>
              <a:off x="4999038" y="5095875"/>
              <a:ext cx="236537" cy="234950"/>
            </a:xfrm>
            <a:custGeom>
              <a:avLst/>
              <a:gdLst>
                <a:gd name="T0" fmla="*/ 2147483646 w 180"/>
                <a:gd name="T1" fmla="*/ 2147483646 h 180"/>
                <a:gd name="T2" fmla="*/ 2147483646 w 180"/>
                <a:gd name="T3" fmla="*/ 2147483646 h 180"/>
                <a:gd name="T4" fmla="*/ 2147483646 w 180"/>
                <a:gd name="T5" fmla="*/ 2147483646 h 180"/>
                <a:gd name="T6" fmla="*/ 2147483646 w 180"/>
                <a:gd name="T7" fmla="*/ 2147483646 h 180"/>
                <a:gd name="T8" fmla="*/ 2147483646 w 180"/>
                <a:gd name="T9" fmla="*/ 2147483646 h 180"/>
                <a:gd name="T10" fmla="*/ 2147483646 w 180"/>
                <a:gd name="T11" fmla="*/ 2147483646 h 180"/>
                <a:gd name="T12" fmla="*/ 2147483646 w 180"/>
                <a:gd name="T13" fmla="*/ 2147483646 h 180"/>
                <a:gd name="T14" fmla="*/ 2147483646 w 180"/>
                <a:gd name="T15" fmla="*/ 0 h 180"/>
                <a:gd name="T16" fmla="*/ 2147483646 w 180"/>
                <a:gd name="T17" fmla="*/ 2147483646 h 180"/>
                <a:gd name="T18" fmla="*/ 2147483646 w 180"/>
                <a:gd name="T19" fmla="*/ 2147483646 h 180"/>
                <a:gd name="T20" fmla="*/ 2147483646 w 180"/>
                <a:gd name="T21" fmla="*/ 2147483646 h 180"/>
                <a:gd name="T22" fmla="*/ 0 w 180"/>
                <a:gd name="T23" fmla="*/ 2147483646 h 180"/>
                <a:gd name="T24" fmla="*/ 0 w 180"/>
                <a:gd name="T25" fmla="*/ 2147483646 h 180"/>
                <a:gd name="T26" fmla="*/ 2147483646 w 180"/>
                <a:gd name="T27" fmla="*/ 2147483646 h 180"/>
                <a:gd name="T28" fmla="*/ 2147483646 w 180"/>
                <a:gd name="T29" fmla="*/ 2147483646 h 180"/>
                <a:gd name="T30" fmla="*/ 2147483646 w 180"/>
                <a:gd name="T31" fmla="*/ 2147483646 h 180"/>
                <a:gd name="T32" fmla="*/ 2147483646 w 180"/>
                <a:gd name="T33" fmla="*/ 2147483646 h 180"/>
                <a:gd name="T34" fmla="*/ 2147483646 w 180"/>
                <a:gd name="T35" fmla="*/ 2147483646 h 180"/>
                <a:gd name="T36" fmla="*/ 2147483646 w 180"/>
                <a:gd name="T37" fmla="*/ 2147483646 h 180"/>
                <a:gd name="T38" fmla="*/ 2147483646 w 180"/>
                <a:gd name="T39" fmla="*/ 2147483646 h 180"/>
                <a:gd name="T40" fmla="*/ 2147483646 w 180"/>
                <a:gd name="T41" fmla="*/ 2147483646 h 180"/>
                <a:gd name="T42" fmla="*/ 2147483646 w 180"/>
                <a:gd name="T43" fmla="*/ 2147483646 h 1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0" h="180">
                  <a:moveTo>
                    <a:pt x="144" y="54"/>
                  </a:moveTo>
                  <a:lnTo>
                    <a:pt x="132" y="54"/>
                  </a:lnTo>
                  <a:lnTo>
                    <a:pt x="114" y="30"/>
                  </a:lnTo>
                  <a:lnTo>
                    <a:pt x="102" y="6"/>
                  </a:lnTo>
                  <a:lnTo>
                    <a:pt x="96" y="6"/>
                  </a:lnTo>
                  <a:lnTo>
                    <a:pt x="84" y="12"/>
                  </a:lnTo>
                  <a:lnTo>
                    <a:pt x="96" y="6"/>
                  </a:lnTo>
                  <a:lnTo>
                    <a:pt x="84" y="0"/>
                  </a:lnTo>
                  <a:lnTo>
                    <a:pt x="66" y="6"/>
                  </a:lnTo>
                  <a:lnTo>
                    <a:pt x="18" y="18"/>
                  </a:lnTo>
                  <a:lnTo>
                    <a:pt x="12" y="84"/>
                  </a:lnTo>
                  <a:lnTo>
                    <a:pt x="0" y="90"/>
                  </a:lnTo>
                  <a:lnTo>
                    <a:pt x="0" y="144"/>
                  </a:lnTo>
                  <a:lnTo>
                    <a:pt x="12" y="168"/>
                  </a:lnTo>
                  <a:lnTo>
                    <a:pt x="18" y="180"/>
                  </a:lnTo>
                  <a:lnTo>
                    <a:pt x="36" y="180"/>
                  </a:lnTo>
                  <a:lnTo>
                    <a:pt x="66" y="162"/>
                  </a:lnTo>
                  <a:lnTo>
                    <a:pt x="90" y="162"/>
                  </a:lnTo>
                  <a:lnTo>
                    <a:pt x="138" y="120"/>
                  </a:lnTo>
                  <a:lnTo>
                    <a:pt x="180" y="90"/>
                  </a:lnTo>
                  <a:lnTo>
                    <a:pt x="150" y="78"/>
                  </a:lnTo>
                  <a:lnTo>
                    <a:pt x="144" y="5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3" name="Freeform 374"/>
            <p:cNvSpPr>
              <a:spLocks/>
            </p:cNvSpPr>
            <p:nvPr/>
          </p:nvSpPr>
          <p:spPr bwMode="auto">
            <a:xfrm>
              <a:off x="5241925" y="4914900"/>
              <a:ext cx="268288" cy="422275"/>
            </a:xfrm>
            <a:custGeom>
              <a:avLst/>
              <a:gdLst>
                <a:gd name="T0" fmla="*/ 2147483646 w 34"/>
                <a:gd name="T1" fmla="*/ 2147483646 h 54"/>
                <a:gd name="T2" fmla="*/ 2147483646 w 34"/>
                <a:gd name="T3" fmla="*/ 2147483646 h 54"/>
                <a:gd name="T4" fmla="*/ 2147483646 w 34"/>
                <a:gd name="T5" fmla="*/ 2147483646 h 54"/>
                <a:gd name="T6" fmla="*/ 2147483646 w 34"/>
                <a:gd name="T7" fmla="*/ 2147483646 h 54"/>
                <a:gd name="T8" fmla="*/ 2147483646 w 34"/>
                <a:gd name="T9" fmla="*/ 2147483646 h 54"/>
                <a:gd name="T10" fmla="*/ 2147483646 w 34"/>
                <a:gd name="T11" fmla="*/ 2147483646 h 54"/>
                <a:gd name="T12" fmla="*/ 2147483646 w 34"/>
                <a:gd name="T13" fmla="*/ 2147483646 h 54"/>
                <a:gd name="T14" fmla="*/ 2147483646 w 34"/>
                <a:gd name="T15" fmla="*/ 2147483646 h 54"/>
                <a:gd name="T16" fmla="*/ 2147483646 w 34"/>
                <a:gd name="T17" fmla="*/ 2147483646 h 54"/>
                <a:gd name="T18" fmla="*/ 2147483646 w 34"/>
                <a:gd name="T19" fmla="*/ 2147483646 h 54"/>
                <a:gd name="T20" fmla="*/ 2147483646 w 34"/>
                <a:gd name="T21" fmla="*/ 2147483646 h 54"/>
                <a:gd name="T22" fmla="*/ 2147483646 w 34"/>
                <a:gd name="T23" fmla="*/ 2147483646 h 54"/>
                <a:gd name="T24" fmla="*/ 0 w 34"/>
                <a:gd name="T25" fmla="*/ 2147483646 h 54"/>
                <a:gd name="T26" fmla="*/ 0 w 34"/>
                <a:gd name="T27" fmla="*/ 2147483646 h 54"/>
                <a:gd name="T28" fmla="*/ 2147483646 w 34"/>
                <a:gd name="T29" fmla="*/ 2147483646 h 54"/>
                <a:gd name="T30" fmla="*/ 2147483646 w 34"/>
                <a:gd name="T31" fmla="*/ 2147483646 h 54"/>
                <a:gd name="T32" fmla="*/ 2147483646 w 34"/>
                <a:gd name="T33" fmla="*/ 2147483646 h 54"/>
                <a:gd name="T34" fmla="*/ 2147483646 w 34"/>
                <a:gd name="T35" fmla="*/ 2147483646 h 54"/>
                <a:gd name="T36" fmla="*/ 2147483646 w 34"/>
                <a:gd name="T37" fmla="*/ 2147483646 h 54"/>
                <a:gd name="T38" fmla="*/ 2147483646 w 34"/>
                <a:gd name="T39" fmla="*/ 2147483646 h 54"/>
                <a:gd name="T40" fmla="*/ 2147483646 w 34"/>
                <a:gd name="T41" fmla="*/ 2147483646 h 54"/>
                <a:gd name="T42" fmla="*/ 2147483646 w 34"/>
                <a:gd name="T43" fmla="*/ 2147483646 h 54"/>
                <a:gd name="T44" fmla="*/ 2147483646 w 34"/>
                <a:gd name="T45" fmla="*/ 2147483646 h 54"/>
                <a:gd name="T46" fmla="*/ 2147483646 w 34"/>
                <a:gd name="T47" fmla="*/ 2147483646 h 54"/>
                <a:gd name="T48" fmla="*/ 2147483646 w 34"/>
                <a:gd name="T49" fmla="*/ 2147483646 h 54"/>
                <a:gd name="T50" fmla="*/ 2147483646 w 34"/>
                <a:gd name="T51" fmla="*/ 2147483646 h 54"/>
                <a:gd name="T52" fmla="*/ 2147483646 w 34"/>
                <a:gd name="T53" fmla="*/ 2147483646 h 54"/>
                <a:gd name="T54" fmla="*/ 2147483646 w 34"/>
                <a:gd name="T55" fmla="*/ 2147483646 h 54"/>
                <a:gd name="T56" fmla="*/ 2147483646 w 34"/>
                <a:gd name="T57" fmla="*/ 2147483646 h 54"/>
                <a:gd name="T58" fmla="*/ 2147483646 w 34"/>
                <a:gd name="T59" fmla="*/ 2147483646 h 54"/>
                <a:gd name="T60" fmla="*/ 2147483646 w 34"/>
                <a:gd name="T61" fmla="*/ 2147483646 h 54"/>
                <a:gd name="T62" fmla="*/ 2147483646 w 34"/>
                <a:gd name="T63" fmla="*/ 2147483646 h 54"/>
                <a:gd name="T64" fmla="*/ 2147483646 w 34"/>
                <a:gd name="T65" fmla="*/ 2147483646 h 54"/>
                <a:gd name="T66" fmla="*/ 2147483646 w 34"/>
                <a:gd name="T67" fmla="*/ 2147483646 h 54"/>
                <a:gd name="T68" fmla="*/ 2147483646 w 34"/>
                <a:gd name="T69" fmla="*/ 0 h 54"/>
                <a:gd name="T70" fmla="*/ 2147483646 w 34"/>
                <a:gd name="T71" fmla="*/ 0 h 54"/>
                <a:gd name="T72" fmla="*/ 2147483646 w 34"/>
                <a:gd name="T73" fmla="*/ 2147483646 h 54"/>
                <a:gd name="T74" fmla="*/ 2147483646 w 34"/>
                <a:gd name="T75" fmla="*/ 2147483646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4" h="54">
                  <a:moveTo>
                    <a:pt x="22" y="2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0" y="51"/>
                    <a:pt x="9" y="51"/>
                    <a:pt x="9" y="51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0" y="1"/>
                    <a:pt x="30" y="1"/>
                    <a:pt x="30" y="1"/>
                  </a:cubicBezTo>
                  <a:lnTo>
                    <a:pt x="22" y="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4" name="Freeform 375"/>
            <p:cNvSpPr>
              <a:spLocks/>
            </p:cNvSpPr>
            <p:nvPr/>
          </p:nvSpPr>
          <p:spPr bwMode="auto">
            <a:xfrm>
              <a:off x="5241925" y="4673600"/>
              <a:ext cx="260350" cy="265113"/>
            </a:xfrm>
            <a:custGeom>
              <a:avLst/>
              <a:gdLst>
                <a:gd name="T0" fmla="*/ 2147483646 w 33"/>
                <a:gd name="T1" fmla="*/ 2147483646 h 34"/>
                <a:gd name="T2" fmla="*/ 2147483646 w 33"/>
                <a:gd name="T3" fmla="*/ 2147483646 h 34"/>
                <a:gd name="T4" fmla="*/ 2147483646 w 33"/>
                <a:gd name="T5" fmla="*/ 2147483646 h 34"/>
                <a:gd name="T6" fmla="*/ 2147483646 w 33"/>
                <a:gd name="T7" fmla="*/ 2147483646 h 34"/>
                <a:gd name="T8" fmla="*/ 2147483646 w 33"/>
                <a:gd name="T9" fmla="*/ 0 h 34"/>
                <a:gd name="T10" fmla="*/ 2147483646 w 33"/>
                <a:gd name="T11" fmla="*/ 2147483646 h 34"/>
                <a:gd name="T12" fmla="*/ 2147483646 w 33"/>
                <a:gd name="T13" fmla="*/ 2147483646 h 34"/>
                <a:gd name="T14" fmla="*/ 2147483646 w 33"/>
                <a:gd name="T15" fmla="*/ 2147483646 h 34"/>
                <a:gd name="T16" fmla="*/ 2147483646 w 33"/>
                <a:gd name="T17" fmla="*/ 2147483646 h 34"/>
                <a:gd name="T18" fmla="*/ 2147483646 w 33"/>
                <a:gd name="T19" fmla="*/ 2147483646 h 34"/>
                <a:gd name="T20" fmla="*/ 2147483646 w 33"/>
                <a:gd name="T21" fmla="*/ 2147483646 h 34"/>
                <a:gd name="T22" fmla="*/ 0 w 33"/>
                <a:gd name="T23" fmla="*/ 2147483646 h 34"/>
                <a:gd name="T24" fmla="*/ 2147483646 w 33"/>
                <a:gd name="T25" fmla="*/ 2147483646 h 34"/>
                <a:gd name="T26" fmla="*/ 2147483646 w 33"/>
                <a:gd name="T27" fmla="*/ 2147483646 h 34"/>
                <a:gd name="T28" fmla="*/ 2147483646 w 33"/>
                <a:gd name="T29" fmla="*/ 2147483646 h 34"/>
                <a:gd name="T30" fmla="*/ 2147483646 w 33"/>
                <a:gd name="T31" fmla="*/ 2147483646 h 34"/>
                <a:gd name="T32" fmla="*/ 2147483646 w 33"/>
                <a:gd name="T33" fmla="*/ 2147483646 h 34"/>
                <a:gd name="T34" fmla="*/ 2147483646 w 33"/>
                <a:gd name="T35" fmla="*/ 2147483646 h 34"/>
                <a:gd name="T36" fmla="*/ 2147483646 w 33"/>
                <a:gd name="T37" fmla="*/ 2147483646 h 34"/>
                <a:gd name="T38" fmla="*/ 2147483646 w 33"/>
                <a:gd name="T39" fmla="*/ 2147483646 h 34"/>
                <a:gd name="T40" fmla="*/ 2147483646 w 33"/>
                <a:gd name="T41" fmla="*/ 2147483646 h 34"/>
                <a:gd name="T42" fmla="*/ 2147483646 w 33"/>
                <a:gd name="T43" fmla="*/ 2147483646 h 34"/>
                <a:gd name="T44" fmla="*/ 2147483646 w 33"/>
                <a:gd name="T45" fmla="*/ 2147483646 h 34"/>
                <a:gd name="T46" fmla="*/ 2147483646 w 33"/>
                <a:gd name="T47" fmla="*/ 2147483646 h 34"/>
                <a:gd name="T48" fmla="*/ 2147483646 w 33"/>
                <a:gd name="T49" fmla="*/ 2147483646 h 34"/>
                <a:gd name="T50" fmla="*/ 2147483646 w 33"/>
                <a:gd name="T51" fmla="*/ 2147483646 h 34"/>
                <a:gd name="T52" fmla="*/ 2147483646 w 33"/>
                <a:gd name="T53" fmla="*/ 2147483646 h 3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3" h="34">
                  <a:moveTo>
                    <a:pt x="25" y="6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8" y="26"/>
                    <a:pt x="9" y="26"/>
                  </a:cubicBezTo>
                  <a:cubicBezTo>
                    <a:pt x="9" y="26"/>
                    <a:pt x="14" y="27"/>
                    <a:pt x="14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28" y="15"/>
                    <a:pt x="28" y="14"/>
                  </a:cubicBezTo>
                  <a:cubicBezTo>
                    <a:pt x="28" y="13"/>
                    <a:pt x="29" y="12"/>
                    <a:pt x="30" y="12"/>
                  </a:cubicBezTo>
                  <a:cubicBezTo>
                    <a:pt x="25" y="9"/>
                    <a:pt x="25" y="9"/>
                    <a:pt x="25" y="9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5" name="Freeform 376"/>
            <p:cNvSpPr>
              <a:spLocks/>
            </p:cNvSpPr>
            <p:nvPr/>
          </p:nvSpPr>
          <p:spPr bwMode="auto">
            <a:xfrm>
              <a:off x="4802188" y="4797425"/>
              <a:ext cx="298450" cy="298450"/>
            </a:xfrm>
            <a:custGeom>
              <a:avLst/>
              <a:gdLst>
                <a:gd name="T0" fmla="*/ 2147483646 w 38"/>
                <a:gd name="T1" fmla="*/ 2147483646 h 38"/>
                <a:gd name="T2" fmla="*/ 2147483646 w 38"/>
                <a:gd name="T3" fmla="*/ 2147483646 h 38"/>
                <a:gd name="T4" fmla="*/ 2147483646 w 38"/>
                <a:gd name="T5" fmla="*/ 2147483646 h 38"/>
                <a:gd name="T6" fmla="*/ 2147483646 w 38"/>
                <a:gd name="T7" fmla="*/ 2147483646 h 38"/>
                <a:gd name="T8" fmla="*/ 2147483646 w 38"/>
                <a:gd name="T9" fmla="*/ 2147483646 h 38"/>
                <a:gd name="T10" fmla="*/ 2147483646 w 38"/>
                <a:gd name="T11" fmla="*/ 2147483646 h 38"/>
                <a:gd name="T12" fmla="*/ 2147483646 w 38"/>
                <a:gd name="T13" fmla="*/ 2147483646 h 38"/>
                <a:gd name="T14" fmla="*/ 2147483646 w 38"/>
                <a:gd name="T15" fmla="*/ 2147483646 h 38"/>
                <a:gd name="T16" fmla="*/ 2147483646 w 38"/>
                <a:gd name="T17" fmla="*/ 2147483646 h 38"/>
                <a:gd name="T18" fmla="*/ 2147483646 w 38"/>
                <a:gd name="T19" fmla="*/ 2147483646 h 38"/>
                <a:gd name="T20" fmla="*/ 2147483646 w 38"/>
                <a:gd name="T21" fmla="*/ 2147483646 h 38"/>
                <a:gd name="T22" fmla="*/ 2147483646 w 38"/>
                <a:gd name="T23" fmla="*/ 2147483646 h 38"/>
                <a:gd name="T24" fmla="*/ 2147483646 w 38"/>
                <a:gd name="T25" fmla="*/ 2147483646 h 38"/>
                <a:gd name="T26" fmla="*/ 2147483646 w 38"/>
                <a:gd name="T27" fmla="*/ 2147483646 h 38"/>
                <a:gd name="T28" fmla="*/ 2147483646 w 38"/>
                <a:gd name="T29" fmla="*/ 2147483646 h 38"/>
                <a:gd name="T30" fmla="*/ 2147483646 w 38"/>
                <a:gd name="T31" fmla="*/ 2147483646 h 38"/>
                <a:gd name="T32" fmla="*/ 2147483646 w 38"/>
                <a:gd name="T33" fmla="*/ 0 h 38"/>
                <a:gd name="T34" fmla="*/ 2147483646 w 38"/>
                <a:gd name="T35" fmla="*/ 0 h 38"/>
                <a:gd name="T36" fmla="*/ 2147483646 w 38"/>
                <a:gd name="T37" fmla="*/ 2147483646 h 38"/>
                <a:gd name="T38" fmla="*/ 2147483646 w 38"/>
                <a:gd name="T39" fmla="*/ 2147483646 h 38"/>
                <a:gd name="T40" fmla="*/ 2147483646 w 38"/>
                <a:gd name="T41" fmla="*/ 2147483646 h 38"/>
                <a:gd name="T42" fmla="*/ 0 w 38"/>
                <a:gd name="T43" fmla="*/ 2147483646 h 38"/>
                <a:gd name="T44" fmla="*/ 0 w 38"/>
                <a:gd name="T45" fmla="*/ 2147483646 h 38"/>
                <a:gd name="T46" fmla="*/ 2147483646 w 38"/>
                <a:gd name="T47" fmla="*/ 2147483646 h 38"/>
                <a:gd name="T48" fmla="*/ 2147483646 w 38"/>
                <a:gd name="T49" fmla="*/ 2147483646 h 3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8" h="38">
                  <a:moveTo>
                    <a:pt x="4" y="37"/>
                  </a:moveTo>
                  <a:cubicBezTo>
                    <a:pt x="18" y="37"/>
                    <a:pt x="18" y="37"/>
                    <a:pt x="18" y="37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25" y="4"/>
                    <a:pt x="24" y="4"/>
                  </a:cubicBezTo>
                  <a:cubicBezTo>
                    <a:pt x="24" y="4"/>
                    <a:pt x="22" y="6"/>
                    <a:pt x="21" y="6"/>
                  </a:cubicBezTo>
                  <a:cubicBezTo>
                    <a:pt x="20" y="7"/>
                    <a:pt x="19" y="6"/>
                    <a:pt x="18" y="6"/>
                  </a:cubicBezTo>
                  <a:cubicBezTo>
                    <a:pt x="17" y="6"/>
                    <a:pt x="13" y="0"/>
                    <a:pt x="12" y="0"/>
                  </a:cubicBezTo>
                  <a:cubicBezTo>
                    <a:pt x="11" y="0"/>
                    <a:pt x="4" y="0"/>
                    <a:pt x="4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35"/>
                    <a:pt x="2" y="35"/>
                    <a:pt x="2" y="35"/>
                  </a:cubicBezTo>
                  <a:lnTo>
                    <a:pt x="4" y="3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6" name="Freeform 377"/>
            <p:cNvSpPr>
              <a:spLocks/>
            </p:cNvSpPr>
            <p:nvPr/>
          </p:nvSpPr>
          <p:spPr bwMode="auto">
            <a:xfrm>
              <a:off x="4802188" y="4516438"/>
              <a:ext cx="463550" cy="460375"/>
            </a:xfrm>
            <a:custGeom>
              <a:avLst/>
              <a:gdLst>
                <a:gd name="T0" fmla="*/ 2147483646 w 59"/>
                <a:gd name="T1" fmla="*/ 2147483646 h 59"/>
                <a:gd name="T2" fmla="*/ 2147483646 w 59"/>
                <a:gd name="T3" fmla="*/ 2147483646 h 59"/>
                <a:gd name="T4" fmla="*/ 2147483646 w 59"/>
                <a:gd name="T5" fmla="*/ 2147483646 h 59"/>
                <a:gd name="T6" fmla="*/ 2147483646 w 59"/>
                <a:gd name="T7" fmla="*/ 2147483646 h 59"/>
                <a:gd name="T8" fmla="*/ 2147483646 w 59"/>
                <a:gd name="T9" fmla="*/ 2147483646 h 59"/>
                <a:gd name="T10" fmla="*/ 2147483646 w 59"/>
                <a:gd name="T11" fmla="*/ 2147483646 h 59"/>
                <a:gd name="T12" fmla="*/ 0 w 59"/>
                <a:gd name="T13" fmla="*/ 2147483646 h 59"/>
                <a:gd name="T14" fmla="*/ 2147483646 w 59"/>
                <a:gd name="T15" fmla="*/ 2147483646 h 59"/>
                <a:gd name="T16" fmla="*/ 2147483646 w 59"/>
                <a:gd name="T17" fmla="*/ 2147483646 h 59"/>
                <a:gd name="T18" fmla="*/ 2147483646 w 59"/>
                <a:gd name="T19" fmla="*/ 2147483646 h 59"/>
                <a:gd name="T20" fmla="*/ 2147483646 w 59"/>
                <a:gd name="T21" fmla="*/ 2147483646 h 59"/>
                <a:gd name="T22" fmla="*/ 2147483646 w 59"/>
                <a:gd name="T23" fmla="*/ 2147483646 h 59"/>
                <a:gd name="T24" fmla="*/ 2147483646 w 59"/>
                <a:gd name="T25" fmla="*/ 2147483646 h 59"/>
                <a:gd name="T26" fmla="*/ 2147483646 w 59"/>
                <a:gd name="T27" fmla="*/ 2147483646 h 59"/>
                <a:gd name="T28" fmla="*/ 2147483646 w 59"/>
                <a:gd name="T29" fmla="*/ 2147483646 h 59"/>
                <a:gd name="T30" fmla="*/ 2147483646 w 59"/>
                <a:gd name="T31" fmla="*/ 2147483646 h 59"/>
                <a:gd name="T32" fmla="*/ 2147483646 w 59"/>
                <a:gd name="T33" fmla="*/ 2147483646 h 59"/>
                <a:gd name="T34" fmla="*/ 2147483646 w 59"/>
                <a:gd name="T35" fmla="*/ 2147483646 h 59"/>
                <a:gd name="T36" fmla="*/ 2147483646 w 59"/>
                <a:gd name="T37" fmla="*/ 2147483646 h 59"/>
                <a:gd name="T38" fmla="*/ 2147483646 w 59"/>
                <a:gd name="T39" fmla="*/ 2147483646 h 59"/>
                <a:gd name="T40" fmla="*/ 2147483646 w 59"/>
                <a:gd name="T41" fmla="*/ 2147483646 h 59"/>
                <a:gd name="T42" fmla="*/ 2147483646 w 59"/>
                <a:gd name="T43" fmla="*/ 2147483646 h 59"/>
                <a:gd name="T44" fmla="*/ 2147483646 w 59"/>
                <a:gd name="T45" fmla="*/ 2147483646 h 59"/>
                <a:gd name="T46" fmla="*/ 2147483646 w 59"/>
                <a:gd name="T47" fmla="*/ 2147483646 h 59"/>
                <a:gd name="T48" fmla="*/ 2147483646 w 59"/>
                <a:gd name="T49" fmla="*/ 2147483646 h 59"/>
                <a:gd name="T50" fmla="*/ 2147483646 w 59"/>
                <a:gd name="T51" fmla="*/ 2147483646 h 59"/>
                <a:gd name="T52" fmla="*/ 2147483646 w 59"/>
                <a:gd name="T53" fmla="*/ 2147483646 h 59"/>
                <a:gd name="T54" fmla="*/ 2147483646 w 59"/>
                <a:gd name="T55" fmla="*/ 2147483646 h 59"/>
                <a:gd name="T56" fmla="*/ 2147483646 w 59"/>
                <a:gd name="T57" fmla="*/ 2147483646 h 59"/>
                <a:gd name="T58" fmla="*/ 2147483646 w 59"/>
                <a:gd name="T59" fmla="*/ 2147483646 h 59"/>
                <a:gd name="T60" fmla="*/ 2147483646 w 59"/>
                <a:gd name="T61" fmla="*/ 2147483646 h 59"/>
                <a:gd name="T62" fmla="*/ 2147483646 w 59"/>
                <a:gd name="T63" fmla="*/ 2147483646 h 59"/>
                <a:gd name="T64" fmla="*/ 2147483646 w 59"/>
                <a:gd name="T65" fmla="*/ 2147483646 h 59"/>
                <a:gd name="T66" fmla="*/ 2147483646 w 59"/>
                <a:gd name="T67" fmla="*/ 2147483646 h 59"/>
                <a:gd name="T68" fmla="*/ 2147483646 w 59"/>
                <a:gd name="T69" fmla="*/ 0 h 59"/>
                <a:gd name="T70" fmla="*/ 2147483646 w 59"/>
                <a:gd name="T71" fmla="*/ 2147483646 h 59"/>
                <a:gd name="T72" fmla="*/ 2147483646 w 59"/>
                <a:gd name="T73" fmla="*/ 2147483646 h 59"/>
                <a:gd name="T74" fmla="*/ 2147483646 w 59"/>
                <a:gd name="T75" fmla="*/ 2147483646 h 59"/>
                <a:gd name="T76" fmla="*/ 2147483646 w 59"/>
                <a:gd name="T77" fmla="*/ 2147483646 h 59"/>
                <a:gd name="T78" fmla="*/ 2147483646 w 59"/>
                <a:gd name="T79" fmla="*/ 2147483646 h 5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9" h="59">
                  <a:moveTo>
                    <a:pt x="21" y="6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11" y="36"/>
                    <a:pt x="12" y="36"/>
                  </a:cubicBezTo>
                  <a:cubicBezTo>
                    <a:pt x="13" y="36"/>
                    <a:pt x="17" y="42"/>
                    <a:pt x="18" y="42"/>
                  </a:cubicBezTo>
                  <a:cubicBezTo>
                    <a:pt x="19" y="42"/>
                    <a:pt x="20" y="43"/>
                    <a:pt x="21" y="42"/>
                  </a:cubicBezTo>
                  <a:cubicBezTo>
                    <a:pt x="22" y="42"/>
                    <a:pt x="24" y="40"/>
                    <a:pt x="24" y="40"/>
                  </a:cubicBezTo>
                  <a:cubicBezTo>
                    <a:pt x="25" y="40"/>
                    <a:pt x="30" y="40"/>
                    <a:pt x="30" y="40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6"/>
                    <a:pt x="21" y="6"/>
                    <a:pt x="21" y="6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7" name="Freeform 378"/>
            <p:cNvSpPr>
              <a:spLocks/>
            </p:cNvSpPr>
            <p:nvPr/>
          </p:nvSpPr>
          <p:spPr bwMode="auto">
            <a:xfrm>
              <a:off x="5319713" y="4203700"/>
              <a:ext cx="369887" cy="354013"/>
            </a:xfrm>
            <a:custGeom>
              <a:avLst/>
              <a:gdLst>
                <a:gd name="T0" fmla="*/ 2147483646 w 47"/>
                <a:gd name="T1" fmla="*/ 2147483646 h 45"/>
                <a:gd name="T2" fmla="*/ 2147483646 w 47"/>
                <a:gd name="T3" fmla="*/ 2147483646 h 45"/>
                <a:gd name="T4" fmla="*/ 2147483646 w 47"/>
                <a:gd name="T5" fmla="*/ 2147483646 h 45"/>
                <a:gd name="T6" fmla="*/ 2147483646 w 47"/>
                <a:gd name="T7" fmla="*/ 2147483646 h 45"/>
                <a:gd name="T8" fmla="*/ 2147483646 w 47"/>
                <a:gd name="T9" fmla="*/ 2147483646 h 45"/>
                <a:gd name="T10" fmla="*/ 2147483646 w 47"/>
                <a:gd name="T11" fmla="*/ 2147483646 h 45"/>
                <a:gd name="T12" fmla="*/ 2147483646 w 47"/>
                <a:gd name="T13" fmla="*/ 2147483646 h 45"/>
                <a:gd name="T14" fmla="*/ 2147483646 w 47"/>
                <a:gd name="T15" fmla="*/ 2147483646 h 45"/>
                <a:gd name="T16" fmla="*/ 2147483646 w 47"/>
                <a:gd name="T17" fmla="*/ 2147483646 h 45"/>
                <a:gd name="T18" fmla="*/ 2147483646 w 47"/>
                <a:gd name="T19" fmla="*/ 2147483646 h 45"/>
                <a:gd name="T20" fmla="*/ 2147483646 w 47"/>
                <a:gd name="T21" fmla="*/ 2147483646 h 45"/>
                <a:gd name="T22" fmla="*/ 2147483646 w 47"/>
                <a:gd name="T23" fmla="*/ 2147483646 h 45"/>
                <a:gd name="T24" fmla="*/ 2147483646 w 47"/>
                <a:gd name="T25" fmla="*/ 2147483646 h 45"/>
                <a:gd name="T26" fmla="*/ 2147483646 w 47"/>
                <a:gd name="T27" fmla="*/ 2147483646 h 45"/>
                <a:gd name="T28" fmla="*/ 2147483646 w 47"/>
                <a:gd name="T29" fmla="*/ 0 h 45"/>
                <a:gd name="T30" fmla="*/ 2147483646 w 47"/>
                <a:gd name="T31" fmla="*/ 0 h 45"/>
                <a:gd name="T32" fmla="*/ 2147483646 w 47"/>
                <a:gd name="T33" fmla="*/ 2147483646 h 45"/>
                <a:gd name="T34" fmla="*/ 2147483646 w 47"/>
                <a:gd name="T35" fmla="*/ 2147483646 h 45"/>
                <a:gd name="T36" fmla="*/ 2147483646 w 47"/>
                <a:gd name="T37" fmla="*/ 2147483646 h 45"/>
                <a:gd name="T38" fmla="*/ 2147483646 w 47"/>
                <a:gd name="T39" fmla="*/ 2147483646 h 45"/>
                <a:gd name="T40" fmla="*/ 2147483646 w 47"/>
                <a:gd name="T41" fmla="*/ 2147483646 h 45"/>
                <a:gd name="T42" fmla="*/ 2147483646 w 47"/>
                <a:gd name="T43" fmla="*/ 2147483646 h 45"/>
                <a:gd name="T44" fmla="*/ 2147483646 w 47"/>
                <a:gd name="T45" fmla="*/ 2147483646 h 45"/>
                <a:gd name="T46" fmla="*/ 0 w 47"/>
                <a:gd name="T47" fmla="*/ 2147483646 h 45"/>
                <a:gd name="T48" fmla="*/ 2147483646 w 47"/>
                <a:gd name="T49" fmla="*/ 2147483646 h 45"/>
                <a:gd name="T50" fmla="*/ 2147483646 w 47"/>
                <a:gd name="T51" fmla="*/ 2147483646 h 45"/>
                <a:gd name="T52" fmla="*/ 2147483646 w 47"/>
                <a:gd name="T53" fmla="*/ 2147483646 h 45"/>
                <a:gd name="T54" fmla="*/ 2147483646 w 47"/>
                <a:gd name="T55" fmla="*/ 2147483646 h 45"/>
                <a:gd name="T56" fmla="*/ 2147483646 w 47"/>
                <a:gd name="T57" fmla="*/ 2147483646 h 45"/>
                <a:gd name="T58" fmla="*/ 2147483646 w 47"/>
                <a:gd name="T59" fmla="*/ 2147483646 h 4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7" h="45">
                  <a:moveTo>
                    <a:pt x="22" y="45"/>
                  </a:moveTo>
                  <a:cubicBezTo>
                    <a:pt x="23" y="45"/>
                    <a:pt x="24" y="44"/>
                    <a:pt x="24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21" y="45"/>
                    <a:pt x="22" y="45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8" name="Freeform 379"/>
            <p:cNvSpPr>
              <a:spLocks/>
            </p:cNvSpPr>
            <p:nvPr/>
          </p:nvSpPr>
          <p:spPr bwMode="auto">
            <a:xfrm>
              <a:off x="5343525" y="4532313"/>
              <a:ext cx="204788" cy="234950"/>
            </a:xfrm>
            <a:custGeom>
              <a:avLst/>
              <a:gdLst>
                <a:gd name="T0" fmla="*/ 2147483646 w 26"/>
                <a:gd name="T1" fmla="*/ 2147483646 h 30"/>
                <a:gd name="T2" fmla="*/ 2147483646 w 26"/>
                <a:gd name="T3" fmla="*/ 2147483646 h 30"/>
                <a:gd name="T4" fmla="*/ 2147483646 w 26"/>
                <a:gd name="T5" fmla="*/ 2147483646 h 30"/>
                <a:gd name="T6" fmla="*/ 2147483646 w 26"/>
                <a:gd name="T7" fmla="*/ 2147483646 h 30"/>
                <a:gd name="T8" fmla="*/ 2147483646 w 26"/>
                <a:gd name="T9" fmla="*/ 2147483646 h 30"/>
                <a:gd name="T10" fmla="*/ 2147483646 w 26"/>
                <a:gd name="T11" fmla="*/ 2147483646 h 30"/>
                <a:gd name="T12" fmla="*/ 2147483646 w 26"/>
                <a:gd name="T13" fmla="*/ 2147483646 h 30"/>
                <a:gd name="T14" fmla="*/ 2147483646 w 26"/>
                <a:gd name="T15" fmla="*/ 0 h 30"/>
                <a:gd name="T16" fmla="*/ 2147483646 w 26"/>
                <a:gd name="T17" fmla="*/ 2147483646 h 30"/>
                <a:gd name="T18" fmla="*/ 2147483646 w 26"/>
                <a:gd name="T19" fmla="*/ 2147483646 h 30"/>
                <a:gd name="T20" fmla="*/ 0 w 26"/>
                <a:gd name="T21" fmla="*/ 2147483646 h 30"/>
                <a:gd name="T22" fmla="*/ 2147483646 w 26"/>
                <a:gd name="T23" fmla="*/ 2147483646 h 30"/>
                <a:gd name="T24" fmla="*/ 2147483646 w 26"/>
                <a:gd name="T25" fmla="*/ 2147483646 h 30"/>
                <a:gd name="T26" fmla="*/ 0 w 26"/>
                <a:gd name="T27" fmla="*/ 2147483646 h 30"/>
                <a:gd name="T28" fmla="*/ 2147483646 w 26"/>
                <a:gd name="T29" fmla="*/ 2147483646 h 30"/>
                <a:gd name="T30" fmla="*/ 2147483646 w 26"/>
                <a:gd name="T31" fmla="*/ 2147483646 h 30"/>
                <a:gd name="T32" fmla="*/ 2147483646 w 26"/>
                <a:gd name="T33" fmla="*/ 2147483646 h 30"/>
                <a:gd name="T34" fmla="*/ 2147483646 w 26"/>
                <a:gd name="T35" fmla="*/ 2147483646 h 30"/>
                <a:gd name="T36" fmla="*/ 2147483646 w 26"/>
                <a:gd name="T37" fmla="*/ 2147483646 h 30"/>
                <a:gd name="T38" fmla="*/ 2147483646 w 26"/>
                <a:gd name="T39" fmla="*/ 2147483646 h 30"/>
                <a:gd name="T40" fmla="*/ 2147483646 w 26"/>
                <a:gd name="T41" fmla="*/ 2147483646 h 30"/>
                <a:gd name="T42" fmla="*/ 2147483646 w 26"/>
                <a:gd name="T43" fmla="*/ 2147483646 h 30"/>
                <a:gd name="T44" fmla="*/ 2147483646 w 26"/>
                <a:gd name="T45" fmla="*/ 2147483646 h 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6" h="30">
                  <a:moveTo>
                    <a:pt x="23" y="7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0" y="3"/>
                    <a:pt x="19" y="3"/>
                  </a:cubicBezTo>
                  <a:cubicBezTo>
                    <a:pt x="18" y="3"/>
                    <a:pt x="9" y="1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29"/>
                    <a:pt x="18" y="29"/>
                    <a:pt x="18" y="29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17"/>
                    <a:pt x="23" y="17"/>
                    <a:pt x="23" y="17"/>
                  </a:cubicBezTo>
                  <a:lnTo>
                    <a:pt x="23" y="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89" name="Freeform 380"/>
            <p:cNvSpPr>
              <a:spLocks/>
            </p:cNvSpPr>
            <p:nvPr/>
          </p:nvSpPr>
          <p:spPr bwMode="auto">
            <a:xfrm>
              <a:off x="5122863" y="5040313"/>
              <a:ext cx="188912" cy="179387"/>
            </a:xfrm>
            <a:custGeom>
              <a:avLst/>
              <a:gdLst>
                <a:gd name="T0" fmla="*/ 2147483646 w 24"/>
                <a:gd name="T1" fmla="*/ 2147483646 h 23"/>
                <a:gd name="T2" fmla="*/ 2147483646 w 24"/>
                <a:gd name="T3" fmla="*/ 2147483646 h 23"/>
                <a:gd name="T4" fmla="*/ 2147483646 w 24"/>
                <a:gd name="T5" fmla="*/ 2147483646 h 23"/>
                <a:gd name="T6" fmla="*/ 0 w 24"/>
                <a:gd name="T7" fmla="*/ 2147483646 h 23"/>
                <a:gd name="T8" fmla="*/ 2147483646 w 24"/>
                <a:gd name="T9" fmla="*/ 2147483646 h 23"/>
                <a:gd name="T10" fmla="*/ 2147483646 w 24"/>
                <a:gd name="T11" fmla="*/ 2147483646 h 23"/>
                <a:gd name="T12" fmla="*/ 2147483646 w 24"/>
                <a:gd name="T13" fmla="*/ 2147483646 h 23"/>
                <a:gd name="T14" fmla="*/ 2147483646 w 24"/>
                <a:gd name="T15" fmla="*/ 2147483646 h 23"/>
                <a:gd name="T16" fmla="*/ 2147483646 w 24"/>
                <a:gd name="T17" fmla="*/ 2147483646 h 23"/>
                <a:gd name="T18" fmla="*/ 2147483646 w 24"/>
                <a:gd name="T19" fmla="*/ 2147483646 h 23"/>
                <a:gd name="T20" fmla="*/ 2147483646 w 24"/>
                <a:gd name="T21" fmla="*/ 2147483646 h 23"/>
                <a:gd name="T22" fmla="*/ 2147483646 w 24"/>
                <a:gd name="T23" fmla="*/ 2147483646 h 23"/>
                <a:gd name="T24" fmla="*/ 2147483646 w 24"/>
                <a:gd name="T25" fmla="*/ 2147483646 h 23"/>
                <a:gd name="T26" fmla="*/ 2147483646 w 24"/>
                <a:gd name="T27" fmla="*/ 2147483646 h 23"/>
                <a:gd name="T28" fmla="*/ 2147483646 w 24"/>
                <a:gd name="T29" fmla="*/ 2147483646 h 23"/>
                <a:gd name="T30" fmla="*/ 2147483646 w 24"/>
                <a:gd name="T31" fmla="*/ 0 h 23"/>
                <a:gd name="T32" fmla="*/ 2147483646 w 24"/>
                <a:gd name="T33" fmla="*/ 2147483646 h 23"/>
                <a:gd name="T34" fmla="*/ 2147483646 w 24"/>
                <a:gd name="T35" fmla="*/ 2147483646 h 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" h="23">
                  <a:moveTo>
                    <a:pt x="9" y="5"/>
                  </a:moveTo>
                  <a:cubicBezTo>
                    <a:pt x="9" y="5"/>
                    <a:pt x="6" y="8"/>
                    <a:pt x="6" y="8"/>
                  </a:cubicBezTo>
                  <a:cubicBezTo>
                    <a:pt x="5" y="8"/>
                    <a:pt x="2" y="7"/>
                    <a:pt x="2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1"/>
                    <a:pt x="13" y="1"/>
                    <a:pt x="13" y="1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0" name="Freeform 381"/>
            <p:cNvSpPr>
              <a:spLocks/>
            </p:cNvSpPr>
            <p:nvPr/>
          </p:nvSpPr>
          <p:spPr bwMode="auto">
            <a:xfrm>
              <a:off x="5053013" y="4557713"/>
              <a:ext cx="338137" cy="544512"/>
            </a:xfrm>
            <a:custGeom>
              <a:avLst/>
              <a:gdLst>
                <a:gd name="T0" fmla="*/ 2147483646 w 43"/>
                <a:gd name="T1" fmla="*/ 2147483646 h 70"/>
                <a:gd name="T2" fmla="*/ 2147483646 w 43"/>
                <a:gd name="T3" fmla="*/ 2147483646 h 70"/>
                <a:gd name="T4" fmla="*/ 2147483646 w 43"/>
                <a:gd name="T5" fmla="*/ 2147483646 h 70"/>
                <a:gd name="T6" fmla="*/ 2147483646 w 43"/>
                <a:gd name="T7" fmla="*/ 2147483646 h 70"/>
                <a:gd name="T8" fmla="*/ 2147483646 w 43"/>
                <a:gd name="T9" fmla="*/ 2147483646 h 70"/>
                <a:gd name="T10" fmla="*/ 2147483646 w 43"/>
                <a:gd name="T11" fmla="*/ 2147483646 h 70"/>
                <a:gd name="T12" fmla="*/ 2147483646 w 43"/>
                <a:gd name="T13" fmla="*/ 2147483646 h 70"/>
                <a:gd name="T14" fmla="*/ 2147483646 w 43"/>
                <a:gd name="T15" fmla="*/ 2147483646 h 70"/>
                <a:gd name="T16" fmla="*/ 2147483646 w 43"/>
                <a:gd name="T17" fmla="*/ 2147483646 h 70"/>
                <a:gd name="T18" fmla="*/ 2147483646 w 43"/>
                <a:gd name="T19" fmla="*/ 2147483646 h 70"/>
                <a:gd name="T20" fmla="*/ 2147483646 w 43"/>
                <a:gd name="T21" fmla="*/ 2147483646 h 70"/>
                <a:gd name="T22" fmla="*/ 2147483646 w 43"/>
                <a:gd name="T23" fmla="*/ 2147483646 h 70"/>
                <a:gd name="T24" fmla="*/ 2147483646 w 43"/>
                <a:gd name="T25" fmla="*/ 2147483646 h 70"/>
                <a:gd name="T26" fmla="*/ 2147483646 w 43"/>
                <a:gd name="T27" fmla="*/ 2147483646 h 70"/>
                <a:gd name="T28" fmla="*/ 2147483646 w 43"/>
                <a:gd name="T29" fmla="*/ 2147483646 h 70"/>
                <a:gd name="T30" fmla="*/ 0 w 43"/>
                <a:gd name="T31" fmla="*/ 2147483646 h 70"/>
                <a:gd name="T32" fmla="*/ 0 w 43"/>
                <a:gd name="T33" fmla="*/ 2147483646 h 70"/>
                <a:gd name="T34" fmla="*/ 2147483646 w 43"/>
                <a:gd name="T35" fmla="*/ 2147483646 h 70"/>
                <a:gd name="T36" fmla="*/ 2147483646 w 43"/>
                <a:gd name="T37" fmla="*/ 2147483646 h 70"/>
                <a:gd name="T38" fmla="*/ 2147483646 w 43"/>
                <a:gd name="T39" fmla="*/ 2147483646 h 70"/>
                <a:gd name="T40" fmla="*/ 2147483646 w 43"/>
                <a:gd name="T41" fmla="*/ 2147483646 h 70"/>
                <a:gd name="T42" fmla="*/ 2147483646 w 43"/>
                <a:gd name="T43" fmla="*/ 2147483646 h 70"/>
                <a:gd name="T44" fmla="*/ 2147483646 w 43"/>
                <a:gd name="T45" fmla="*/ 2147483646 h 70"/>
                <a:gd name="T46" fmla="*/ 2147483646 w 43"/>
                <a:gd name="T47" fmla="*/ 2147483646 h 70"/>
                <a:gd name="T48" fmla="*/ 2147483646 w 43"/>
                <a:gd name="T49" fmla="*/ 2147483646 h 70"/>
                <a:gd name="T50" fmla="*/ 2147483646 w 43"/>
                <a:gd name="T51" fmla="*/ 2147483646 h 70"/>
                <a:gd name="T52" fmla="*/ 2147483646 w 43"/>
                <a:gd name="T53" fmla="*/ 2147483646 h 70"/>
                <a:gd name="T54" fmla="*/ 2147483646 w 43"/>
                <a:gd name="T55" fmla="*/ 2147483646 h 70"/>
                <a:gd name="T56" fmla="*/ 2147483646 w 43"/>
                <a:gd name="T57" fmla="*/ 2147483646 h 70"/>
                <a:gd name="T58" fmla="*/ 2147483646 w 43"/>
                <a:gd name="T59" fmla="*/ 2147483646 h 70"/>
                <a:gd name="T60" fmla="*/ 2147483646 w 43"/>
                <a:gd name="T61" fmla="*/ 2147483646 h 70"/>
                <a:gd name="T62" fmla="*/ 2147483646 w 43"/>
                <a:gd name="T63" fmla="*/ 2147483646 h 70"/>
                <a:gd name="T64" fmla="*/ 2147483646 w 43"/>
                <a:gd name="T65" fmla="*/ 2147483646 h 70"/>
                <a:gd name="T66" fmla="*/ 2147483646 w 43"/>
                <a:gd name="T67" fmla="*/ 2147483646 h 70"/>
                <a:gd name="T68" fmla="*/ 2147483646 w 43"/>
                <a:gd name="T69" fmla="*/ 2147483646 h 70"/>
                <a:gd name="T70" fmla="*/ 2147483646 w 43"/>
                <a:gd name="T71" fmla="*/ 2147483646 h 70"/>
                <a:gd name="T72" fmla="*/ 2147483646 w 43"/>
                <a:gd name="T73" fmla="*/ 2147483646 h 70"/>
                <a:gd name="T74" fmla="*/ 2147483646 w 43"/>
                <a:gd name="T75" fmla="*/ 2147483646 h 70"/>
                <a:gd name="T76" fmla="*/ 2147483646 w 43"/>
                <a:gd name="T77" fmla="*/ 2147483646 h 70"/>
                <a:gd name="T78" fmla="*/ 2147483646 w 43"/>
                <a:gd name="T79" fmla="*/ 2147483646 h 70"/>
                <a:gd name="T80" fmla="*/ 2147483646 w 43"/>
                <a:gd name="T81" fmla="*/ 2147483646 h 70"/>
                <a:gd name="T82" fmla="*/ 2147483646 w 43"/>
                <a:gd name="T83" fmla="*/ 2147483646 h 70"/>
                <a:gd name="T84" fmla="*/ 2147483646 w 43"/>
                <a:gd name="T85" fmla="*/ 2147483646 h 70"/>
                <a:gd name="T86" fmla="*/ 2147483646 w 43"/>
                <a:gd name="T87" fmla="*/ 2147483646 h 70"/>
                <a:gd name="T88" fmla="*/ 2147483646 w 43"/>
                <a:gd name="T89" fmla="*/ 2147483646 h 70"/>
                <a:gd name="T90" fmla="*/ 2147483646 w 43"/>
                <a:gd name="T91" fmla="*/ 2147483646 h 70"/>
                <a:gd name="T92" fmla="*/ 2147483646 w 43"/>
                <a:gd name="T93" fmla="*/ 2147483646 h 70"/>
                <a:gd name="T94" fmla="*/ 2147483646 w 43"/>
                <a:gd name="T95" fmla="*/ 2147483646 h 70"/>
                <a:gd name="T96" fmla="*/ 2147483646 w 43"/>
                <a:gd name="T97" fmla="*/ 2147483646 h 70"/>
                <a:gd name="T98" fmla="*/ 2147483646 w 43"/>
                <a:gd name="T99" fmla="*/ 2147483646 h 70"/>
                <a:gd name="T100" fmla="*/ 2147483646 w 43"/>
                <a:gd name="T101" fmla="*/ 2147483646 h 70"/>
                <a:gd name="T102" fmla="*/ 2147483646 w 43"/>
                <a:gd name="T103" fmla="*/ 2147483646 h 70"/>
                <a:gd name="T104" fmla="*/ 2147483646 w 43"/>
                <a:gd name="T105" fmla="*/ 2147483646 h 70"/>
                <a:gd name="T106" fmla="*/ 2147483646 w 43"/>
                <a:gd name="T107" fmla="*/ 2147483646 h 70"/>
                <a:gd name="T108" fmla="*/ 2147483646 w 43"/>
                <a:gd name="T109" fmla="*/ 2147483646 h 70"/>
                <a:gd name="T110" fmla="*/ 2147483646 w 43"/>
                <a:gd name="T111" fmla="*/ 0 h 70"/>
                <a:gd name="T112" fmla="*/ 2147483646 w 43"/>
                <a:gd name="T113" fmla="*/ 0 h 70"/>
                <a:gd name="T114" fmla="*/ 2147483646 w 43"/>
                <a:gd name="T115" fmla="*/ 2147483646 h 70"/>
                <a:gd name="T116" fmla="*/ 2147483646 w 43"/>
                <a:gd name="T117" fmla="*/ 0 h 70"/>
                <a:gd name="T118" fmla="*/ 2147483646 w 43"/>
                <a:gd name="T119" fmla="*/ 2147483646 h 70"/>
                <a:gd name="T120" fmla="*/ 2147483646 w 43"/>
                <a:gd name="T121" fmla="*/ 2147483646 h 7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" h="70">
                  <a:moveTo>
                    <a:pt x="27" y="6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4" y="70"/>
                    <a:pt x="15" y="70"/>
                  </a:cubicBezTo>
                  <a:cubicBezTo>
                    <a:pt x="15" y="70"/>
                    <a:pt x="18" y="67"/>
                    <a:pt x="18" y="67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3" y="41"/>
                    <a:pt x="33" y="41"/>
                  </a:cubicBezTo>
                  <a:cubicBezTo>
                    <a:pt x="32" y="41"/>
                    <a:pt x="28" y="39"/>
                    <a:pt x="28" y="39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27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1" name="Freeform 382"/>
            <p:cNvSpPr>
              <a:spLocks/>
            </p:cNvSpPr>
            <p:nvPr/>
          </p:nvSpPr>
          <p:spPr bwMode="auto">
            <a:xfrm>
              <a:off x="4379913" y="4275138"/>
              <a:ext cx="187325" cy="141287"/>
            </a:xfrm>
            <a:custGeom>
              <a:avLst/>
              <a:gdLst>
                <a:gd name="T0" fmla="*/ 2147483646 w 144"/>
                <a:gd name="T1" fmla="*/ 2147483646 h 109"/>
                <a:gd name="T2" fmla="*/ 2147483646 w 144"/>
                <a:gd name="T3" fmla="*/ 2147483646 h 109"/>
                <a:gd name="T4" fmla="*/ 2147483646 w 144"/>
                <a:gd name="T5" fmla="*/ 2147483646 h 109"/>
                <a:gd name="T6" fmla="*/ 2147483646 w 144"/>
                <a:gd name="T7" fmla="*/ 2147483646 h 109"/>
                <a:gd name="T8" fmla="*/ 2147483646 w 144"/>
                <a:gd name="T9" fmla="*/ 2147483646 h 109"/>
                <a:gd name="T10" fmla="*/ 2147483646 w 144"/>
                <a:gd name="T11" fmla="*/ 2147483646 h 109"/>
                <a:gd name="T12" fmla="*/ 2147483646 w 144"/>
                <a:gd name="T13" fmla="*/ 0 h 109"/>
                <a:gd name="T14" fmla="*/ 2147483646 w 144"/>
                <a:gd name="T15" fmla="*/ 0 h 109"/>
                <a:gd name="T16" fmla="*/ 2147483646 w 144"/>
                <a:gd name="T17" fmla="*/ 2147483646 h 109"/>
                <a:gd name="T18" fmla="*/ 2147483646 w 144"/>
                <a:gd name="T19" fmla="*/ 2147483646 h 109"/>
                <a:gd name="T20" fmla="*/ 2147483646 w 144"/>
                <a:gd name="T21" fmla="*/ 2147483646 h 109"/>
                <a:gd name="T22" fmla="*/ 0 w 144"/>
                <a:gd name="T23" fmla="*/ 2147483646 h 109"/>
                <a:gd name="T24" fmla="*/ 0 w 144"/>
                <a:gd name="T25" fmla="*/ 2147483646 h 109"/>
                <a:gd name="T26" fmla="*/ 2147483646 w 144"/>
                <a:gd name="T27" fmla="*/ 2147483646 h 109"/>
                <a:gd name="T28" fmla="*/ 2147483646 w 144"/>
                <a:gd name="T29" fmla="*/ 2147483646 h 109"/>
                <a:gd name="T30" fmla="*/ 2147483646 w 144"/>
                <a:gd name="T31" fmla="*/ 2147483646 h 109"/>
                <a:gd name="T32" fmla="*/ 2147483646 w 144"/>
                <a:gd name="T33" fmla="*/ 2147483646 h 109"/>
                <a:gd name="T34" fmla="*/ 2147483646 w 144"/>
                <a:gd name="T35" fmla="*/ 2147483646 h 109"/>
                <a:gd name="T36" fmla="*/ 2147483646 w 144"/>
                <a:gd name="T37" fmla="*/ 2147483646 h 109"/>
                <a:gd name="T38" fmla="*/ 2147483646 w 144"/>
                <a:gd name="T39" fmla="*/ 2147483646 h 10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44" h="109">
                  <a:moveTo>
                    <a:pt x="114" y="79"/>
                  </a:moveTo>
                  <a:lnTo>
                    <a:pt x="120" y="79"/>
                  </a:lnTo>
                  <a:lnTo>
                    <a:pt x="138" y="55"/>
                  </a:lnTo>
                  <a:lnTo>
                    <a:pt x="144" y="49"/>
                  </a:lnTo>
                  <a:lnTo>
                    <a:pt x="132" y="49"/>
                  </a:lnTo>
                  <a:lnTo>
                    <a:pt x="108" y="25"/>
                  </a:lnTo>
                  <a:lnTo>
                    <a:pt x="96" y="0"/>
                  </a:lnTo>
                  <a:lnTo>
                    <a:pt x="90" y="0"/>
                  </a:lnTo>
                  <a:lnTo>
                    <a:pt x="54" y="19"/>
                  </a:lnTo>
                  <a:lnTo>
                    <a:pt x="24" y="43"/>
                  </a:lnTo>
                  <a:lnTo>
                    <a:pt x="6" y="67"/>
                  </a:lnTo>
                  <a:lnTo>
                    <a:pt x="0" y="85"/>
                  </a:lnTo>
                  <a:lnTo>
                    <a:pt x="0" y="97"/>
                  </a:lnTo>
                  <a:lnTo>
                    <a:pt x="6" y="109"/>
                  </a:lnTo>
                  <a:lnTo>
                    <a:pt x="36" y="103"/>
                  </a:lnTo>
                  <a:lnTo>
                    <a:pt x="36" y="109"/>
                  </a:lnTo>
                  <a:lnTo>
                    <a:pt x="42" y="85"/>
                  </a:lnTo>
                  <a:lnTo>
                    <a:pt x="72" y="85"/>
                  </a:lnTo>
                  <a:lnTo>
                    <a:pt x="96" y="85"/>
                  </a:lnTo>
                  <a:lnTo>
                    <a:pt x="114" y="7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2" name="Freeform 383"/>
            <p:cNvSpPr>
              <a:spLocks/>
            </p:cNvSpPr>
            <p:nvPr/>
          </p:nvSpPr>
          <p:spPr bwMode="auto">
            <a:xfrm>
              <a:off x="4379913" y="4275138"/>
              <a:ext cx="187325" cy="141287"/>
            </a:xfrm>
            <a:custGeom>
              <a:avLst/>
              <a:gdLst>
                <a:gd name="T0" fmla="*/ 2147483646 w 144"/>
                <a:gd name="T1" fmla="*/ 2147483646 h 109"/>
                <a:gd name="T2" fmla="*/ 2147483646 w 144"/>
                <a:gd name="T3" fmla="*/ 2147483646 h 109"/>
                <a:gd name="T4" fmla="*/ 2147483646 w 144"/>
                <a:gd name="T5" fmla="*/ 2147483646 h 109"/>
                <a:gd name="T6" fmla="*/ 2147483646 w 144"/>
                <a:gd name="T7" fmla="*/ 2147483646 h 109"/>
                <a:gd name="T8" fmla="*/ 2147483646 w 144"/>
                <a:gd name="T9" fmla="*/ 2147483646 h 109"/>
                <a:gd name="T10" fmla="*/ 2147483646 w 144"/>
                <a:gd name="T11" fmla="*/ 2147483646 h 109"/>
                <a:gd name="T12" fmla="*/ 2147483646 w 144"/>
                <a:gd name="T13" fmla="*/ 0 h 109"/>
                <a:gd name="T14" fmla="*/ 2147483646 w 144"/>
                <a:gd name="T15" fmla="*/ 0 h 109"/>
                <a:gd name="T16" fmla="*/ 2147483646 w 144"/>
                <a:gd name="T17" fmla="*/ 2147483646 h 109"/>
                <a:gd name="T18" fmla="*/ 2147483646 w 144"/>
                <a:gd name="T19" fmla="*/ 2147483646 h 109"/>
                <a:gd name="T20" fmla="*/ 2147483646 w 144"/>
                <a:gd name="T21" fmla="*/ 2147483646 h 109"/>
                <a:gd name="T22" fmla="*/ 0 w 144"/>
                <a:gd name="T23" fmla="*/ 2147483646 h 109"/>
                <a:gd name="T24" fmla="*/ 0 w 144"/>
                <a:gd name="T25" fmla="*/ 2147483646 h 109"/>
                <a:gd name="T26" fmla="*/ 2147483646 w 144"/>
                <a:gd name="T27" fmla="*/ 2147483646 h 109"/>
                <a:gd name="T28" fmla="*/ 2147483646 w 144"/>
                <a:gd name="T29" fmla="*/ 2147483646 h 109"/>
                <a:gd name="T30" fmla="*/ 2147483646 w 144"/>
                <a:gd name="T31" fmla="*/ 2147483646 h 109"/>
                <a:gd name="T32" fmla="*/ 2147483646 w 144"/>
                <a:gd name="T33" fmla="*/ 2147483646 h 109"/>
                <a:gd name="T34" fmla="*/ 2147483646 w 144"/>
                <a:gd name="T35" fmla="*/ 2147483646 h 109"/>
                <a:gd name="T36" fmla="*/ 2147483646 w 144"/>
                <a:gd name="T37" fmla="*/ 2147483646 h 10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44" h="109">
                  <a:moveTo>
                    <a:pt x="114" y="79"/>
                  </a:moveTo>
                  <a:lnTo>
                    <a:pt x="120" y="79"/>
                  </a:lnTo>
                  <a:lnTo>
                    <a:pt x="138" y="55"/>
                  </a:lnTo>
                  <a:lnTo>
                    <a:pt x="144" y="49"/>
                  </a:lnTo>
                  <a:lnTo>
                    <a:pt x="132" y="49"/>
                  </a:lnTo>
                  <a:lnTo>
                    <a:pt x="108" y="25"/>
                  </a:lnTo>
                  <a:lnTo>
                    <a:pt x="96" y="0"/>
                  </a:lnTo>
                  <a:lnTo>
                    <a:pt x="90" y="0"/>
                  </a:lnTo>
                  <a:lnTo>
                    <a:pt x="54" y="19"/>
                  </a:lnTo>
                  <a:lnTo>
                    <a:pt x="24" y="43"/>
                  </a:lnTo>
                  <a:lnTo>
                    <a:pt x="6" y="67"/>
                  </a:lnTo>
                  <a:lnTo>
                    <a:pt x="0" y="85"/>
                  </a:lnTo>
                  <a:lnTo>
                    <a:pt x="0" y="97"/>
                  </a:lnTo>
                  <a:lnTo>
                    <a:pt x="6" y="109"/>
                  </a:lnTo>
                  <a:lnTo>
                    <a:pt x="36" y="103"/>
                  </a:lnTo>
                  <a:lnTo>
                    <a:pt x="36" y="109"/>
                  </a:lnTo>
                  <a:lnTo>
                    <a:pt x="42" y="85"/>
                  </a:lnTo>
                  <a:lnTo>
                    <a:pt x="72" y="85"/>
                  </a:lnTo>
                  <a:lnTo>
                    <a:pt x="96" y="85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3" name="Freeform 384"/>
            <p:cNvSpPr>
              <a:spLocks/>
            </p:cNvSpPr>
            <p:nvPr/>
          </p:nvSpPr>
          <p:spPr bwMode="auto">
            <a:xfrm>
              <a:off x="4503738" y="4378325"/>
              <a:ext cx="23812" cy="6350"/>
            </a:xfrm>
            <a:custGeom>
              <a:avLst/>
              <a:gdLst>
                <a:gd name="T0" fmla="*/ 0 w 18"/>
                <a:gd name="T1" fmla="*/ 2147483646 h 6"/>
                <a:gd name="T2" fmla="*/ 2147483646 w 18"/>
                <a:gd name="T3" fmla="*/ 2147483646 h 6"/>
                <a:gd name="T4" fmla="*/ 2147483646 w 18"/>
                <a:gd name="T5" fmla="*/ 0 h 6"/>
                <a:gd name="T6" fmla="*/ 0 w 18"/>
                <a:gd name="T7" fmla="*/ 2147483646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6" y="6"/>
                  </a:lnTo>
                  <a:lnTo>
                    <a:pt x="18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4" name="Freeform 385"/>
            <p:cNvSpPr>
              <a:spLocks/>
            </p:cNvSpPr>
            <p:nvPr/>
          </p:nvSpPr>
          <p:spPr bwMode="auto">
            <a:xfrm>
              <a:off x="4503738" y="4378325"/>
              <a:ext cx="23812" cy="6350"/>
            </a:xfrm>
            <a:custGeom>
              <a:avLst/>
              <a:gdLst>
                <a:gd name="T0" fmla="*/ 0 w 18"/>
                <a:gd name="T1" fmla="*/ 2147483646 h 6"/>
                <a:gd name="T2" fmla="*/ 2147483646 w 18"/>
                <a:gd name="T3" fmla="*/ 2147483646 h 6"/>
                <a:gd name="T4" fmla="*/ 2147483646 w 18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" h="6">
                  <a:moveTo>
                    <a:pt x="0" y="6"/>
                  </a:moveTo>
                  <a:lnTo>
                    <a:pt x="6" y="6"/>
                  </a:lnTo>
                  <a:lnTo>
                    <a:pt x="18" y="0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5" name="Freeform 386"/>
            <p:cNvSpPr>
              <a:spLocks/>
            </p:cNvSpPr>
            <p:nvPr/>
          </p:nvSpPr>
          <p:spPr bwMode="auto">
            <a:xfrm>
              <a:off x="4425950" y="4384675"/>
              <a:ext cx="101600" cy="131763"/>
            </a:xfrm>
            <a:custGeom>
              <a:avLst/>
              <a:gdLst>
                <a:gd name="T0" fmla="*/ 2147483646 w 78"/>
                <a:gd name="T1" fmla="*/ 2147483646 h 102"/>
                <a:gd name="T2" fmla="*/ 2147483646 w 78"/>
                <a:gd name="T3" fmla="*/ 0 h 102"/>
                <a:gd name="T4" fmla="*/ 2147483646 w 78"/>
                <a:gd name="T5" fmla="*/ 0 h 102"/>
                <a:gd name="T6" fmla="*/ 2147483646 w 78"/>
                <a:gd name="T7" fmla="*/ 0 h 102"/>
                <a:gd name="T8" fmla="*/ 0 w 78"/>
                <a:gd name="T9" fmla="*/ 2147483646 h 102"/>
                <a:gd name="T10" fmla="*/ 2147483646 w 78"/>
                <a:gd name="T11" fmla="*/ 2147483646 h 102"/>
                <a:gd name="T12" fmla="*/ 0 w 78"/>
                <a:gd name="T13" fmla="*/ 2147483646 h 102"/>
                <a:gd name="T14" fmla="*/ 0 w 78"/>
                <a:gd name="T15" fmla="*/ 2147483646 h 102"/>
                <a:gd name="T16" fmla="*/ 2147483646 w 78"/>
                <a:gd name="T17" fmla="*/ 2147483646 h 102"/>
                <a:gd name="T18" fmla="*/ 2147483646 w 78"/>
                <a:gd name="T19" fmla="*/ 2147483646 h 102"/>
                <a:gd name="T20" fmla="*/ 2147483646 w 78"/>
                <a:gd name="T21" fmla="*/ 2147483646 h 102"/>
                <a:gd name="T22" fmla="*/ 2147483646 w 78"/>
                <a:gd name="T23" fmla="*/ 2147483646 h 102"/>
                <a:gd name="T24" fmla="*/ 2147483646 w 78"/>
                <a:gd name="T25" fmla="*/ 2147483646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78" h="102">
                  <a:moveTo>
                    <a:pt x="60" y="6"/>
                  </a:moveTo>
                  <a:lnTo>
                    <a:pt x="60" y="0"/>
                  </a:lnTo>
                  <a:lnTo>
                    <a:pt x="36" y="0"/>
                  </a:lnTo>
                  <a:lnTo>
                    <a:pt x="6" y="0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0" y="66"/>
                  </a:lnTo>
                  <a:lnTo>
                    <a:pt x="0" y="84"/>
                  </a:lnTo>
                  <a:lnTo>
                    <a:pt x="6" y="102"/>
                  </a:lnTo>
                  <a:lnTo>
                    <a:pt x="36" y="102"/>
                  </a:lnTo>
                  <a:lnTo>
                    <a:pt x="78" y="90"/>
                  </a:lnTo>
                  <a:lnTo>
                    <a:pt x="60" y="36"/>
                  </a:lnTo>
                  <a:lnTo>
                    <a:pt x="60" y="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6" name="Freeform 387"/>
            <p:cNvSpPr>
              <a:spLocks/>
            </p:cNvSpPr>
            <p:nvPr/>
          </p:nvSpPr>
          <p:spPr bwMode="auto">
            <a:xfrm>
              <a:off x="4576763" y="4283075"/>
              <a:ext cx="296862" cy="266700"/>
            </a:xfrm>
            <a:custGeom>
              <a:avLst/>
              <a:gdLst>
                <a:gd name="T0" fmla="*/ 2147483646 w 228"/>
                <a:gd name="T1" fmla="*/ 2147483646 h 205"/>
                <a:gd name="T2" fmla="*/ 2147483646 w 228"/>
                <a:gd name="T3" fmla="*/ 2147483646 h 205"/>
                <a:gd name="T4" fmla="*/ 2147483646 w 228"/>
                <a:gd name="T5" fmla="*/ 2147483646 h 205"/>
                <a:gd name="T6" fmla="*/ 2147483646 w 228"/>
                <a:gd name="T7" fmla="*/ 2147483646 h 205"/>
                <a:gd name="T8" fmla="*/ 2147483646 w 228"/>
                <a:gd name="T9" fmla="*/ 2147483646 h 205"/>
                <a:gd name="T10" fmla="*/ 2147483646 w 228"/>
                <a:gd name="T11" fmla="*/ 2147483646 h 205"/>
                <a:gd name="T12" fmla="*/ 2147483646 w 228"/>
                <a:gd name="T13" fmla="*/ 2147483646 h 205"/>
                <a:gd name="T14" fmla="*/ 2147483646 w 228"/>
                <a:gd name="T15" fmla="*/ 2147483646 h 205"/>
                <a:gd name="T16" fmla="*/ 2147483646 w 228"/>
                <a:gd name="T17" fmla="*/ 2147483646 h 205"/>
                <a:gd name="T18" fmla="*/ 2147483646 w 228"/>
                <a:gd name="T19" fmla="*/ 0 h 205"/>
                <a:gd name="T20" fmla="*/ 2147483646 w 228"/>
                <a:gd name="T21" fmla="*/ 2147483646 h 205"/>
                <a:gd name="T22" fmla="*/ 2147483646 w 228"/>
                <a:gd name="T23" fmla="*/ 2147483646 h 205"/>
                <a:gd name="T24" fmla="*/ 2147483646 w 228"/>
                <a:gd name="T25" fmla="*/ 2147483646 h 205"/>
                <a:gd name="T26" fmla="*/ 2147483646 w 228"/>
                <a:gd name="T27" fmla="*/ 2147483646 h 205"/>
                <a:gd name="T28" fmla="*/ 2147483646 w 228"/>
                <a:gd name="T29" fmla="*/ 2147483646 h 205"/>
                <a:gd name="T30" fmla="*/ 2147483646 w 228"/>
                <a:gd name="T31" fmla="*/ 2147483646 h 205"/>
                <a:gd name="T32" fmla="*/ 2147483646 w 228"/>
                <a:gd name="T33" fmla="*/ 2147483646 h 205"/>
                <a:gd name="T34" fmla="*/ 2147483646 w 228"/>
                <a:gd name="T35" fmla="*/ 2147483646 h 205"/>
                <a:gd name="T36" fmla="*/ 2147483646 w 228"/>
                <a:gd name="T37" fmla="*/ 2147483646 h 205"/>
                <a:gd name="T38" fmla="*/ 0 w 228"/>
                <a:gd name="T39" fmla="*/ 2147483646 h 205"/>
                <a:gd name="T40" fmla="*/ 0 w 228"/>
                <a:gd name="T41" fmla="*/ 2147483646 h 205"/>
                <a:gd name="T42" fmla="*/ 2147483646 w 228"/>
                <a:gd name="T43" fmla="*/ 2147483646 h 205"/>
                <a:gd name="T44" fmla="*/ 2147483646 w 228"/>
                <a:gd name="T45" fmla="*/ 2147483646 h 205"/>
                <a:gd name="T46" fmla="*/ 2147483646 w 228"/>
                <a:gd name="T47" fmla="*/ 2147483646 h 205"/>
                <a:gd name="T48" fmla="*/ 2147483646 w 228"/>
                <a:gd name="T49" fmla="*/ 2147483646 h 205"/>
                <a:gd name="T50" fmla="*/ 2147483646 w 228"/>
                <a:gd name="T51" fmla="*/ 2147483646 h 205"/>
                <a:gd name="T52" fmla="*/ 2147483646 w 228"/>
                <a:gd name="T53" fmla="*/ 2147483646 h 2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8" h="205">
                  <a:moveTo>
                    <a:pt x="120" y="151"/>
                  </a:moveTo>
                  <a:lnTo>
                    <a:pt x="150" y="163"/>
                  </a:lnTo>
                  <a:lnTo>
                    <a:pt x="180" y="121"/>
                  </a:lnTo>
                  <a:lnTo>
                    <a:pt x="198" y="73"/>
                  </a:lnTo>
                  <a:lnTo>
                    <a:pt x="204" y="55"/>
                  </a:lnTo>
                  <a:lnTo>
                    <a:pt x="222" y="49"/>
                  </a:lnTo>
                  <a:lnTo>
                    <a:pt x="228" y="31"/>
                  </a:lnTo>
                  <a:lnTo>
                    <a:pt x="210" y="25"/>
                  </a:lnTo>
                  <a:lnTo>
                    <a:pt x="198" y="7"/>
                  </a:lnTo>
                  <a:lnTo>
                    <a:pt x="204" y="0"/>
                  </a:lnTo>
                  <a:lnTo>
                    <a:pt x="174" y="25"/>
                  </a:lnTo>
                  <a:lnTo>
                    <a:pt x="144" y="31"/>
                  </a:lnTo>
                  <a:lnTo>
                    <a:pt x="108" y="31"/>
                  </a:lnTo>
                  <a:lnTo>
                    <a:pt x="84" y="43"/>
                  </a:lnTo>
                  <a:lnTo>
                    <a:pt x="48" y="31"/>
                  </a:lnTo>
                  <a:lnTo>
                    <a:pt x="24" y="31"/>
                  </a:lnTo>
                  <a:lnTo>
                    <a:pt x="12" y="49"/>
                  </a:lnTo>
                  <a:lnTo>
                    <a:pt x="12" y="67"/>
                  </a:lnTo>
                  <a:lnTo>
                    <a:pt x="12" y="91"/>
                  </a:lnTo>
                  <a:lnTo>
                    <a:pt x="0" y="133"/>
                  </a:lnTo>
                  <a:lnTo>
                    <a:pt x="0" y="163"/>
                  </a:lnTo>
                  <a:lnTo>
                    <a:pt x="24" y="163"/>
                  </a:lnTo>
                  <a:lnTo>
                    <a:pt x="48" y="193"/>
                  </a:lnTo>
                  <a:lnTo>
                    <a:pt x="72" y="199"/>
                  </a:lnTo>
                  <a:lnTo>
                    <a:pt x="96" y="205"/>
                  </a:lnTo>
                  <a:lnTo>
                    <a:pt x="102" y="175"/>
                  </a:lnTo>
                  <a:lnTo>
                    <a:pt x="120" y="15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7" name="Freeform 388"/>
            <p:cNvSpPr>
              <a:spLocks/>
            </p:cNvSpPr>
            <p:nvPr/>
          </p:nvSpPr>
          <p:spPr bwMode="auto">
            <a:xfrm>
              <a:off x="4865688" y="4384675"/>
              <a:ext cx="320675" cy="187325"/>
            </a:xfrm>
            <a:custGeom>
              <a:avLst/>
              <a:gdLst>
                <a:gd name="T0" fmla="*/ 2147483646 w 246"/>
                <a:gd name="T1" fmla="*/ 2147483646 h 144"/>
                <a:gd name="T2" fmla="*/ 2147483646 w 246"/>
                <a:gd name="T3" fmla="*/ 2147483646 h 144"/>
                <a:gd name="T4" fmla="*/ 2147483646 w 246"/>
                <a:gd name="T5" fmla="*/ 2147483646 h 144"/>
                <a:gd name="T6" fmla="*/ 2147483646 w 246"/>
                <a:gd name="T7" fmla="*/ 2147483646 h 144"/>
                <a:gd name="T8" fmla="*/ 0 w 246"/>
                <a:gd name="T9" fmla="*/ 2147483646 h 144"/>
                <a:gd name="T10" fmla="*/ 2147483646 w 246"/>
                <a:gd name="T11" fmla="*/ 2147483646 h 144"/>
                <a:gd name="T12" fmla="*/ 2147483646 w 246"/>
                <a:gd name="T13" fmla="*/ 2147483646 h 144"/>
                <a:gd name="T14" fmla="*/ 2147483646 w 246"/>
                <a:gd name="T15" fmla="*/ 2147483646 h 144"/>
                <a:gd name="T16" fmla="*/ 2147483646 w 246"/>
                <a:gd name="T17" fmla="*/ 2147483646 h 144"/>
                <a:gd name="T18" fmla="*/ 2147483646 w 246"/>
                <a:gd name="T19" fmla="*/ 2147483646 h 144"/>
                <a:gd name="T20" fmla="*/ 2147483646 w 246"/>
                <a:gd name="T21" fmla="*/ 2147483646 h 144"/>
                <a:gd name="T22" fmla="*/ 2147483646 w 246"/>
                <a:gd name="T23" fmla="*/ 2147483646 h 144"/>
                <a:gd name="T24" fmla="*/ 2147483646 w 246"/>
                <a:gd name="T25" fmla="*/ 2147483646 h 144"/>
                <a:gd name="T26" fmla="*/ 2147483646 w 246"/>
                <a:gd name="T27" fmla="*/ 2147483646 h 144"/>
                <a:gd name="T28" fmla="*/ 2147483646 w 246"/>
                <a:gd name="T29" fmla="*/ 2147483646 h 144"/>
                <a:gd name="T30" fmla="*/ 2147483646 w 246"/>
                <a:gd name="T31" fmla="*/ 2147483646 h 144"/>
                <a:gd name="T32" fmla="*/ 2147483646 w 246"/>
                <a:gd name="T33" fmla="*/ 2147483646 h 144"/>
                <a:gd name="T34" fmla="*/ 2147483646 w 246"/>
                <a:gd name="T35" fmla="*/ 2147483646 h 144"/>
                <a:gd name="T36" fmla="*/ 2147483646 w 246"/>
                <a:gd name="T37" fmla="*/ 2147483646 h 144"/>
                <a:gd name="T38" fmla="*/ 2147483646 w 246"/>
                <a:gd name="T39" fmla="*/ 0 h 144"/>
                <a:gd name="T40" fmla="*/ 2147483646 w 246"/>
                <a:gd name="T41" fmla="*/ 2147483646 h 144"/>
                <a:gd name="T42" fmla="*/ 2147483646 w 246"/>
                <a:gd name="T43" fmla="*/ 2147483646 h 1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46" h="144">
                  <a:moveTo>
                    <a:pt x="78" y="36"/>
                  </a:moveTo>
                  <a:lnTo>
                    <a:pt x="72" y="48"/>
                  </a:lnTo>
                  <a:lnTo>
                    <a:pt x="36" y="60"/>
                  </a:lnTo>
                  <a:lnTo>
                    <a:pt x="12" y="66"/>
                  </a:lnTo>
                  <a:lnTo>
                    <a:pt x="0" y="102"/>
                  </a:lnTo>
                  <a:lnTo>
                    <a:pt x="12" y="132"/>
                  </a:lnTo>
                  <a:lnTo>
                    <a:pt x="18" y="144"/>
                  </a:lnTo>
                  <a:lnTo>
                    <a:pt x="42" y="132"/>
                  </a:lnTo>
                  <a:lnTo>
                    <a:pt x="66" y="132"/>
                  </a:lnTo>
                  <a:lnTo>
                    <a:pt x="78" y="138"/>
                  </a:lnTo>
                  <a:lnTo>
                    <a:pt x="78" y="114"/>
                  </a:lnTo>
                  <a:lnTo>
                    <a:pt x="114" y="108"/>
                  </a:lnTo>
                  <a:lnTo>
                    <a:pt x="144" y="120"/>
                  </a:lnTo>
                  <a:lnTo>
                    <a:pt x="198" y="108"/>
                  </a:lnTo>
                  <a:lnTo>
                    <a:pt x="246" y="102"/>
                  </a:lnTo>
                  <a:lnTo>
                    <a:pt x="210" y="66"/>
                  </a:lnTo>
                  <a:lnTo>
                    <a:pt x="186" y="54"/>
                  </a:lnTo>
                  <a:lnTo>
                    <a:pt x="168" y="24"/>
                  </a:lnTo>
                  <a:lnTo>
                    <a:pt x="156" y="0"/>
                  </a:lnTo>
                  <a:lnTo>
                    <a:pt x="108" y="30"/>
                  </a:lnTo>
                  <a:lnTo>
                    <a:pt x="78" y="3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8" name="Freeform 389"/>
            <p:cNvSpPr>
              <a:spLocks/>
            </p:cNvSpPr>
            <p:nvPr/>
          </p:nvSpPr>
          <p:spPr bwMode="auto">
            <a:xfrm>
              <a:off x="4772025" y="4557713"/>
              <a:ext cx="195263" cy="233362"/>
            </a:xfrm>
            <a:custGeom>
              <a:avLst/>
              <a:gdLst>
                <a:gd name="T0" fmla="*/ 2147483646 w 150"/>
                <a:gd name="T1" fmla="*/ 2147483646 h 180"/>
                <a:gd name="T2" fmla="*/ 2147483646 w 150"/>
                <a:gd name="T3" fmla="*/ 2147483646 h 180"/>
                <a:gd name="T4" fmla="*/ 2147483646 w 150"/>
                <a:gd name="T5" fmla="*/ 2147483646 h 180"/>
                <a:gd name="T6" fmla="*/ 2147483646 w 150"/>
                <a:gd name="T7" fmla="*/ 2147483646 h 180"/>
                <a:gd name="T8" fmla="*/ 2147483646 w 150"/>
                <a:gd name="T9" fmla="*/ 2147483646 h 180"/>
                <a:gd name="T10" fmla="*/ 2147483646 w 150"/>
                <a:gd name="T11" fmla="*/ 0 h 180"/>
                <a:gd name="T12" fmla="*/ 2147483646 w 150"/>
                <a:gd name="T13" fmla="*/ 0 h 180"/>
                <a:gd name="T14" fmla="*/ 2147483646 w 150"/>
                <a:gd name="T15" fmla="*/ 2147483646 h 180"/>
                <a:gd name="T16" fmla="*/ 2147483646 w 150"/>
                <a:gd name="T17" fmla="*/ 2147483646 h 180"/>
                <a:gd name="T18" fmla="*/ 2147483646 w 150"/>
                <a:gd name="T19" fmla="*/ 2147483646 h 180"/>
                <a:gd name="T20" fmla="*/ 2147483646 w 150"/>
                <a:gd name="T21" fmla="*/ 2147483646 h 180"/>
                <a:gd name="T22" fmla="*/ 2147483646 w 150"/>
                <a:gd name="T23" fmla="*/ 2147483646 h 180"/>
                <a:gd name="T24" fmla="*/ 2147483646 w 150"/>
                <a:gd name="T25" fmla="*/ 2147483646 h 180"/>
                <a:gd name="T26" fmla="*/ 2147483646 w 150"/>
                <a:gd name="T27" fmla="*/ 2147483646 h 180"/>
                <a:gd name="T28" fmla="*/ 2147483646 w 150"/>
                <a:gd name="T29" fmla="*/ 2147483646 h 180"/>
                <a:gd name="T30" fmla="*/ 2147483646 w 150"/>
                <a:gd name="T31" fmla="*/ 2147483646 h 180"/>
                <a:gd name="T32" fmla="*/ 2147483646 w 150"/>
                <a:gd name="T33" fmla="*/ 2147483646 h 180"/>
                <a:gd name="T34" fmla="*/ 0 w 150"/>
                <a:gd name="T35" fmla="*/ 2147483646 h 180"/>
                <a:gd name="T36" fmla="*/ 2147483646 w 150"/>
                <a:gd name="T37" fmla="*/ 2147483646 h 180"/>
                <a:gd name="T38" fmla="*/ 2147483646 w 150"/>
                <a:gd name="T39" fmla="*/ 2147483646 h 180"/>
                <a:gd name="T40" fmla="*/ 2147483646 w 150"/>
                <a:gd name="T41" fmla="*/ 2147483646 h 180"/>
                <a:gd name="T42" fmla="*/ 2147483646 w 150"/>
                <a:gd name="T43" fmla="*/ 2147483646 h 1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50" h="180">
                  <a:moveTo>
                    <a:pt x="66" y="162"/>
                  </a:moveTo>
                  <a:lnTo>
                    <a:pt x="90" y="144"/>
                  </a:lnTo>
                  <a:lnTo>
                    <a:pt x="114" y="96"/>
                  </a:lnTo>
                  <a:lnTo>
                    <a:pt x="132" y="78"/>
                  </a:lnTo>
                  <a:lnTo>
                    <a:pt x="150" y="6"/>
                  </a:lnTo>
                  <a:lnTo>
                    <a:pt x="138" y="0"/>
                  </a:lnTo>
                  <a:lnTo>
                    <a:pt x="114" y="0"/>
                  </a:lnTo>
                  <a:lnTo>
                    <a:pt x="90" y="12"/>
                  </a:lnTo>
                  <a:lnTo>
                    <a:pt x="72" y="18"/>
                  </a:lnTo>
                  <a:lnTo>
                    <a:pt x="60" y="30"/>
                  </a:lnTo>
                  <a:lnTo>
                    <a:pt x="48" y="36"/>
                  </a:lnTo>
                  <a:lnTo>
                    <a:pt x="48" y="48"/>
                  </a:lnTo>
                  <a:lnTo>
                    <a:pt x="60" y="54"/>
                  </a:lnTo>
                  <a:lnTo>
                    <a:pt x="54" y="84"/>
                  </a:lnTo>
                  <a:lnTo>
                    <a:pt x="48" y="114"/>
                  </a:lnTo>
                  <a:lnTo>
                    <a:pt x="30" y="114"/>
                  </a:lnTo>
                  <a:lnTo>
                    <a:pt x="12" y="126"/>
                  </a:lnTo>
                  <a:lnTo>
                    <a:pt x="0" y="138"/>
                  </a:lnTo>
                  <a:lnTo>
                    <a:pt x="18" y="156"/>
                  </a:lnTo>
                  <a:lnTo>
                    <a:pt x="24" y="180"/>
                  </a:lnTo>
                  <a:lnTo>
                    <a:pt x="42" y="162"/>
                  </a:lnTo>
                  <a:lnTo>
                    <a:pt x="66" y="16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99" name="Freeform 390"/>
            <p:cNvSpPr>
              <a:spLocks/>
            </p:cNvSpPr>
            <p:nvPr/>
          </p:nvSpPr>
          <p:spPr bwMode="auto">
            <a:xfrm>
              <a:off x="4732338" y="4605338"/>
              <a:ext cx="117475" cy="130175"/>
            </a:xfrm>
            <a:custGeom>
              <a:avLst/>
              <a:gdLst>
                <a:gd name="T0" fmla="*/ 2147483646 w 90"/>
                <a:gd name="T1" fmla="*/ 2147483646 h 102"/>
                <a:gd name="T2" fmla="*/ 2147483646 w 90"/>
                <a:gd name="T3" fmla="*/ 2147483646 h 102"/>
                <a:gd name="T4" fmla="*/ 2147483646 w 90"/>
                <a:gd name="T5" fmla="*/ 2147483646 h 102"/>
                <a:gd name="T6" fmla="*/ 2147483646 w 90"/>
                <a:gd name="T7" fmla="*/ 2147483646 h 102"/>
                <a:gd name="T8" fmla="*/ 2147483646 w 90"/>
                <a:gd name="T9" fmla="*/ 2147483646 h 102"/>
                <a:gd name="T10" fmla="*/ 2147483646 w 90"/>
                <a:gd name="T11" fmla="*/ 0 h 102"/>
                <a:gd name="T12" fmla="*/ 2147483646 w 90"/>
                <a:gd name="T13" fmla="*/ 0 h 102"/>
                <a:gd name="T14" fmla="*/ 0 w 90"/>
                <a:gd name="T15" fmla="*/ 0 h 102"/>
                <a:gd name="T16" fmla="*/ 0 w 90"/>
                <a:gd name="T17" fmla="*/ 2147483646 h 102"/>
                <a:gd name="T18" fmla="*/ 0 w 90"/>
                <a:gd name="T19" fmla="*/ 2147483646 h 102"/>
                <a:gd name="T20" fmla="*/ 2147483646 w 90"/>
                <a:gd name="T21" fmla="*/ 2147483646 h 102"/>
                <a:gd name="T22" fmla="*/ 2147483646 w 90"/>
                <a:gd name="T23" fmla="*/ 2147483646 h 102"/>
                <a:gd name="T24" fmla="*/ 2147483646 w 90"/>
                <a:gd name="T25" fmla="*/ 2147483646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0" h="102">
                  <a:moveTo>
                    <a:pt x="60" y="78"/>
                  </a:moveTo>
                  <a:lnTo>
                    <a:pt x="78" y="78"/>
                  </a:lnTo>
                  <a:lnTo>
                    <a:pt x="84" y="48"/>
                  </a:lnTo>
                  <a:lnTo>
                    <a:pt x="90" y="18"/>
                  </a:lnTo>
                  <a:lnTo>
                    <a:pt x="78" y="12"/>
                  </a:lnTo>
                  <a:lnTo>
                    <a:pt x="78" y="0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"/>
                  </a:lnTo>
                  <a:lnTo>
                    <a:pt x="0" y="54"/>
                  </a:lnTo>
                  <a:lnTo>
                    <a:pt x="30" y="102"/>
                  </a:lnTo>
                  <a:lnTo>
                    <a:pt x="42" y="90"/>
                  </a:lnTo>
                  <a:lnTo>
                    <a:pt x="60" y="7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0" name="Freeform 391"/>
            <p:cNvSpPr>
              <a:spLocks/>
            </p:cNvSpPr>
            <p:nvPr/>
          </p:nvSpPr>
          <p:spPr bwMode="auto">
            <a:xfrm>
              <a:off x="4700588" y="4346575"/>
              <a:ext cx="187325" cy="258763"/>
            </a:xfrm>
            <a:custGeom>
              <a:avLst/>
              <a:gdLst>
                <a:gd name="T0" fmla="*/ 2147483646 w 144"/>
                <a:gd name="T1" fmla="*/ 2147483646 h 198"/>
                <a:gd name="T2" fmla="*/ 2147483646 w 144"/>
                <a:gd name="T3" fmla="*/ 2147483646 h 198"/>
                <a:gd name="T4" fmla="*/ 2147483646 w 144"/>
                <a:gd name="T5" fmla="*/ 2147483646 h 198"/>
                <a:gd name="T6" fmla="*/ 2147483646 w 144"/>
                <a:gd name="T7" fmla="*/ 2147483646 h 198"/>
                <a:gd name="T8" fmla="*/ 2147483646 w 144"/>
                <a:gd name="T9" fmla="*/ 2147483646 h 198"/>
                <a:gd name="T10" fmla="*/ 2147483646 w 144"/>
                <a:gd name="T11" fmla="*/ 2147483646 h 198"/>
                <a:gd name="T12" fmla="*/ 2147483646 w 144"/>
                <a:gd name="T13" fmla="*/ 2147483646 h 198"/>
                <a:gd name="T14" fmla="*/ 2147483646 w 144"/>
                <a:gd name="T15" fmla="*/ 2147483646 h 198"/>
                <a:gd name="T16" fmla="*/ 2147483646 w 144"/>
                <a:gd name="T17" fmla="*/ 0 h 198"/>
                <a:gd name="T18" fmla="*/ 2147483646 w 144"/>
                <a:gd name="T19" fmla="*/ 0 h 198"/>
                <a:gd name="T20" fmla="*/ 2147483646 w 144"/>
                <a:gd name="T21" fmla="*/ 2147483646 h 198"/>
                <a:gd name="T22" fmla="*/ 2147483646 w 144"/>
                <a:gd name="T23" fmla="*/ 2147483646 h 198"/>
                <a:gd name="T24" fmla="*/ 2147483646 w 144"/>
                <a:gd name="T25" fmla="*/ 2147483646 h 198"/>
                <a:gd name="T26" fmla="*/ 2147483646 w 144"/>
                <a:gd name="T27" fmla="*/ 2147483646 h 198"/>
                <a:gd name="T28" fmla="*/ 2147483646 w 144"/>
                <a:gd name="T29" fmla="*/ 2147483646 h 198"/>
                <a:gd name="T30" fmla="*/ 2147483646 w 144"/>
                <a:gd name="T31" fmla="*/ 2147483646 h 198"/>
                <a:gd name="T32" fmla="*/ 0 w 144"/>
                <a:gd name="T33" fmla="*/ 2147483646 h 198"/>
                <a:gd name="T34" fmla="*/ 2147483646 w 144"/>
                <a:gd name="T35" fmla="*/ 2147483646 h 198"/>
                <a:gd name="T36" fmla="*/ 2147483646 w 144"/>
                <a:gd name="T37" fmla="*/ 2147483646 h 198"/>
                <a:gd name="T38" fmla="*/ 2147483646 w 144"/>
                <a:gd name="T39" fmla="*/ 2147483646 h 198"/>
                <a:gd name="T40" fmla="*/ 2147483646 w 144"/>
                <a:gd name="T41" fmla="*/ 2147483646 h 198"/>
                <a:gd name="T42" fmla="*/ 2147483646 w 144"/>
                <a:gd name="T43" fmla="*/ 2147483646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4" h="198">
                  <a:moveTo>
                    <a:pt x="144" y="174"/>
                  </a:moveTo>
                  <a:lnTo>
                    <a:pt x="138" y="162"/>
                  </a:lnTo>
                  <a:lnTo>
                    <a:pt x="126" y="132"/>
                  </a:lnTo>
                  <a:lnTo>
                    <a:pt x="138" y="96"/>
                  </a:lnTo>
                  <a:lnTo>
                    <a:pt x="132" y="96"/>
                  </a:lnTo>
                  <a:lnTo>
                    <a:pt x="114" y="66"/>
                  </a:lnTo>
                  <a:lnTo>
                    <a:pt x="114" y="48"/>
                  </a:lnTo>
                  <a:lnTo>
                    <a:pt x="138" y="42"/>
                  </a:lnTo>
                  <a:lnTo>
                    <a:pt x="126" y="0"/>
                  </a:lnTo>
                  <a:lnTo>
                    <a:pt x="108" y="6"/>
                  </a:lnTo>
                  <a:lnTo>
                    <a:pt x="102" y="24"/>
                  </a:lnTo>
                  <a:lnTo>
                    <a:pt x="84" y="72"/>
                  </a:lnTo>
                  <a:lnTo>
                    <a:pt x="54" y="114"/>
                  </a:lnTo>
                  <a:lnTo>
                    <a:pt x="24" y="102"/>
                  </a:lnTo>
                  <a:lnTo>
                    <a:pt x="6" y="126"/>
                  </a:lnTo>
                  <a:lnTo>
                    <a:pt x="0" y="156"/>
                  </a:lnTo>
                  <a:lnTo>
                    <a:pt x="18" y="156"/>
                  </a:lnTo>
                  <a:lnTo>
                    <a:pt x="24" y="198"/>
                  </a:lnTo>
                  <a:lnTo>
                    <a:pt x="72" y="198"/>
                  </a:lnTo>
                  <a:lnTo>
                    <a:pt x="102" y="198"/>
                  </a:lnTo>
                  <a:lnTo>
                    <a:pt x="144" y="17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1" name="Freeform 392"/>
            <p:cNvSpPr>
              <a:spLocks/>
            </p:cNvSpPr>
            <p:nvPr/>
          </p:nvSpPr>
          <p:spPr bwMode="auto">
            <a:xfrm>
              <a:off x="4700588" y="4346575"/>
              <a:ext cx="187325" cy="258763"/>
            </a:xfrm>
            <a:custGeom>
              <a:avLst/>
              <a:gdLst>
                <a:gd name="T0" fmla="*/ 2147483646 w 144"/>
                <a:gd name="T1" fmla="*/ 2147483646 h 198"/>
                <a:gd name="T2" fmla="*/ 2147483646 w 144"/>
                <a:gd name="T3" fmla="*/ 2147483646 h 198"/>
                <a:gd name="T4" fmla="*/ 2147483646 w 144"/>
                <a:gd name="T5" fmla="*/ 2147483646 h 198"/>
                <a:gd name="T6" fmla="*/ 2147483646 w 144"/>
                <a:gd name="T7" fmla="*/ 2147483646 h 198"/>
                <a:gd name="T8" fmla="*/ 2147483646 w 144"/>
                <a:gd name="T9" fmla="*/ 2147483646 h 198"/>
                <a:gd name="T10" fmla="*/ 2147483646 w 144"/>
                <a:gd name="T11" fmla="*/ 2147483646 h 198"/>
                <a:gd name="T12" fmla="*/ 2147483646 w 144"/>
                <a:gd name="T13" fmla="*/ 2147483646 h 198"/>
                <a:gd name="T14" fmla="*/ 2147483646 w 144"/>
                <a:gd name="T15" fmla="*/ 2147483646 h 198"/>
                <a:gd name="T16" fmla="*/ 2147483646 w 144"/>
                <a:gd name="T17" fmla="*/ 0 h 198"/>
                <a:gd name="T18" fmla="*/ 2147483646 w 144"/>
                <a:gd name="T19" fmla="*/ 0 h 198"/>
                <a:gd name="T20" fmla="*/ 2147483646 w 144"/>
                <a:gd name="T21" fmla="*/ 2147483646 h 198"/>
                <a:gd name="T22" fmla="*/ 2147483646 w 144"/>
                <a:gd name="T23" fmla="*/ 2147483646 h 198"/>
                <a:gd name="T24" fmla="*/ 2147483646 w 144"/>
                <a:gd name="T25" fmla="*/ 2147483646 h 198"/>
                <a:gd name="T26" fmla="*/ 2147483646 w 144"/>
                <a:gd name="T27" fmla="*/ 2147483646 h 198"/>
                <a:gd name="T28" fmla="*/ 2147483646 w 144"/>
                <a:gd name="T29" fmla="*/ 2147483646 h 198"/>
                <a:gd name="T30" fmla="*/ 2147483646 w 144"/>
                <a:gd name="T31" fmla="*/ 2147483646 h 198"/>
                <a:gd name="T32" fmla="*/ 0 w 144"/>
                <a:gd name="T33" fmla="*/ 2147483646 h 198"/>
                <a:gd name="T34" fmla="*/ 2147483646 w 144"/>
                <a:gd name="T35" fmla="*/ 2147483646 h 198"/>
                <a:gd name="T36" fmla="*/ 2147483646 w 144"/>
                <a:gd name="T37" fmla="*/ 2147483646 h 198"/>
                <a:gd name="T38" fmla="*/ 2147483646 w 144"/>
                <a:gd name="T39" fmla="*/ 2147483646 h 198"/>
                <a:gd name="T40" fmla="*/ 2147483646 w 144"/>
                <a:gd name="T41" fmla="*/ 2147483646 h 19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4" h="198">
                  <a:moveTo>
                    <a:pt x="144" y="174"/>
                  </a:moveTo>
                  <a:lnTo>
                    <a:pt x="138" y="162"/>
                  </a:lnTo>
                  <a:lnTo>
                    <a:pt x="126" y="132"/>
                  </a:lnTo>
                  <a:lnTo>
                    <a:pt x="138" y="96"/>
                  </a:lnTo>
                  <a:lnTo>
                    <a:pt x="132" y="96"/>
                  </a:lnTo>
                  <a:lnTo>
                    <a:pt x="114" y="66"/>
                  </a:lnTo>
                  <a:lnTo>
                    <a:pt x="114" y="48"/>
                  </a:lnTo>
                  <a:lnTo>
                    <a:pt x="138" y="42"/>
                  </a:lnTo>
                  <a:lnTo>
                    <a:pt x="126" y="0"/>
                  </a:lnTo>
                  <a:lnTo>
                    <a:pt x="108" y="6"/>
                  </a:lnTo>
                  <a:lnTo>
                    <a:pt x="102" y="24"/>
                  </a:lnTo>
                  <a:lnTo>
                    <a:pt x="84" y="72"/>
                  </a:lnTo>
                  <a:lnTo>
                    <a:pt x="54" y="114"/>
                  </a:lnTo>
                  <a:lnTo>
                    <a:pt x="24" y="102"/>
                  </a:lnTo>
                  <a:lnTo>
                    <a:pt x="6" y="126"/>
                  </a:lnTo>
                  <a:lnTo>
                    <a:pt x="0" y="156"/>
                  </a:lnTo>
                  <a:lnTo>
                    <a:pt x="18" y="156"/>
                  </a:lnTo>
                  <a:lnTo>
                    <a:pt x="24" y="198"/>
                  </a:lnTo>
                  <a:lnTo>
                    <a:pt x="72" y="198"/>
                  </a:lnTo>
                  <a:lnTo>
                    <a:pt x="102" y="198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2" name="Freeform 393"/>
            <p:cNvSpPr>
              <a:spLocks/>
            </p:cNvSpPr>
            <p:nvPr/>
          </p:nvSpPr>
          <p:spPr bwMode="auto">
            <a:xfrm>
              <a:off x="4527550" y="4337050"/>
              <a:ext cx="63500" cy="157163"/>
            </a:xfrm>
            <a:custGeom>
              <a:avLst/>
              <a:gdLst>
                <a:gd name="T0" fmla="*/ 2147483646 w 48"/>
                <a:gd name="T1" fmla="*/ 2147483646 h 120"/>
                <a:gd name="T2" fmla="*/ 2147483646 w 48"/>
                <a:gd name="T3" fmla="*/ 2147483646 h 120"/>
                <a:gd name="T4" fmla="*/ 2147483646 w 48"/>
                <a:gd name="T5" fmla="*/ 2147483646 h 120"/>
                <a:gd name="T6" fmla="*/ 2147483646 w 48"/>
                <a:gd name="T7" fmla="*/ 2147483646 h 120"/>
                <a:gd name="T8" fmla="*/ 2147483646 w 48"/>
                <a:gd name="T9" fmla="*/ 0 h 120"/>
                <a:gd name="T10" fmla="*/ 2147483646 w 48"/>
                <a:gd name="T11" fmla="*/ 2147483646 h 120"/>
                <a:gd name="T12" fmla="*/ 2147483646 w 48"/>
                <a:gd name="T13" fmla="*/ 2147483646 h 120"/>
                <a:gd name="T14" fmla="*/ 0 w 48"/>
                <a:gd name="T15" fmla="*/ 2147483646 h 120"/>
                <a:gd name="T16" fmla="*/ 0 w 48"/>
                <a:gd name="T17" fmla="*/ 2147483646 h 120"/>
                <a:gd name="T18" fmla="*/ 2147483646 w 48"/>
                <a:gd name="T19" fmla="*/ 2147483646 h 120"/>
                <a:gd name="T20" fmla="*/ 2147483646 w 48"/>
                <a:gd name="T21" fmla="*/ 2147483646 h 120"/>
                <a:gd name="T22" fmla="*/ 2147483646 w 48"/>
                <a:gd name="T23" fmla="*/ 2147483646 h 120"/>
                <a:gd name="T24" fmla="*/ 2147483646 w 48"/>
                <a:gd name="T25" fmla="*/ 2147483646 h 120"/>
                <a:gd name="T26" fmla="*/ 2147483646 w 48"/>
                <a:gd name="T27" fmla="*/ 2147483646 h 120"/>
                <a:gd name="T28" fmla="*/ 2147483646 w 48"/>
                <a:gd name="T29" fmla="*/ 2147483646 h 12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" h="120">
                  <a:moveTo>
                    <a:pt x="48" y="48"/>
                  </a:moveTo>
                  <a:lnTo>
                    <a:pt x="48" y="24"/>
                  </a:lnTo>
                  <a:lnTo>
                    <a:pt x="48" y="6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24" y="6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0" y="48"/>
                  </a:lnTo>
                  <a:lnTo>
                    <a:pt x="6" y="90"/>
                  </a:lnTo>
                  <a:lnTo>
                    <a:pt x="24" y="120"/>
                  </a:lnTo>
                  <a:lnTo>
                    <a:pt x="36" y="120"/>
                  </a:lnTo>
                  <a:lnTo>
                    <a:pt x="36" y="90"/>
                  </a:lnTo>
                  <a:lnTo>
                    <a:pt x="48" y="4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3" name="Freeform 394"/>
            <p:cNvSpPr>
              <a:spLocks/>
            </p:cNvSpPr>
            <p:nvPr/>
          </p:nvSpPr>
          <p:spPr bwMode="auto">
            <a:xfrm>
              <a:off x="4503738" y="4378325"/>
              <a:ext cx="55562" cy="123825"/>
            </a:xfrm>
            <a:custGeom>
              <a:avLst/>
              <a:gdLst>
                <a:gd name="T0" fmla="*/ 2147483646 w 42"/>
                <a:gd name="T1" fmla="*/ 2147483646 h 96"/>
                <a:gd name="T2" fmla="*/ 2147483646 w 42"/>
                <a:gd name="T3" fmla="*/ 0 h 96"/>
                <a:gd name="T4" fmla="*/ 2147483646 w 42"/>
                <a:gd name="T5" fmla="*/ 2147483646 h 96"/>
                <a:gd name="T6" fmla="*/ 0 w 42"/>
                <a:gd name="T7" fmla="*/ 2147483646 h 96"/>
                <a:gd name="T8" fmla="*/ 0 w 42"/>
                <a:gd name="T9" fmla="*/ 2147483646 h 96"/>
                <a:gd name="T10" fmla="*/ 0 w 42"/>
                <a:gd name="T11" fmla="*/ 2147483646 h 96"/>
                <a:gd name="T12" fmla="*/ 2147483646 w 42"/>
                <a:gd name="T13" fmla="*/ 2147483646 h 96"/>
                <a:gd name="T14" fmla="*/ 2147483646 w 42"/>
                <a:gd name="T15" fmla="*/ 2147483646 h 96"/>
                <a:gd name="T16" fmla="*/ 2147483646 w 42"/>
                <a:gd name="T17" fmla="*/ 2147483646 h 96"/>
                <a:gd name="T18" fmla="*/ 2147483646 w 42"/>
                <a:gd name="T19" fmla="*/ 2147483646 h 9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2" h="96">
                  <a:moveTo>
                    <a:pt x="18" y="18"/>
                  </a:moveTo>
                  <a:lnTo>
                    <a:pt x="18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42"/>
                  </a:lnTo>
                  <a:lnTo>
                    <a:pt x="18" y="96"/>
                  </a:lnTo>
                  <a:lnTo>
                    <a:pt x="42" y="90"/>
                  </a:lnTo>
                  <a:lnTo>
                    <a:pt x="24" y="60"/>
                  </a:lnTo>
                  <a:lnTo>
                    <a:pt x="18" y="1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4" name="Freeform 395"/>
            <p:cNvSpPr>
              <a:spLocks/>
            </p:cNvSpPr>
            <p:nvPr/>
          </p:nvSpPr>
          <p:spPr bwMode="auto">
            <a:xfrm>
              <a:off x="4795838" y="5073650"/>
              <a:ext cx="320675" cy="325438"/>
            </a:xfrm>
            <a:custGeom>
              <a:avLst/>
              <a:gdLst>
                <a:gd name="T0" fmla="*/ 2147483646 w 246"/>
                <a:gd name="T1" fmla="*/ 2147483646 h 252"/>
                <a:gd name="T2" fmla="*/ 2147483646 w 246"/>
                <a:gd name="T3" fmla="*/ 2147483646 h 252"/>
                <a:gd name="T4" fmla="*/ 2147483646 w 246"/>
                <a:gd name="T5" fmla="*/ 2147483646 h 252"/>
                <a:gd name="T6" fmla="*/ 2147483646 w 246"/>
                <a:gd name="T7" fmla="*/ 2147483646 h 252"/>
                <a:gd name="T8" fmla="*/ 2147483646 w 246"/>
                <a:gd name="T9" fmla="*/ 2147483646 h 252"/>
                <a:gd name="T10" fmla="*/ 2147483646 w 246"/>
                <a:gd name="T11" fmla="*/ 2147483646 h 252"/>
                <a:gd name="T12" fmla="*/ 2147483646 w 246"/>
                <a:gd name="T13" fmla="*/ 2147483646 h 252"/>
                <a:gd name="T14" fmla="*/ 2147483646 w 246"/>
                <a:gd name="T15" fmla="*/ 2147483646 h 252"/>
                <a:gd name="T16" fmla="*/ 2147483646 w 246"/>
                <a:gd name="T17" fmla="*/ 2147483646 h 252"/>
                <a:gd name="T18" fmla="*/ 2147483646 w 246"/>
                <a:gd name="T19" fmla="*/ 2147483646 h 252"/>
                <a:gd name="T20" fmla="*/ 2147483646 w 246"/>
                <a:gd name="T21" fmla="*/ 2147483646 h 252"/>
                <a:gd name="T22" fmla="*/ 2147483646 w 246"/>
                <a:gd name="T23" fmla="*/ 2147483646 h 252"/>
                <a:gd name="T24" fmla="*/ 2147483646 w 246"/>
                <a:gd name="T25" fmla="*/ 2147483646 h 252"/>
                <a:gd name="T26" fmla="*/ 2147483646 w 246"/>
                <a:gd name="T27" fmla="*/ 2147483646 h 252"/>
                <a:gd name="T28" fmla="*/ 2147483646 w 246"/>
                <a:gd name="T29" fmla="*/ 2147483646 h 252"/>
                <a:gd name="T30" fmla="*/ 2147483646 w 246"/>
                <a:gd name="T31" fmla="*/ 2147483646 h 252"/>
                <a:gd name="T32" fmla="*/ 2147483646 w 246"/>
                <a:gd name="T33" fmla="*/ 2147483646 h 252"/>
                <a:gd name="T34" fmla="*/ 2147483646 w 246"/>
                <a:gd name="T35" fmla="*/ 2147483646 h 252"/>
                <a:gd name="T36" fmla="*/ 2147483646 w 246"/>
                <a:gd name="T37" fmla="*/ 2147483646 h 252"/>
                <a:gd name="T38" fmla="*/ 2147483646 w 246"/>
                <a:gd name="T39" fmla="*/ 0 h 252"/>
                <a:gd name="T40" fmla="*/ 2147483646 w 246"/>
                <a:gd name="T41" fmla="*/ 2147483646 h 252"/>
                <a:gd name="T42" fmla="*/ 0 w 246"/>
                <a:gd name="T43" fmla="*/ 2147483646 h 252"/>
                <a:gd name="T44" fmla="*/ 2147483646 w 246"/>
                <a:gd name="T45" fmla="*/ 2147483646 h 252"/>
                <a:gd name="T46" fmla="*/ 2147483646 w 246"/>
                <a:gd name="T47" fmla="*/ 2147483646 h 252"/>
                <a:gd name="T48" fmla="*/ 2147483646 w 246"/>
                <a:gd name="T49" fmla="*/ 2147483646 h 252"/>
                <a:gd name="T50" fmla="*/ 2147483646 w 246"/>
                <a:gd name="T51" fmla="*/ 2147483646 h 252"/>
                <a:gd name="T52" fmla="*/ 2147483646 w 246"/>
                <a:gd name="T53" fmla="*/ 2147483646 h 252"/>
                <a:gd name="T54" fmla="*/ 2147483646 w 246"/>
                <a:gd name="T55" fmla="*/ 2147483646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46" h="252">
                  <a:moveTo>
                    <a:pt x="126" y="252"/>
                  </a:moveTo>
                  <a:lnTo>
                    <a:pt x="144" y="246"/>
                  </a:lnTo>
                  <a:lnTo>
                    <a:pt x="156" y="162"/>
                  </a:lnTo>
                  <a:lnTo>
                    <a:pt x="156" y="108"/>
                  </a:lnTo>
                  <a:lnTo>
                    <a:pt x="168" y="102"/>
                  </a:lnTo>
                  <a:lnTo>
                    <a:pt x="174" y="36"/>
                  </a:lnTo>
                  <a:lnTo>
                    <a:pt x="222" y="24"/>
                  </a:lnTo>
                  <a:lnTo>
                    <a:pt x="240" y="18"/>
                  </a:lnTo>
                  <a:lnTo>
                    <a:pt x="246" y="18"/>
                  </a:lnTo>
                  <a:lnTo>
                    <a:pt x="234" y="12"/>
                  </a:lnTo>
                  <a:lnTo>
                    <a:pt x="210" y="12"/>
                  </a:lnTo>
                  <a:lnTo>
                    <a:pt x="216" y="18"/>
                  </a:lnTo>
                  <a:lnTo>
                    <a:pt x="210" y="12"/>
                  </a:lnTo>
                  <a:lnTo>
                    <a:pt x="174" y="18"/>
                  </a:lnTo>
                  <a:lnTo>
                    <a:pt x="126" y="18"/>
                  </a:lnTo>
                  <a:lnTo>
                    <a:pt x="114" y="12"/>
                  </a:lnTo>
                  <a:lnTo>
                    <a:pt x="30" y="12"/>
                  </a:lnTo>
                  <a:lnTo>
                    <a:pt x="18" y="0"/>
                  </a:lnTo>
                  <a:lnTo>
                    <a:pt x="6" y="6"/>
                  </a:lnTo>
                  <a:lnTo>
                    <a:pt x="0" y="42"/>
                  </a:lnTo>
                  <a:lnTo>
                    <a:pt x="42" y="126"/>
                  </a:lnTo>
                  <a:lnTo>
                    <a:pt x="48" y="144"/>
                  </a:lnTo>
                  <a:lnTo>
                    <a:pt x="60" y="222"/>
                  </a:lnTo>
                  <a:lnTo>
                    <a:pt x="90" y="252"/>
                  </a:lnTo>
                  <a:lnTo>
                    <a:pt x="96" y="240"/>
                  </a:lnTo>
                  <a:lnTo>
                    <a:pt x="126" y="25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5" name="Freeform 396"/>
            <p:cNvSpPr>
              <a:spLocks/>
            </p:cNvSpPr>
            <p:nvPr/>
          </p:nvSpPr>
          <p:spPr bwMode="auto">
            <a:xfrm>
              <a:off x="4527550" y="4181475"/>
              <a:ext cx="79375" cy="93663"/>
            </a:xfrm>
            <a:custGeom>
              <a:avLst/>
              <a:gdLst>
                <a:gd name="T0" fmla="*/ 0 w 10"/>
                <a:gd name="T1" fmla="*/ 2147483646 h 12"/>
                <a:gd name="T2" fmla="*/ 2147483646 w 10"/>
                <a:gd name="T3" fmla="*/ 2147483646 h 12"/>
                <a:gd name="T4" fmla="*/ 2147483646 w 10"/>
                <a:gd name="T5" fmla="*/ 2147483646 h 12"/>
                <a:gd name="T6" fmla="*/ 2147483646 w 10"/>
                <a:gd name="T7" fmla="*/ 2147483646 h 12"/>
                <a:gd name="T8" fmla="*/ 2147483646 w 10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2">
                  <a:moveTo>
                    <a:pt x="0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10" y="8"/>
                    <a:pt x="10" y="8"/>
                  </a:cubicBezTo>
                  <a:cubicBezTo>
                    <a:pt x="10" y="7"/>
                    <a:pt x="10" y="0"/>
                    <a:pt x="10" y="0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6" name="Freeform 397"/>
            <p:cNvSpPr>
              <a:spLocks/>
            </p:cNvSpPr>
            <p:nvPr/>
          </p:nvSpPr>
          <p:spPr bwMode="auto">
            <a:xfrm>
              <a:off x="220663" y="2108200"/>
              <a:ext cx="676275" cy="922338"/>
            </a:xfrm>
            <a:custGeom>
              <a:avLst/>
              <a:gdLst>
                <a:gd name="T0" fmla="*/ 2147483646 w 516"/>
                <a:gd name="T1" fmla="*/ 2147483646 h 709"/>
                <a:gd name="T2" fmla="*/ 2147483646 w 516"/>
                <a:gd name="T3" fmla="*/ 2147483646 h 709"/>
                <a:gd name="T4" fmla="*/ 2147483646 w 516"/>
                <a:gd name="T5" fmla="*/ 2147483646 h 709"/>
                <a:gd name="T6" fmla="*/ 2147483646 w 516"/>
                <a:gd name="T7" fmla="*/ 2147483646 h 709"/>
                <a:gd name="T8" fmla="*/ 2147483646 w 516"/>
                <a:gd name="T9" fmla="*/ 2147483646 h 709"/>
                <a:gd name="T10" fmla="*/ 2147483646 w 516"/>
                <a:gd name="T11" fmla="*/ 2147483646 h 709"/>
                <a:gd name="T12" fmla="*/ 2147483646 w 516"/>
                <a:gd name="T13" fmla="*/ 2147483646 h 709"/>
                <a:gd name="T14" fmla="*/ 2147483646 w 516"/>
                <a:gd name="T15" fmla="*/ 0 h 709"/>
                <a:gd name="T16" fmla="*/ 2147483646 w 516"/>
                <a:gd name="T17" fmla="*/ 2147483646 h 709"/>
                <a:gd name="T18" fmla="*/ 2147483646 w 516"/>
                <a:gd name="T19" fmla="*/ 2147483646 h 709"/>
                <a:gd name="T20" fmla="*/ 2147483646 w 516"/>
                <a:gd name="T21" fmla="*/ 2147483646 h 709"/>
                <a:gd name="T22" fmla="*/ 2147483646 w 516"/>
                <a:gd name="T23" fmla="*/ 2147483646 h 709"/>
                <a:gd name="T24" fmla="*/ 2147483646 w 516"/>
                <a:gd name="T25" fmla="*/ 2147483646 h 709"/>
                <a:gd name="T26" fmla="*/ 2147483646 w 516"/>
                <a:gd name="T27" fmla="*/ 2147483646 h 709"/>
                <a:gd name="T28" fmla="*/ 2147483646 w 516"/>
                <a:gd name="T29" fmla="*/ 2147483646 h 709"/>
                <a:gd name="T30" fmla="*/ 2147483646 w 516"/>
                <a:gd name="T31" fmla="*/ 2147483646 h 709"/>
                <a:gd name="T32" fmla="*/ 2147483646 w 516"/>
                <a:gd name="T33" fmla="*/ 2147483646 h 709"/>
                <a:gd name="T34" fmla="*/ 2147483646 w 516"/>
                <a:gd name="T35" fmla="*/ 2147483646 h 709"/>
                <a:gd name="T36" fmla="*/ 2147483646 w 516"/>
                <a:gd name="T37" fmla="*/ 2147483646 h 709"/>
                <a:gd name="T38" fmla="*/ 0 w 516"/>
                <a:gd name="T39" fmla="*/ 2147483646 h 709"/>
                <a:gd name="T40" fmla="*/ 2147483646 w 516"/>
                <a:gd name="T41" fmla="*/ 2147483646 h 709"/>
                <a:gd name="T42" fmla="*/ 2147483646 w 516"/>
                <a:gd name="T43" fmla="*/ 2147483646 h 709"/>
                <a:gd name="T44" fmla="*/ 2147483646 w 516"/>
                <a:gd name="T45" fmla="*/ 2147483646 h 709"/>
                <a:gd name="T46" fmla="*/ 2147483646 w 516"/>
                <a:gd name="T47" fmla="*/ 2147483646 h 709"/>
                <a:gd name="T48" fmla="*/ 2147483646 w 516"/>
                <a:gd name="T49" fmla="*/ 2147483646 h 709"/>
                <a:gd name="T50" fmla="*/ 2147483646 w 516"/>
                <a:gd name="T51" fmla="*/ 2147483646 h 709"/>
                <a:gd name="T52" fmla="*/ 2147483646 w 516"/>
                <a:gd name="T53" fmla="*/ 2147483646 h 709"/>
                <a:gd name="T54" fmla="*/ 2147483646 w 516"/>
                <a:gd name="T55" fmla="*/ 2147483646 h 709"/>
                <a:gd name="T56" fmla="*/ 2147483646 w 516"/>
                <a:gd name="T57" fmla="*/ 2147483646 h 709"/>
                <a:gd name="T58" fmla="*/ 2147483646 w 516"/>
                <a:gd name="T59" fmla="*/ 2147483646 h 709"/>
                <a:gd name="T60" fmla="*/ 2147483646 w 516"/>
                <a:gd name="T61" fmla="*/ 2147483646 h 709"/>
                <a:gd name="T62" fmla="*/ 2147483646 w 516"/>
                <a:gd name="T63" fmla="*/ 2147483646 h 709"/>
                <a:gd name="T64" fmla="*/ 2147483646 w 516"/>
                <a:gd name="T65" fmla="*/ 2147483646 h 709"/>
                <a:gd name="T66" fmla="*/ 2147483646 w 516"/>
                <a:gd name="T67" fmla="*/ 2147483646 h 709"/>
                <a:gd name="T68" fmla="*/ 2147483646 w 516"/>
                <a:gd name="T69" fmla="*/ 2147483646 h 709"/>
                <a:gd name="T70" fmla="*/ 2147483646 w 516"/>
                <a:gd name="T71" fmla="*/ 2147483646 h 709"/>
                <a:gd name="T72" fmla="*/ 2147483646 w 516"/>
                <a:gd name="T73" fmla="*/ 2147483646 h 709"/>
                <a:gd name="T74" fmla="*/ 2147483646 w 516"/>
                <a:gd name="T75" fmla="*/ 2147483646 h 709"/>
                <a:gd name="T76" fmla="*/ 2147483646 w 516"/>
                <a:gd name="T77" fmla="*/ 2147483646 h 709"/>
                <a:gd name="T78" fmla="*/ 2147483646 w 516"/>
                <a:gd name="T79" fmla="*/ 2147483646 h 709"/>
                <a:gd name="T80" fmla="*/ 2147483646 w 516"/>
                <a:gd name="T81" fmla="*/ 2147483646 h 709"/>
                <a:gd name="T82" fmla="*/ 2147483646 w 516"/>
                <a:gd name="T83" fmla="*/ 2147483646 h 709"/>
                <a:gd name="T84" fmla="*/ 2147483646 w 516"/>
                <a:gd name="T85" fmla="*/ 2147483646 h 709"/>
                <a:gd name="T86" fmla="*/ 2147483646 w 516"/>
                <a:gd name="T87" fmla="*/ 2147483646 h 709"/>
                <a:gd name="T88" fmla="*/ 2147483646 w 516"/>
                <a:gd name="T89" fmla="*/ 2147483646 h 709"/>
                <a:gd name="T90" fmla="*/ 2147483646 w 516"/>
                <a:gd name="T91" fmla="*/ 2147483646 h 709"/>
                <a:gd name="T92" fmla="*/ 2147483646 w 516"/>
                <a:gd name="T93" fmla="*/ 2147483646 h 709"/>
                <a:gd name="T94" fmla="*/ 2147483646 w 516"/>
                <a:gd name="T95" fmla="*/ 2147483646 h 70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16" h="709">
                  <a:moveTo>
                    <a:pt x="504" y="96"/>
                  </a:moveTo>
                  <a:lnTo>
                    <a:pt x="486" y="78"/>
                  </a:lnTo>
                  <a:lnTo>
                    <a:pt x="432" y="84"/>
                  </a:lnTo>
                  <a:lnTo>
                    <a:pt x="354" y="48"/>
                  </a:lnTo>
                  <a:lnTo>
                    <a:pt x="318" y="54"/>
                  </a:lnTo>
                  <a:lnTo>
                    <a:pt x="288" y="36"/>
                  </a:lnTo>
                  <a:lnTo>
                    <a:pt x="282" y="18"/>
                  </a:lnTo>
                  <a:lnTo>
                    <a:pt x="228" y="0"/>
                  </a:lnTo>
                  <a:lnTo>
                    <a:pt x="198" y="24"/>
                  </a:lnTo>
                  <a:lnTo>
                    <a:pt x="150" y="42"/>
                  </a:lnTo>
                  <a:lnTo>
                    <a:pt x="114" y="66"/>
                  </a:lnTo>
                  <a:lnTo>
                    <a:pt x="90" y="126"/>
                  </a:lnTo>
                  <a:lnTo>
                    <a:pt x="42" y="138"/>
                  </a:lnTo>
                  <a:lnTo>
                    <a:pt x="42" y="174"/>
                  </a:lnTo>
                  <a:lnTo>
                    <a:pt x="78" y="222"/>
                  </a:lnTo>
                  <a:lnTo>
                    <a:pt x="114" y="240"/>
                  </a:lnTo>
                  <a:lnTo>
                    <a:pt x="114" y="264"/>
                  </a:lnTo>
                  <a:lnTo>
                    <a:pt x="90" y="276"/>
                  </a:lnTo>
                  <a:lnTo>
                    <a:pt x="60" y="264"/>
                  </a:lnTo>
                  <a:lnTo>
                    <a:pt x="0" y="306"/>
                  </a:lnTo>
                  <a:lnTo>
                    <a:pt x="18" y="324"/>
                  </a:lnTo>
                  <a:lnTo>
                    <a:pt x="42" y="348"/>
                  </a:lnTo>
                  <a:lnTo>
                    <a:pt x="96" y="348"/>
                  </a:lnTo>
                  <a:lnTo>
                    <a:pt x="138" y="354"/>
                  </a:lnTo>
                  <a:lnTo>
                    <a:pt x="120" y="396"/>
                  </a:lnTo>
                  <a:lnTo>
                    <a:pt x="72" y="414"/>
                  </a:lnTo>
                  <a:lnTo>
                    <a:pt x="36" y="438"/>
                  </a:lnTo>
                  <a:lnTo>
                    <a:pt x="30" y="468"/>
                  </a:lnTo>
                  <a:lnTo>
                    <a:pt x="72" y="498"/>
                  </a:lnTo>
                  <a:lnTo>
                    <a:pt x="78" y="529"/>
                  </a:lnTo>
                  <a:lnTo>
                    <a:pt x="108" y="541"/>
                  </a:lnTo>
                  <a:lnTo>
                    <a:pt x="114" y="583"/>
                  </a:lnTo>
                  <a:lnTo>
                    <a:pt x="156" y="577"/>
                  </a:lnTo>
                  <a:lnTo>
                    <a:pt x="210" y="577"/>
                  </a:lnTo>
                  <a:lnTo>
                    <a:pt x="180" y="631"/>
                  </a:lnTo>
                  <a:lnTo>
                    <a:pt x="90" y="709"/>
                  </a:lnTo>
                  <a:lnTo>
                    <a:pt x="192" y="655"/>
                  </a:lnTo>
                  <a:lnTo>
                    <a:pt x="270" y="571"/>
                  </a:lnTo>
                  <a:lnTo>
                    <a:pt x="264" y="553"/>
                  </a:lnTo>
                  <a:lnTo>
                    <a:pt x="312" y="492"/>
                  </a:lnTo>
                  <a:lnTo>
                    <a:pt x="324" y="517"/>
                  </a:lnTo>
                  <a:lnTo>
                    <a:pt x="330" y="547"/>
                  </a:lnTo>
                  <a:lnTo>
                    <a:pt x="366" y="517"/>
                  </a:lnTo>
                  <a:lnTo>
                    <a:pt x="408" y="492"/>
                  </a:lnTo>
                  <a:lnTo>
                    <a:pt x="426" y="505"/>
                  </a:lnTo>
                  <a:lnTo>
                    <a:pt x="516" y="523"/>
                  </a:lnTo>
                  <a:lnTo>
                    <a:pt x="516" y="96"/>
                  </a:lnTo>
                  <a:lnTo>
                    <a:pt x="504" y="9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7" name="Freeform 398"/>
            <p:cNvSpPr>
              <a:spLocks/>
            </p:cNvSpPr>
            <p:nvPr/>
          </p:nvSpPr>
          <p:spPr bwMode="auto">
            <a:xfrm>
              <a:off x="896938" y="2070100"/>
              <a:ext cx="2119312" cy="1452563"/>
            </a:xfrm>
            <a:custGeom>
              <a:avLst/>
              <a:gdLst>
                <a:gd name="T0" fmla="*/ 2147483646 w 1622"/>
                <a:gd name="T1" fmla="*/ 2147483646 h 1117"/>
                <a:gd name="T2" fmla="*/ 2147483646 w 1622"/>
                <a:gd name="T3" fmla="*/ 2147483646 h 1117"/>
                <a:gd name="T4" fmla="*/ 2147483646 w 1622"/>
                <a:gd name="T5" fmla="*/ 2147483646 h 1117"/>
                <a:gd name="T6" fmla="*/ 2147483646 w 1622"/>
                <a:gd name="T7" fmla="*/ 2147483646 h 1117"/>
                <a:gd name="T8" fmla="*/ 2147483646 w 1622"/>
                <a:gd name="T9" fmla="*/ 2147483646 h 1117"/>
                <a:gd name="T10" fmla="*/ 2147483646 w 1622"/>
                <a:gd name="T11" fmla="*/ 2147483646 h 1117"/>
                <a:gd name="T12" fmla="*/ 2147483646 w 1622"/>
                <a:gd name="T13" fmla="*/ 2147483646 h 1117"/>
                <a:gd name="T14" fmla="*/ 2147483646 w 1622"/>
                <a:gd name="T15" fmla="*/ 2147483646 h 1117"/>
                <a:gd name="T16" fmla="*/ 2147483646 w 1622"/>
                <a:gd name="T17" fmla="*/ 2147483646 h 1117"/>
                <a:gd name="T18" fmla="*/ 2147483646 w 1622"/>
                <a:gd name="T19" fmla="*/ 2147483646 h 1117"/>
                <a:gd name="T20" fmla="*/ 2147483646 w 1622"/>
                <a:gd name="T21" fmla="*/ 2147483646 h 1117"/>
                <a:gd name="T22" fmla="*/ 2147483646 w 1622"/>
                <a:gd name="T23" fmla="*/ 2147483646 h 1117"/>
                <a:gd name="T24" fmla="*/ 2147483646 w 1622"/>
                <a:gd name="T25" fmla="*/ 2147483646 h 1117"/>
                <a:gd name="T26" fmla="*/ 2147483646 w 1622"/>
                <a:gd name="T27" fmla="*/ 2147483646 h 1117"/>
                <a:gd name="T28" fmla="*/ 2147483646 w 1622"/>
                <a:gd name="T29" fmla="*/ 2147483646 h 1117"/>
                <a:gd name="T30" fmla="*/ 2147483646 w 1622"/>
                <a:gd name="T31" fmla="*/ 2147483646 h 1117"/>
                <a:gd name="T32" fmla="*/ 2147483646 w 1622"/>
                <a:gd name="T33" fmla="*/ 2147483646 h 1117"/>
                <a:gd name="T34" fmla="*/ 2147483646 w 1622"/>
                <a:gd name="T35" fmla="*/ 2147483646 h 1117"/>
                <a:gd name="T36" fmla="*/ 2147483646 w 1622"/>
                <a:gd name="T37" fmla="*/ 2147483646 h 1117"/>
                <a:gd name="T38" fmla="*/ 2147483646 w 1622"/>
                <a:gd name="T39" fmla="*/ 2147483646 h 1117"/>
                <a:gd name="T40" fmla="*/ 2147483646 w 1622"/>
                <a:gd name="T41" fmla="*/ 2147483646 h 1117"/>
                <a:gd name="T42" fmla="*/ 2147483646 w 1622"/>
                <a:gd name="T43" fmla="*/ 2147483646 h 1117"/>
                <a:gd name="T44" fmla="*/ 2147483646 w 1622"/>
                <a:gd name="T45" fmla="*/ 2147483646 h 1117"/>
                <a:gd name="T46" fmla="*/ 2147483646 w 1622"/>
                <a:gd name="T47" fmla="*/ 2147483646 h 1117"/>
                <a:gd name="T48" fmla="*/ 2147483646 w 1622"/>
                <a:gd name="T49" fmla="*/ 2147483646 h 1117"/>
                <a:gd name="T50" fmla="*/ 2147483646 w 1622"/>
                <a:gd name="T51" fmla="*/ 2147483646 h 1117"/>
                <a:gd name="T52" fmla="*/ 2147483646 w 1622"/>
                <a:gd name="T53" fmla="*/ 2147483646 h 1117"/>
                <a:gd name="T54" fmla="*/ 2147483646 w 1622"/>
                <a:gd name="T55" fmla="*/ 2147483646 h 1117"/>
                <a:gd name="T56" fmla="*/ 2147483646 w 1622"/>
                <a:gd name="T57" fmla="*/ 2147483646 h 1117"/>
                <a:gd name="T58" fmla="*/ 2147483646 w 1622"/>
                <a:gd name="T59" fmla="*/ 2147483646 h 1117"/>
                <a:gd name="T60" fmla="*/ 2147483646 w 1622"/>
                <a:gd name="T61" fmla="*/ 2147483646 h 1117"/>
                <a:gd name="T62" fmla="*/ 2147483646 w 1622"/>
                <a:gd name="T63" fmla="*/ 2147483646 h 1117"/>
                <a:gd name="T64" fmla="*/ 2147483646 w 1622"/>
                <a:gd name="T65" fmla="*/ 2147483646 h 1117"/>
                <a:gd name="T66" fmla="*/ 2147483646 w 1622"/>
                <a:gd name="T67" fmla="*/ 2147483646 h 1117"/>
                <a:gd name="T68" fmla="*/ 2147483646 w 1622"/>
                <a:gd name="T69" fmla="*/ 2147483646 h 1117"/>
                <a:gd name="T70" fmla="*/ 2147483646 w 1622"/>
                <a:gd name="T71" fmla="*/ 2147483646 h 1117"/>
                <a:gd name="T72" fmla="*/ 2147483646 w 1622"/>
                <a:gd name="T73" fmla="*/ 2147483646 h 1117"/>
                <a:gd name="T74" fmla="*/ 2147483646 w 1622"/>
                <a:gd name="T75" fmla="*/ 2147483646 h 1117"/>
                <a:gd name="T76" fmla="*/ 2147483646 w 1622"/>
                <a:gd name="T77" fmla="*/ 2147483646 h 1117"/>
                <a:gd name="T78" fmla="*/ 2147483646 w 1622"/>
                <a:gd name="T79" fmla="*/ 2147483646 h 1117"/>
                <a:gd name="T80" fmla="*/ 2147483646 w 1622"/>
                <a:gd name="T81" fmla="*/ 0 h 1117"/>
                <a:gd name="T82" fmla="*/ 2147483646 w 1622"/>
                <a:gd name="T83" fmla="*/ 2147483646 h 1117"/>
                <a:gd name="T84" fmla="*/ 2147483646 w 1622"/>
                <a:gd name="T85" fmla="*/ 2147483646 h 1117"/>
                <a:gd name="T86" fmla="*/ 2147483646 w 1622"/>
                <a:gd name="T87" fmla="*/ 2147483646 h 1117"/>
                <a:gd name="T88" fmla="*/ 2147483646 w 1622"/>
                <a:gd name="T89" fmla="*/ 2147483646 h 1117"/>
                <a:gd name="T90" fmla="*/ 2147483646 w 1622"/>
                <a:gd name="T91" fmla="*/ 2147483646 h 1117"/>
                <a:gd name="T92" fmla="*/ 2147483646 w 1622"/>
                <a:gd name="T93" fmla="*/ 2147483646 h 1117"/>
                <a:gd name="T94" fmla="*/ 2147483646 w 1622"/>
                <a:gd name="T95" fmla="*/ 2147483646 h 1117"/>
                <a:gd name="T96" fmla="*/ 2147483646 w 1622"/>
                <a:gd name="T97" fmla="*/ 2147483646 h 1117"/>
                <a:gd name="T98" fmla="*/ 2147483646 w 1622"/>
                <a:gd name="T99" fmla="*/ 2147483646 h 1117"/>
                <a:gd name="T100" fmla="*/ 2147483646 w 1622"/>
                <a:gd name="T101" fmla="*/ 2147483646 h 1117"/>
                <a:gd name="T102" fmla="*/ 2147483646 w 1622"/>
                <a:gd name="T103" fmla="*/ 2147483646 h 1117"/>
                <a:gd name="T104" fmla="*/ 2147483646 w 1622"/>
                <a:gd name="T105" fmla="*/ 2147483646 h 1117"/>
                <a:gd name="T106" fmla="*/ 2147483646 w 1622"/>
                <a:gd name="T107" fmla="*/ 2147483646 h 1117"/>
                <a:gd name="T108" fmla="*/ 2147483646 w 1622"/>
                <a:gd name="T109" fmla="*/ 2147483646 h 1117"/>
                <a:gd name="T110" fmla="*/ 0 w 1622"/>
                <a:gd name="T111" fmla="*/ 2147483646 h 1117"/>
                <a:gd name="T112" fmla="*/ 2147483646 w 1622"/>
                <a:gd name="T113" fmla="*/ 2147483646 h 1117"/>
                <a:gd name="T114" fmla="*/ 2147483646 w 1622"/>
                <a:gd name="T115" fmla="*/ 2147483646 h 1117"/>
                <a:gd name="T116" fmla="*/ 2147483646 w 1622"/>
                <a:gd name="T117" fmla="*/ 2147483646 h 1117"/>
                <a:gd name="T118" fmla="*/ 2147483646 w 1622"/>
                <a:gd name="T119" fmla="*/ 2147483646 h 1117"/>
                <a:gd name="T120" fmla="*/ 2147483646 w 1622"/>
                <a:gd name="T121" fmla="*/ 2147483646 h 1117"/>
                <a:gd name="T122" fmla="*/ 2147483646 w 1622"/>
                <a:gd name="T123" fmla="*/ 2147483646 h 11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2" h="1117">
                  <a:moveTo>
                    <a:pt x="931" y="943"/>
                  </a:moveTo>
                  <a:lnTo>
                    <a:pt x="973" y="955"/>
                  </a:lnTo>
                  <a:lnTo>
                    <a:pt x="1075" y="1003"/>
                  </a:lnTo>
                  <a:lnTo>
                    <a:pt x="1111" y="1081"/>
                  </a:lnTo>
                  <a:lnTo>
                    <a:pt x="1111" y="1117"/>
                  </a:lnTo>
                  <a:lnTo>
                    <a:pt x="1190" y="1093"/>
                  </a:lnTo>
                  <a:lnTo>
                    <a:pt x="1232" y="1057"/>
                  </a:lnTo>
                  <a:lnTo>
                    <a:pt x="1262" y="1051"/>
                  </a:lnTo>
                  <a:lnTo>
                    <a:pt x="1322" y="1039"/>
                  </a:lnTo>
                  <a:lnTo>
                    <a:pt x="1370" y="979"/>
                  </a:lnTo>
                  <a:lnTo>
                    <a:pt x="1394" y="985"/>
                  </a:lnTo>
                  <a:lnTo>
                    <a:pt x="1406" y="1045"/>
                  </a:lnTo>
                  <a:lnTo>
                    <a:pt x="1430" y="1027"/>
                  </a:lnTo>
                  <a:lnTo>
                    <a:pt x="1448" y="1033"/>
                  </a:lnTo>
                  <a:lnTo>
                    <a:pt x="1436" y="1051"/>
                  </a:lnTo>
                  <a:lnTo>
                    <a:pt x="1448" y="1075"/>
                  </a:lnTo>
                  <a:lnTo>
                    <a:pt x="1502" y="1033"/>
                  </a:lnTo>
                  <a:lnTo>
                    <a:pt x="1520" y="1009"/>
                  </a:lnTo>
                  <a:lnTo>
                    <a:pt x="1466" y="1003"/>
                  </a:lnTo>
                  <a:lnTo>
                    <a:pt x="1442" y="967"/>
                  </a:lnTo>
                  <a:lnTo>
                    <a:pt x="1460" y="949"/>
                  </a:lnTo>
                  <a:lnTo>
                    <a:pt x="1466" y="925"/>
                  </a:lnTo>
                  <a:lnTo>
                    <a:pt x="1382" y="943"/>
                  </a:lnTo>
                  <a:lnTo>
                    <a:pt x="1340" y="979"/>
                  </a:lnTo>
                  <a:lnTo>
                    <a:pt x="1358" y="937"/>
                  </a:lnTo>
                  <a:lnTo>
                    <a:pt x="1400" y="913"/>
                  </a:lnTo>
                  <a:lnTo>
                    <a:pt x="1424" y="889"/>
                  </a:lnTo>
                  <a:lnTo>
                    <a:pt x="1496" y="895"/>
                  </a:lnTo>
                  <a:lnTo>
                    <a:pt x="1550" y="889"/>
                  </a:lnTo>
                  <a:lnTo>
                    <a:pt x="1592" y="859"/>
                  </a:lnTo>
                  <a:lnTo>
                    <a:pt x="1622" y="835"/>
                  </a:lnTo>
                  <a:lnTo>
                    <a:pt x="1598" y="775"/>
                  </a:lnTo>
                  <a:lnTo>
                    <a:pt x="1592" y="745"/>
                  </a:lnTo>
                  <a:lnTo>
                    <a:pt x="1514" y="703"/>
                  </a:lnTo>
                  <a:lnTo>
                    <a:pt x="1514" y="679"/>
                  </a:lnTo>
                  <a:lnTo>
                    <a:pt x="1448" y="553"/>
                  </a:lnTo>
                  <a:lnTo>
                    <a:pt x="1430" y="607"/>
                  </a:lnTo>
                  <a:lnTo>
                    <a:pt x="1388" y="619"/>
                  </a:lnTo>
                  <a:lnTo>
                    <a:pt x="1376" y="607"/>
                  </a:lnTo>
                  <a:lnTo>
                    <a:pt x="1358" y="607"/>
                  </a:lnTo>
                  <a:lnTo>
                    <a:pt x="1358" y="522"/>
                  </a:lnTo>
                  <a:lnTo>
                    <a:pt x="1322" y="516"/>
                  </a:lnTo>
                  <a:lnTo>
                    <a:pt x="1292" y="474"/>
                  </a:lnTo>
                  <a:lnTo>
                    <a:pt x="1262" y="480"/>
                  </a:lnTo>
                  <a:lnTo>
                    <a:pt x="1226" y="468"/>
                  </a:lnTo>
                  <a:lnTo>
                    <a:pt x="1202" y="474"/>
                  </a:lnTo>
                  <a:lnTo>
                    <a:pt x="1202" y="504"/>
                  </a:lnTo>
                  <a:lnTo>
                    <a:pt x="1202" y="535"/>
                  </a:lnTo>
                  <a:lnTo>
                    <a:pt x="1196" y="601"/>
                  </a:lnTo>
                  <a:lnTo>
                    <a:pt x="1190" y="625"/>
                  </a:lnTo>
                  <a:lnTo>
                    <a:pt x="1226" y="697"/>
                  </a:lnTo>
                  <a:lnTo>
                    <a:pt x="1166" y="751"/>
                  </a:lnTo>
                  <a:lnTo>
                    <a:pt x="1178" y="841"/>
                  </a:lnTo>
                  <a:lnTo>
                    <a:pt x="1154" y="859"/>
                  </a:lnTo>
                  <a:lnTo>
                    <a:pt x="1130" y="847"/>
                  </a:lnTo>
                  <a:lnTo>
                    <a:pt x="1117" y="739"/>
                  </a:lnTo>
                  <a:lnTo>
                    <a:pt x="1057" y="733"/>
                  </a:lnTo>
                  <a:lnTo>
                    <a:pt x="943" y="667"/>
                  </a:lnTo>
                  <a:lnTo>
                    <a:pt x="919" y="667"/>
                  </a:lnTo>
                  <a:lnTo>
                    <a:pt x="901" y="613"/>
                  </a:lnTo>
                  <a:lnTo>
                    <a:pt x="883" y="595"/>
                  </a:lnTo>
                  <a:lnTo>
                    <a:pt x="931" y="450"/>
                  </a:lnTo>
                  <a:lnTo>
                    <a:pt x="961" y="420"/>
                  </a:lnTo>
                  <a:lnTo>
                    <a:pt x="991" y="402"/>
                  </a:lnTo>
                  <a:lnTo>
                    <a:pt x="1009" y="402"/>
                  </a:lnTo>
                  <a:lnTo>
                    <a:pt x="1027" y="342"/>
                  </a:lnTo>
                  <a:lnTo>
                    <a:pt x="1039" y="294"/>
                  </a:lnTo>
                  <a:lnTo>
                    <a:pt x="1099" y="282"/>
                  </a:lnTo>
                  <a:lnTo>
                    <a:pt x="1130" y="258"/>
                  </a:lnTo>
                  <a:lnTo>
                    <a:pt x="1111" y="204"/>
                  </a:lnTo>
                  <a:lnTo>
                    <a:pt x="1124" y="168"/>
                  </a:lnTo>
                  <a:lnTo>
                    <a:pt x="1099" y="138"/>
                  </a:lnTo>
                  <a:lnTo>
                    <a:pt x="1063" y="132"/>
                  </a:lnTo>
                  <a:lnTo>
                    <a:pt x="1051" y="192"/>
                  </a:lnTo>
                  <a:lnTo>
                    <a:pt x="1015" y="246"/>
                  </a:lnTo>
                  <a:lnTo>
                    <a:pt x="1003" y="180"/>
                  </a:lnTo>
                  <a:lnTo>
                    <a:pt x="985" y="156"/>
                  </a:lnTo>
                  <a:lnTo>
                    <a:pt x="961" y="186"/>
                  </a:lnTo>
                  <a:lnTo>
                    <a:pt x="949" y="156"/>
                  </a:lnTo>
                  <a:lnTo>
                    <a:pt x="925" y="114"/>
                  </a:lnTo>
                  <a:lnTo>
                    <a:pt x="913" y="60"/>
                  </a:lnTo>
                  <a:lnTo>
                    <a:pt x="877" y="0"/>
                  </a:lnTo>
                  <a:lnTo>
                    <a:pt x="847" y="84"/>
                  </a:lnTo>
                  <a:lnTo>
                    <a:pt x="847" y="114"/>
                  </a:lnTo>
                  <a:lnTo>
                    <a:pt x="889" y="150"/>
                  </a:lnTo>
                  <a:lnTo>
                    <a:pt x="895" y="186"/>
                  </a:lnTo>
                  <a:lnTo>
                    <a:pt x="865" y="216"/>
                  </a:lnTo>
                  <a:lnTo>
                    <a:pt x="847" y="204"/>
                  </a:lnTo>
                  <a:lnTo>
                    <a:pt x="823" y="204"/>
                  </a:lnTo>
                  <a:lnTo>
                    <a:pt x="811" y="234"/>
                  </a:lnTo>
                  <a:lnTo>
                    <a:pt x="769" y="222"/>
                  </a:lnTo>
                  <a:lnTo>
                    <a:pt x="709" y="222"/>
                  </a:lnTo>
                  <a:lnTo>
                    <a:pt x="673" y="198"/>
                  </a:lnTo>
                  <a:lnTo>
                    <a:pt x="619" y="210"/>
                  </a:lnTo>
                  <a:lnTo>
                    <a:pt x="625" y="228"/>
                  </a:lnTo>
                  <a:lnTo>
                    <a:pt x="631" y="264"/>
                  </a:lnTo>
                  <a:lnTo>
                    <a:pt x="613" y="258"/>
                  </a:lnTo>
                  <a:lnTo>
                    <a:pt x="583" y="222"/>
                  </a:lnTo>
                  <a:lnTo>
                    <a:pt x="517" y="234"/>
                  </a:lnTo>
                  <a:lnTo>
                    <a:pt x="487" y="210"/>
                  </a:lnTo>
                  <a:lnTo>
                    <a:pt x="499" y="186"/>
                  </a:lnTo>
                  <a:lnTo>
                    <a:pt x="457" y="174"/>
                  </a:lnTo>
                  <a:lnTo>
                    <a:pt x="409" y="150"/>
                  </a:lnTo>
                  <a:lnTo>
                    <a:pt x="343" y="132"/>
                  </a:lnTo>
                  <a:lnTo>
                    <a:pt x="301" y="144"/>
                  </a:lnTo>
                  <a:lnTo>
                    <a:pt x="259" y="96"/>
                  </a:lnTo>
                  <a:lnTo>
                    <a:pt x="145" y="150"/>
                  </a:lnTo>
                  <a:lnTo>
                    <a:pt x="115" y="180"/>
                  </a:lnTo>
                  <a:lnTo>
                    <a:pt x="67" y="168"/>
                  </a:lnTo>
                  <a:lnTo>
                    <a:pt x="37" y="138"/>
                  </a:lnTo>
                  <a:lnTo>
                    <a:pt x="0" y="126"/>
                  </a:lnTo>
                  <a:lnTo>
                    <a:pt x="0" y="553"/>
                  </a:lnTo>
                  <a:lnTo>
                    <a:pt x="61" y="583"/>
                  </a:lnTo>
                  <a:lnTo>
                    <a:pt x="109" y="559"/>
                  </a:lnTo>
                  <a:lnTo>
                    <a:pt x="175" y="679"/>
                  </a:lnTo>
                  <a:lnTo>
                    <a:pt x="217" y="709"/>
                  </a:lnTo>
                  <a:lnTo>
                    <a:pt x="211" y="757"/>
                  </a:lnTo>
                  <a:lnTo>
                    <a:pt x="229" y="793"/>
                  </a:lnTo>
                  <a:lnTo>
                    <a:pt x="277" y="859"/>
                  </a:lnTo>
                  <a:lnTo>
                    <a:pt x="343" y="901"/>
                  </a:lnTo>
                  <a:lnTo>
                    <a:pt x="349" y="931"/>
                  </a:lnTo>
                  <a:lnTo>
                    <a:pt x="871" y="931"/>
                  </a:lnTo>
                  <a:lnTo>
                    <a:pt x="931" y="943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8" name="Freeform 399"/>
            <p:cNvSpPr>
              <a:spLocks/>
            </p:cNvSpPr>
            <p:nvPr/>
          </p:nvSpPr>
          <p:spPr bwMode="auto">
            <a:xfrm>
              <a:off x="1296988" y="3279775"/>
              <a:ext cx="1435100" cy="741363"/>
            </a:xfrm>
            <a:custGeom>
              <a:avLst/>
              <a:gdLst>
                <a:gd name="T0" fmla="*/ 2147483646 w 1099"/>
                <a:gd name="T1" fmla="*/ 2147483646 h 571"/>
                <a:gd name="T2" fmla="*/ 2147483646 w 1099"/>
                <a:gd name="T3" fmla="*/ 2147483646 h 571"/>
                <a:gd name="T4" fmla="*/ 2147483646 w 1099"/>
                <a:gd name="T5" fmla="*/ 2147483646 h 571"/>
                <a:gd name="T6" fmla="*/ 2147483646 w 1099"/>
                <a:gd name="T7" fmla="*/ 2147483646 h 571"/>
                <a:gd name="T8" fmla="*/ 2147483646 w 1099"/>
                <a:gd name="T9" fmla="*/ 2147483646 h 571"/>
                <a:gd name="T10" fmla="*/ 2147483646 w 1099"/>
                <a:gd name="T11" fmla="*/ 2147483646 h 571"/>
                <a:gd name="T12" fmla="*/ 2147483646 w 1099"/>
                <a:gd name="T13" fmla="*/ 2147483646 h 571"/>
                <a:gd name="T14" fmla="*/ 2147483646 w 1099"/>
                <a:gd name="T15" fmla="*/ 2147483646 h 571"/>
                <a:gd name="T16" fmla="*/ 2147483646 w 1099"/>
                <a:gd name="T17" fmla="*/ 2147483646 h 571"/>
                <a:gd name="T18" fmla="*/ 2147483646 w 1099"/>
                <a:gd name="T19" fmla="*/ 2147483646 h 571"/>
                <a:gd name="T20" fmla="*/ 2147483646 w 1099"/>
                <a:gd name="T21" fmla="*/ 2147483646 h 571"/>
                <a:gd name="T22" fmla="*/ 2147483646 w 1099"/>
                <a:gd name="T23" fmla="*/ 2147483646 h 571"/>
                <a:gd name="T24" fmla="*/ 2147483646 w 1099"/>
                <a:gd name="T25" fmla="*/ 2147483646 h 571"/>
                <a:gd name="T26" fmla="*/ 2147483646 w 1099"/>
                <a:gd name="T27" fmla="*/ 2147483646 h 571"/>
                <a:gd name="T28" fmla="*/ 2147483646 w 1099"/>
                <a:gd name="T29" fmla="*/ 2147483646 h 571"/>
                <a:gd name="T30" fmla="*/ 2147483646 w 1099"/>
                <a:gd name="T31" fmla="*/ 2147483646 h 571"/>
                <a:gd name="T32" fmla="*/ 2147483646 w 1099"/>
                <a:gd name="T33" fmla="*/ 2147483646 h 571"/>
                <a:gd name="T34" fmla="*/ 2147483646 w 1099"/>
                <a:gd name="T35" fmla="*/ 2147483646 h 571"/>
                <a:gd name="T36" fmla="*/ 2147483646 w 1099"/>
                <a:gd name="T37" fmla="*/ 2147483646 h 571"/>
                <a:gd name="T38" fmla="*/ 2147483646 w 1099"/>
                <a:gd name="T39" fmla="*/ 2147483646 h 571"/>
                <a:gd name="T40" fmla="*/ 2147483646 w 1099"/>
                <a:gd name="T41" fmla="*/ 2147483646 h 571"/>
                <a:gd name="T42" fmla="*/ 2147483646 w 1099"/>
                <a:gd name="T43" fmla="*/ 2147483646 h 571"/>
                <a:gd name="T44" fmla="*/ 2147483646 w 1099"/>
                <a:gd name="T45" fmla="*/ 2147483646 h 571"/>
                <a:gd name="T46" fmla="*/ 2147483646 w 1099"/>
                <a:gd name="T47" fmla="*/ 2147483646 h 571"/>
                <a:gd name="T48" fmla="*/ 2147483646 w 1099"/>
                <a:gd name="T49" fmla="*/ 2147483646 h 571"/>
                <a:gd name="T50" fmla="*/ 2147483646 w 1099"/>
                <a:gd name="T51" fmla="*/ 0 h 571"/>
                <a:gd name="T52" fmla="*/ 2147483646 w 1099"/>
                <a:gd name="T53" fmla="*/ 2147483646 h 571"/>
                <a:gd name="T54" fmla="*/ 2147483646 w 1099"/>
                <a:gd name="T55" fmla="*/ 2147483646 h 571"/>
                <a:gd name="T56" fmla="*/ 2147483646 w 1099"/>
                <a:gd name="T57" fmla="*/ 2147483646 h 571"/>
                <a:gd name="T58" fmla="*/ 0 w 1099"/>
                <a:gd name="T59" fmla="*/ 2147483646 h 571"/>
                <a:gd name="T60" fmla="*/ 2147483646 w 1099"/>
                <a:gd name="T61" fmla="*/ 2147483646 h 571"/>
                <a:gd name="T62" fmla="*/ 2147483646 w 1099"/>
                <a:gd name="T63" fmla="*/ 2147483646 h 571"/>
                <a:gd name="T64" fmla="*/ 2147483646 w 1099"/>
                <a:gd name="T65" fmla="*/ 2147483646 h 571"/>
                <a:gd name="T66" fmla="*/ 2147483646 w 1099"/>
                <a:gd name="T67" fmla="*/ 2147483646 h 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99" h="571">
                  <a:moveTo>
                    <a:pt x="252" y="439"/>
                  </a:moveTo>
                  <a:lnTo>
                    <a:pt x="300" y="439"/>
                  </a:lnTo>
                  <a:lnTo>
                    <a:pt x="318" y="427"/>
                  </a:lnTo>
                  <a:lnTo>
                    <a:pt x="348" y="433"/>
                  </a:lnTo>
                  <a:lnTo>
                    <a:pt x="396" y="487"/>
                  </a:lnTo>
                  <a:lnTo>
                    <a:pt x="432" y="475"/>
                  </a:lnTo>
                  <a:lnTo>
                    <a:pt x="456" y="493"/>
                  </a:lnTo>
                  <a:lnTo>
                    <a:pt x="474" y="523"/>
                  </a:lnTo>
                  <a:lnTo>
                    <a:pt x="498" y="547"/>
                  </a:lnTo>
                  <a:lnTo>
                    <a:pt x="528" y="553"/>
                  </a:lnTo>
                  <a:lnTo>
                    <a:pt x="528" y="511"/>
                  </a:lnTo>
                  <a:lnTo>
                    <a:pt x="552" y="487"/>
                  </a:lnTo>
                  <a:lnTo>
                    <a:pt x="570" y="469"/>
                  </a:lnTo>
                  <a:lnTo>
                    <a:pt x="630" y="475"/>
                  </a:lnTo>
                  <a:lnTo>
                    <a:pt x="666" y="475"/>
                  </a:lnTo>
                  <a:lnTo>
                    <a:pt x="714" y="463"/>
                  </a:lnTo>
                  <a:lnTo>
                    <a:pt x="744" y="463"/>
                  </a:lnTo>
                  <a:lnTo>
                    <a:pt x="774" y="457"/>
                  </a:lnTo>
                  <a:lnTo>
                    <a:pt x="780" y="487"/>
                  </a:lnTo>
                  <a:lnTo>
                    <a:pt x="792" y="529"/>
                  </a:lnTo>
                  <a:lnTo>
                    <a:pt x="829" y="565"/>
                  </a:lnTo>
                  <a:lnTo>
                    <a:pt x="847" y="571"/>
                  </a:lnTo>
                  <a:lnTo>
                    <a:pt x="841" y="511"/>
                  </a:lnTo>
                  <a:lnTo>
                    <a:pt x="817" y="445"/>
                  </a:lnTo>
                  <a:lnTo>
                    <a:pt x="847" y="409"/>
                  </a:lnTo>
                  <a:lnTo>
                    <a:pt x="877" y="397"/>
                  </a:lnTo>
                  <a:lnTo>
                    <a:pt x="931" y="343"/>
                  </a:lnTo>
                  <a:lnTo>
                    <a:pt x="925" y="307"/>
                  </a:lnTo>
                  <a:lnTo>
                    <a:pt x="919" y="271"/>
                  </a:lnTo>
                  <a:lnTo>
                    <a:pt x="937" y="283"/>
                  </a:lnTo>
                  <a:lnTo>
                    <a:pt x="943" y="277"/>
                  </a:lnTo>
                  <a:lnTo>
                    <a:pt x="937" y="253"/>
                  </a:lnTo>
                  <a:lnTo>
                    <a:pt x="949" y="253"/>
                  </a:lnTo>
                  <a:lnTo>
                    <a:pt x="967" y="247"/>
                  </a:lnTo>
                  <a:lnTo>
                    <a:pt x="979" y="217"/>
                  </a:lnTo>
                  <a:lnTo>
                    <a:pt x="1003" y="211"/>
                  </a:lnTo>
                  <a:lnTo>
                    <a:pt x="1039" y="193"/>
                  </a:lnTo>
                  <a:lnTo>
                    <a:pt x="1039" y="144"/>
                  </a:lnTo>
                  <a:lnTo>
                    <a:pt x="1099" y="114"/>
                  </a:lnTo>
                  <a:lnTo>
                    <a:pt x="1087" y="54"/>
                  </a:lnTo>
                  <a:lnTo>
                    <a:pt x="1063" y="48"/>
                  </a:lnTo>
                  <a:lnTo>
                    <a:pt x="1015" y="108"/>
                  </a:lnTo>
                  <a:lnTo>
                    <a:pt x="955" y="120"/>
                  </a:lnTo>
                  <a:lnTo>
                    <a:pt x="925" y="126"/>
                  </a:lnTo>
                  <a:lnTo>
                    <a:pt x="883" y="162"/>
                  </a:lnTo>
                  <a:lnTo>
                    <a:pt x="804" y="186"/>
                  </a:lnTo>
                  <a:lnTo>
                    <a:pt x="804" y="150"/>
                  </a:lnTo>
                  <a:lnTo>
                    <a:pt x="768" y="72"/>
                  </a:lnTo>
                  <a:lnTo>
                    <a:pt x="666" y="24"/>
                  </a:lnTo>
                  <a:lnTo>
                    <a:pt x="624" y="12"/>
                  </a:lnTo>
                  <a:lnTo>
                    <a:pt x="564" y="0"/>
                  </a:lnTo>
                  <a:lnTo>
                    <a:pt x="42" y="0"/>
                  </a:lnTo>
                  <a:lnTo>
                    <a:pt x="48" y="36"/>
                  </a:lnTo>
                  <a:lnTo>
                    <a:pt x="30" y="48"/>
                  </a:lnTo>
                  <a:lnTo>
                    <a:pt x="36" y="24"/>
                  </a:lnTo>
                  <a:lnTo>
                    <a:pt x="0" y="12"/>
                  </a:lnTo>
                  <a:lnTo>
                    <a:pt x="18" y="78"/>
                  </a:lnTo>
                  <a:lnTo>
                    <a:pt x="12" y="126"/>
                  </a:lnTo>
                  <a:lnTo>
                    <a:pt x="0" y="174"/>
                  </a:lnTo>
                  <a:lnTo>
                    <a:pt x="12" y="211"/>
                  </a:lnTo>
                  <a:lnTo>
                    <a:pt x="12" y="235"/>
                  </a:lnTo>
                  <a:lnTo>
                    <a:pt x="42" y="295"/>
                  </a:lnTo>
                  <a:lnTo>
                    <a:pt x="66" y="337"/>
                  </a:lnTo>
                  <a:lnTo>
                    <a:pt x="84" y="367"/>
                  </a:lnTo>
                  <a:lnTo>
                    <a:pt x="138" y="403"/>
                  </a:lnTo>
                  <a:lnTo>
                    <a:pt x="144" y="415"/>
                  </a:lnTo>
                  <a:lnTo>
                    <a:pt x="192" y="409"/>
                  </a:lnTo>
                  <a:lnTo>
                    <a:pt x="252" y="43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09" name="Freeform 400"/>
            <p:cNvSpPr>
              <a:spLocks/>
            </p:cNvSpPr>
            <p:nvPr/>
          </p:nvSpPr>
          <p:spPr bwMode="auto">
            <a:xfrm>
              <a:off x="2212975" y="4286250"/>
              <a:ext cx="111125" cy="112713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0 h 14"/>
                <a:gd name="T6" fmla="*/ 2147483646 w 14"/>
                <a:gd name="T7" fmla="*/ 2147483646 h 14"/>
                <a:gd name="T8" fmla="*/ 0 w 14"/>
                <a:gd name="T9" fmla="*/ 2147483646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14">
                  <a:moveTo>
                    <a:pt x="14" y="14"/>
                  </a:moveTo>
                  <a:cubicBezTo>
                    <a:pt x="14" y="12"/>
                    <a:pt x="13" y="11"/>
                    <a:pt x="13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" y="13"/>
                    <a:pt x="9" y="13"/>
                    <a:pt x="9" y="13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0" name="Freeform 401"/>
            <p:cNvSpPr>
              <a:spLocks/>
            </p:cNvSpPr>
            <p:nvPr/>
          </p:nvSpPr>
          <p:spPr bwMode="auto">
            <a:xfrm>
              <a:off x="2252663" y="4389438"/>
              <a:ext cx="95250" cy="69850"/>
            </a:xfrm>
            <a:custGeom>
              <a:avLst/>
              <a:gdLst>
                <a:gd name="T0" fmla="*/ 2147483646 w 12"/>
                <a:gd name="T1" fmla="*/ 2147483646 h 9"/>
                <a:gd name="T2" fmla="*/ 2147483646 w 12"/>
                <a:gd name="T3" fmla="*/ 0 h 9"/>
                <a:gd name="T4" fmla="*/ 0 w 12"/>
                <a:gd name="T5" fmla="*/ 2147483646 h 9"/>
                <a:gd name="T6" fmla="*/ 2147483646 w 12"/>
                <a:gd name="T7" fmla="*/ 2147483646 h 9"/>
                <a:gd name="T8" fmla="*/ 2147483646 w 12"/>
                <a:gd name="T9" fmla="*/ 2147483646 h 9"/>
                <a:gd name="T10" fmla="*/ 2147483646 w 12"/>
                <a:gd name="T11" fmla="*/ 2147483646 h 9"/>
                <a:gd name="T12" fmla="*/ 2147483646 w 12"/>
                <a:gd name="T13" fmla="*/ 2147483646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9">
                  <a:moveTo>
                    <a:pt x="9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0" y="2"/>
                    <a:pt x="9" y="1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1" name="Freeform 402"/>
            <p:cNvSpPr>
              <a:spLocks/>
            </p:cNvSpPr>
            <p:nvPr/>
          </p:nvSpPr>
          <p:spPr bwMode="auto">
            <a:xfrm>
              <a:off x="2339975" y="4429125"/>
              <a:ext cx="141288" cy="60325"/>
            </a:xfrm>
            <a:custGeom>
              <a:avLst/>
              <a:gdLst>
                <a:gd name="T0" fmla="*/ 2147483646 w 18"/>
                <a:gd name="T1" fmla="*/ 2147483646 h 8"/>
                <a:gd name="T2" fmla="*/ 2147483646 w 18"/>
                <a:gd name="T3" fmla="*/ 2147483646 h 8"/>
                <a:gd name="T4" fmla="*/ 2147483646 w 18"/>
                <a:gd name="T5" fmla="*/ 2147483646 h 8"/>
                <a:gd name="T6" fmla="*/ 2147483646 w 18"/>
                <a:gd name="T7" fmla="*/ 0 h 8"/>
                <a:gd name="T8" fmla="*/ 0 w 18"/>
                <a:gd name="T9" fmla="*/ 2147483646 h 8"/>
                <a:gd name="T10" fmla="*/ 2147483646 w 18"/>
                <a:gd name="T11" fmla="*/ 2147483646 h 8"/>
                <a:gd name="T12" fmla="*/ 2147483646 w 18"/>
                <a:gd name="T13" fmla="*/ 2147483646 h 8"/>
                <a:gd name="T14" fmla="*/ 2147483646 w 18"/>
                <a:gd name="T15" fmla="*/ 2147483646 h 8"/>
                <a:gd name="T16" fmla="*/ 2147483646 w 18"/>
                <a:gd name="T17" fmla="*/ 2147483646 h 8"/>
                <a:gd name="T18" fmla="*/ 2147483646 w 18"/>
                <a:gd name="T19" fmla="*/ 2147483646 h 8"/>
                <a:gd name="T20" fmla="*/ 2147483646 w 18"/>
                <a:gd name="T21" fmla="*/ 2147483646 h 8"/>
                <a:gd name="T22" fmla="*/ 2147483646 w 18"/>
                <a:gd name="T23" fmla="*/ 2147483646 h 8"/>
                <a:gd name="T24" fmla="*/ 2147483646 w 18"/>
                <a:gd name="T25" fmla="*/ 2147483646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8" h="8">
                  <a:moveTo>
                    <a:pt x="14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3" y="2"/>
                    <a:pt x="2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3" y="7"/>
                    <a:pt x="4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8" y="4"/>
                    <a:pt x="18" y="4"/>
                    <a:pt x="18" y="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2" name="Freeform 403"/>
            <p:cNvSpPr>
              <a:spLocks/>
            </p:cNvSpPr>
            <p:nvPr/>
          </p:nvSpPr>
          <p:spPr bwMode="auto">
            <a:xfrm>
              <a:off x="2433638" y="4359275"/>
              <a:ext cx="290512" cy="319088"/>
            </a:xfrm>
            <a:custGeom>
              <a:avLst/>
              <a:gdLst>
                <a:gd name="T0" fmla="*/ 2147483646 w 37"/>
                <a:gd name="T1" fmla="*/ 2147483646 h 41"/>
                <a:gd name="T2" fmla="*/ 2147483646 w 37"/>
                <a:gd name="T3" fmla="*/ 2147483646 h 41"/>
                <a:gd name="T4" fmla="*/ 2147483646 w 37"/>
                <a:gd name="T5" fmla="*/ 2147483646 h 41"/>
                <a:gd name="T6" fmla="*/ 2147483646 w 37"/>
                <a:gd name="T7" fmla="*/ 2147483646 h 41"/>
                <a:gd name="T8" fmla="*/ 2147483646 w 37"/>
                <a:gd name="T9" fmla="*/ 2147483646 h 41"/>
                <a:gd name="T10" fmla="*/ 2147483646 w 37"/>
                <a:gd name="T11" fmla="*/ 2147483646 h 41"/>
                <a:gd name="T12" fmla="*/ 2147483646 w 37"/>
                <a:gd name="T13" fmla="*/ 2147483646 h 41"/>
                <a:gd name="T14" fmla="*/ 2147483646 w 37"/>
                <a:gd name="T15" fmla="*/ 2147483646 h 41"/>
                <a:gd name="T16" fmla="*/ 2147483646 w 37"/>
                <a:gd name="T17" fmla="*/ 2147483646 h 41"/>
                <a:gd name="T18" fmla="*/ 2147483646 w 37"/>
                <a:gd name="T19" fmla="*/ 2147483646 h 41"/>
                <a:gd name="T20" fmla="*/ 2147483646 w 37"/>
                <a:gd name="T21" fmla="*/ 0 h 41"/>
                <a:gd name="T22" fmla="*/ 2147483646 w 37"/>
                <a:gd name="T23" fmla="*/ 2147483646 h 41"/>
                <a:gd name="T24" fmla="*/ 2147483646 w 37"/>
                <a:gd name="T25" fmla="*/ 2147483646 h 41"/>
                <a:gd name="T26" fmla="*/ 2147483646 w 37"/>
                <a:gd name="T27" fmla="*/ 2147483646 h 41"/>
                <a:gd name="T28" fmla="*/ 2147483646 w 37"/>
                <a:gd name="T29" fmla="*/ 2147483646 h 41"/>
                <a:gd name="T30" fmla="*/ 2147483646 w 37"/>
                <a:gd name="T31" fmla="*/ 2147483646 h 41"/>
                <a:gd name="T32" fmla="*/ 2147483646 w 37"/>
                <a:gd name="T33" fmla="*/ 2147483646 h 41"/>
                <a:gd name="T34" fmla="*/ 2147483646 w 37"/>
                <a:gd name="T35" fmla="*/ 2147483646 h 41"/>
                <a:gd name="T36" fmla="*/ 2147483646 w 37"/>
                <a:gd name="T37" fmla="*/ 2147483646 h 41"/>
                <a:gd name="T38" fmla="*/ 2147483646 w 37"/>
                <a:gd name="T39" fmla="*/ 2147483646 h 41"/>
                <a:gd name="T40" fmla="*/ 2147483646 w 37"/>
                <a:gd name="T41" fmla="*/ 2147483646 h 41"/>
                <a:gd name="T42" fmla="*/ 2147483646 w 37"/>
                <a:gd name="T43" fmla="*/ 2147483646 h 41"/>
                <a:gd name="T44" fmla="*/ 0 w 37"/>
                <a:gd name="T45" fmla="*/ 2147483646 h 41"/>
                <a:gd name="T46" fmla="*/ 2147483646 w 37"/>
                <a:gd name="T47" fmla="*/ 2147483646 h 41"/>
                <a:gd name="T48" fmla="*/ 2147483646 w 37"/>
                <a:gd name="T49" fmla="*/ 2147483646 h 4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7" h="41">
                  <a:moveTo>
                    <a:pt x="37" y="34"/>
                  </a:moveTo>
                  <a:cubicBezTo>
                    <a:pt x="37" y="34"/>
                    <a:pt x="37" y="34"/>
                    <a:pt x="37" y="34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12" y="41"/>
                    <a:pt x="12" y="41"/>
                    <a:pt x="12" y="41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3" name="Freeform 422"/>
            <p:cNvSpPr>
              <a:spLocks/>
            </p:cNvSpPr>
            <p:nvPr/>
          </p:nvSpPr>
          <p:spPr bwMode="auto">
            <a:xfrm>
              <a:off x="2173288" y="4264025"/>
              <a:ext cx="150812" cy="69850"/>
            </a:xfrm>
            <a:custGeom>
              <a:avLst/>
              <a:gdLst>
                <a:gd name="T0" fmla="*/ 2147483646 w 19"/>
                <a:gd name="T1" fmla="*/ 2147483646 h 9"/>
                <a:gd name="T2" fmla="*/ 2147483646 w 19"/>
                <a:gd name="T3" fmla="*/ 2147483646 h 9"/>
                <a:gd name="T4" fmla="*/ 2147483646 w 19"/>
                <a:gd name="T5" fmla="*/ 0 h 9"/>
                <a:gd name="T6" fmla="*/ 2147483646 w 19"/>
                <a:gd name="T7" fmla="*/ 2147483646 h 9"/>
                <a:gd name="T8" fmla="*/ 0 w 19"/>
                <a:gd name="T9" fmla="*/ 2147483646 h 9"/>
                <a:gd name="T10" fmla="*/ 0 w 19"/>
                <a:gd name="T11" fmla="*/ 2147483646 h 9"/>
                <a:gd name="T12" fmla="*/ 2147483646 w 19"/>
                <a:gd name="T13" fmla="*/ 2147483646 h 9"/>
                <a:gd name="T14" fmla="*/ 2147483646 w 19"/>
                <a:gd name="T15" fmla="*/ 2147483646 h 9"/>
                <a:gd name="T16" fmla="*/ 2147483646 w 19"/>
                <a:gd name="T17" fmla="*/ 2147483646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9">
                  <a:moveTo>
                    <a:pt x="19" y="3"/>
                  </a:moveTo>
                  <a:cubicBezTo>
                    <a:pt x="19" y="3"/>
                    <a:pt x="10" y="1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2" y="6"/>
                    <a:pt x="12" y="6"/>
                    <a:pt x="12" y="6"/>
                  </a:cubicBezTo>
                  <a:lnTo>
                    <a:pt x="19" y="3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4" name="Freeform 423"/>
            <p:cNvSpPr>
              <a:spLocks/>
            </p:cNvSpPr>
            <p:nvPr/>
          </p:nvSpPr>
          <p:spPr bwMode="auto">
            <a:xfrm>
              <a:off x="2093913" y="4222750"/>
              <a:ext cx="119062" cy="98425"/>
            </a:xfrm>
            <a:custGeom>
              <a:avLst/>
              <a:gdLst>
                <a:gd name="T0" fmla="*/ 2147483646 w 15"/>
                <a:gd name="T1" fmla="*/ 2147483646 h 12"/>
                <a:gd name="T2" fmla="*/ 2147483646 w 15"/>
                <a:gd name="T3" fmla="*/ 2147483646 h 12"/>
                <a:gd name="T4" fmla="*/ 2147483646 w 15"/>
                <a:gd name="T5" fmla="*/ 0 h 12"/>
                <a:gd name="T6" fmla="*/ 2147483646 w 15"/>
                <a:gd name="T7" fmla="*/ 0 h 12"/>
                <a:gd name="T8" fmla="*/ 2147483646 w 15"/>
                <a:gd name="T9" fmla="*/ 2147483646 h 12"/>
                <a:gd name="T10" fmla="*/ 2147483646 w 15"/>
                <a:gd name="T11" fmla="*/ 2147483646 h 12"/>
                <a:gd name="T12" fmla="*/ 2147483646 w 15"/>
                <a:gd name="T13" fmla="*/ 2147483646 h 12"/>
                <a:gd name="T14" fmla="*/ 2147483646 w 15"/>
                <a:gd name="T15" fmla="*/ 2147483646 h 12"/>
                <a:gd name="T16" fmla="*/ 0 w 15"/>
                <a:gd name="T17" fmla="*/ 2147483646 h 12"/>
                <a:gd name="T18" fmla="*/ 2147483646 w 15"/>
                <a:gd name="T19" fmla="*/ 2147483646 h 12"/>
                <a:gd name="T20" fmla="*/ 2147483646 w 15"/>
                <a:gd name="T21" fmla="*/ 2147483646 h 12"/>
                <a:gd name="T22" fmla="*/ 2147483646 w 15"/>
                <a:gd name="T23" fmla="*/ 2147483646 h 12"/>
                <a:gd name="T24" fmla="*/ 2147483646 w 15"/>
                <a:gd name="T25" fmla="*/ 2147483646 h 12"/>
                <a:gd name="T26" fmla="*/ 2147483646 w 15"/>
                <a:gd name="T27" fmla="*/ 2147483646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5" h="12">
                  <a:moveTo>
                    <a:pt x="15" y="5"/>
                  </a:moveTo>
                  <a:cubicBezTo>
                    <a:pt x="13" y="5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8"/>
                    <a:pt x="11" y="8"/>
                    <a:pt x="11" y="8"/>
                  </a:cubicBezTo>
                  <a:lnTo>
                    <a:pt x="15" y="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5" name="Freeform 424"/>
            <p:cNvSpPr>
              <a:spLocks/>
            </p:cNvSpPr>
            <p:nvPr/>
          </p:nvSpPr>
          <p:spPr bwMode="auto">
            <a:xfrm>
              <a:off x="1484313" y="3810000"/>
              <a:ext cx="754062" cy="493713"/>
            </a:xfrm>
            <a:custGeom>
              <a:avLst/>
              <a:gdLst>
                <a:gd name="T0" fmla="*/ 2147483646 w 576"/>
                <a:gd name="T1" fmla="*/ 2147483646 h 379"/>
                <a:gd name="T2" fmla="*/ 2147483646 w 576"/>
                <a:gd name="T3" fmla="*/ 2147483646 h 379"/>
                <a:gd name="T4" fmla="*/ 2147483646 w 576"/>
                <a:gd name="T5" fmla="*/ 2147483646 h 379"/>
                <a:gd name="T6" fmla="*/ 2147483646 w 576"/>
                <a:gd name="T7" fmla="*/ 2147483646 h 379"/>
                <a:gd name="T8" fmla="*/ 2147483646 w 576"/>
                <a:gd name="T9" fmla="*/ 2147483646 h 379"/>
                <a:gd name="T10" fmla="*/ 2147483646 w 576"/>
                <a:gd name="T11" fmla="*/ 2147483646 h 379"/>
                <a:gd name="T12" fmla="*/ 2147483646 w 576"/>
                <a:gd name="T13" fmla="*/ 2147483646 h 379"/>
                <a:gd name="T14" fmla="*/ 2147483646 w 576"/>
                <a:gd name="T15" fmla="*/ 2147483646 h 379"/>
                <a:gd name="T16" fmla="*/ 2147483646 w 576"/>
                <a:gd name="T17" fmla="*/ 2147483646 h 379"/>
                <a:gd name="T18" fmla="*/ 2147483646 w 576"/>
                <a:gd name="T19" fmla="*/ 2147483646 h 379"/>
                <a:gd name="T20" fmla="*/ 2147483646 w 576"/>
                <a:gd name="T21" fmla="*/ 2147483646 h 379"/>
                <a:gd name="T22" fmla="*/ 2147483646 w 576"/>
                <a:gd name="T23" fmla="*/ 2147483646 h 379"/>
                <a:gd name="T24" fmla="*/ 2147483646 w 576"/>
                <a:gd name="T25" fmla="*/ 2147483646 h 379"/>
                <a:gd name="T26" fmla="*/ 2147483646 w 576"/>
                <a:gd name="T27" fmla="*/ 2147483646 h 379"/>
                <a:gd name="T28" fmla="*/ 2147483646 w 576"/>
                <a:gd name="T29" fmla="*/ 2147483646 h 379"/>
                <a:gd name="T30" fmla="*/ 2147483646 w 576"/>
                <a:gd name="T31" fmla="*/ 2147483646 h 379"/>
                <a:gd name="T32" fmla="*/ 2147483646 w 576"/>
                <a:gd name="T33" fmla="*/ 2147483646 h 379"/>
                <a:gd name="T34" fmla="*/ 2147483646 w 576"/>
                <a:gd name="T35" fmla="*/ 2147483646 h 379"/>
                <a:gd name="T36" fmla="*/ 2147483646 w 576"/>
                <a:gd name="T37" fmla="*/ 2147483646 h 379"/>
                <a:gd name="T38" fmla="*/ 2147483646 w 576"/>
                <a:gd name="T39" fmla="*/ 2147483646 h 379"/>
                <a:gd name="T40" fmla="*/ 2147483646 w 576"/>
                <a:gd name="T41" fmla="*/ 2147483646 h 379"/>
                <a:gd name="T42" fmla="*/ 2147483646 w 576"/>
                <a:gd name="T43" fmla="*/ 2147483646 h 379"/>
                <a:gd name="T44" fmla="*/ 2147483646 w 576"/>
                <a:gd name="T45" fmla="*/ 2147483646 h 379"/>
                <a:gd name="T46" fmla="*/ 2147483646 w 576"/>
                <a:gd name="T47" fmla="*/ 2147483646 h 379"/>
                <a:gd name="T48" fmla="*/ 2147483646 w 576"/>
                <a:gd name="T49" fmla="*/ 0 h 379"/>
                <a:gd name="T50" fmla="*/ 0 w 576"/>
                <a:gd name="T51" fmla="*/ 2147483646 h 379"/>
                <a:gd name="T52" fmla="*/ 2147483646 w 576"/>
                <a:gd name="T53" fmla="*/ 2147483646 h 379"/>
                <a:gd name="T54" fmla="*/ 2147483646 w 576"/>
                <a:gd name="T55" fmla="*/ 2147483646 h 379"/>
                <a:gd name="T56" fmla="*/ 2147483646 w 576"/>
                <a:gd name="T57" fmla="*/ 2147483646 h 379"/>
                <a:gd name="T58" fmla="*/ 2147483646 w 576"/>
                <a:gd name="T59" fmla="*/ 2147483646 h 379"/>
                <a:gd name="T60" fmla="*/ 2147483646 w 576"/>
                <a:gd name="T61" fmla="*/ 2147483646 h 379"/>
                <a:gd name="T62" fmla="*/ 2147483646 w 576"/>
                <a:gd name="T63" fmla="*/ 2147483646 h 379"/>
                <a:gd name="T64" fmla="*/ 2147483646 w 576"/>
                <a:gd name="T65" fmla="*/ 2147483646 h 379"/>
                <a:gd name="T66" fmla="*/ 2147483646 w 576"/>
                <a:gd name="T67" fmla="*/ 2147483646 h 379"/>
                <a:gd name="T68" fmla="*/ 2147483646 w 576"/>
                <a:gd name="T69" fmla="*/ 2147483646 h 379"/>
                <a:gd name="T70" fmla="*/ 2147483646 w 576"/>
                <a:gd name="T71" fmla="*/ 2147483646 h 379"/>
                <a:gd name="T72" fmla="*/ 2147483646 w 576"/>
                <a:gd name="T73" fmla="*/ 2147483646 h 379"/>
                <a:gd name="T74" fmla="*/ 2147483646 w 576"/>
                <a:gd name="T75" fmla="*/ 2147483646 h 379"/>
                <a:gd name="T76" fmla="*/ 2147483646 w 576"/>
                <a:gd name="T77" fmla="*/ 2147483646 h 379"/>
                <a:gd name="T78" fmla="*/ 2147483646 w 576"/>
                <a:gd name="T79" fmla="*/ 2147483646 h 379"/>
                <a:gd name="T80" fmla="*/ 2147483646 w 576"/>
                <a:gd name="T81" fmla="*/ 2147483646 h 379"/>
                <a:gd name="T82" fmla="*/ 2147483646 w 576"/>
                <a:gd name="T83" fmla="*/ 2147483646 h 379"/>
                <a:gd name="T84" fmla="*/ 2147483646 w 576"/>
                <a:gd name="T85" fmla="*/ 2147483646 h 379"/>
                <a:gd name="T86" fmla="*/ 2147483646 w 576"/>
                <a:gd name="T87" fmla="*/ 2147483646 h 379"/>
                <a:gd name="T88" fmla="*/ 2147483646 w 576"/>
                <a:gd name="T89" fmla="*/ 2147483646 h 379"/>
                <a:gd name="T90" fmla="*/ 2147483646 w 576"/>
                <a:gd name="T91" fmla="*/ 2147483646 h 379"/>
                <a:gd name="T92" fmla="*/ 2147483646 w 576"/>
                <a:gd name="T93" fmla="*/ 2147483646 h 379"/>
                <a:gd name="T94" fmla="*/ 2147483646 w 576"/>
                <a:gd name="T95" fmla="*/ 2147483646 h 379"/>
                <a:gd name="T96" fmla="*/ 2147483646 w 576"/>
                <a:gd name="T97" fmla="*/ 2147483646 h 379"/>
                <a:gd name="T98" fmla="*/ 2147483646 w 576"/>
                <a:gd name="T99" fmla="*/ 2147483646 h 379"/>
                <a:gd name="T100" fmla="*/ 2147483646 w 576"/>
                <a:gd name="T101" fmla="*/ 2147483646 h 379"/>
                <a:gd name="T102" fmla="*/ 2147483646 w 576"/>
                <a:gd name="T103" fmla="*/ 2147483646 h 379"/>
                <a:gd name="T104" fmla="*/ 2147483646 w 576"/>
                <a:gd name="T105" fmla="*/ 2147483646 h 379"/>
                <a:gd name="T106" fmla="*/ 2147483646 w 576"/>
                <a:gd name="T107" fmla="*/ 2147483646 h 379"/>
                <a:gd name="T108" fmla="*/ 2147483646 w 576"/>
                <a:gd name="T109" fmla="*/ 2147483646 h 379"/>
                <a:gd name="T110" fmla="*/ 2147483646 w 576"/>
                <a:gd name="T111" fmla="*/ 2147483646 h 3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76" h="379">
                  <a:moveTo>
                    <a:pt x="486" y="348"/>
                  </a:moveTo>
                  <a:lnTo>
                    <a:pt x="504" y="348"/>
                  </a:lnTo>
                  <a:lnTo>
                    <a:pt x="492" y="324"/>
                  </a:lnTo>
                  <a:lnTo>
                    <a:pt x="504" y="318"/>
                  </a:lnTo>
                  <a:lnTo>
                    <a:pt x="534" y="318"/>
                  </a:lnTo>
                  <a:lnTo>
                    <a:pt x="528" y="312"/>
                  </a:lnTo>
                  <a:lnTo>
                    <a:pt x="546" y="300"/>
                  </a:lnTo>
                  <a:lnTo>
                    <a:pt x="564" y="288"/>
                  </a:lnTo>
                  <a:lnTo>
                    <a:pt x="576" y="240"/>
                  </a:lnTo>
                  <a:lnTo>
                    <a:pt x="504" y="252"/>
                  </a:lnTo>
                  <a:lnTo>
                    <a:pt x="474" y="294"/>
                  </a:lnTo>
                  <a:lnTo>
                    <a:pt x="426" y="300"/>
                  </a:lnTo>
                  <a:lnTo>
                    <a:pt x="378" y="240"/>
                  </a:lnTo>
                  <a:lnTo>
                    <a:pt x="372" y="162"/>
                  </a:lnTo>
                  <a:lnTo>
                    <a:pt x="384" y="144"/>
                  </a:lnTo>
                  <a:lnTo>
                    <a:pt x="354" y="138"/>
                  </a:lnTo>
                  <a:lnTo>
                    <a:pt x="330" y="114"/>
                  </a:lnTo>
                  <a:lnTo>
                    <a:pt x="312" y="84"/>
                  </a:lnTo>
                  <a:lnTo>
                    <a:pt x="288" y="66"/>
                  </a:lnTo>
                  <a:lnTo>
                    <a:pt x="252" y="78"/>
                  </a:lnTo>
                  <a:lnTo>
                    <a:pt x="204" y="24"/>
                  </a:lnTo>
                  <a:lnTo>
                    <a:pt x="174" y="18"/>
                  </a:lnTo>
                  <a:lnTo>
                    <a:pt x="156" y="30"/>
                  </a:lnTo>
                  <a:lnTo>
                    <a:pt x="108" y="30"/>
                  </a:lnTo>
                  <a:lnTo>
                    <a:pt x="48" y="0"/>
                  </a:lnTo>
                  <a:lnTo>
                    <a:pt x="0" y="6"/>
                  </a:lnTo>
                  <a:lnTo>
                    <a:pt x="36" y="72"/>
                  </a:lnTo>
                  <a:lnTo>
                    <a:pt x="60" y="108"/>
                  </a:lnTo>
                  <a:lnTo>
                    <a:pt x="54" y="120"/>
                  </a:lnTo>
                  <a:lnTo>
                    <a:pt x="96" y="150"/>
                  </a:lnTo>
                  <a:lnTo>
                    <a:pt x="102" y="180"/>
                  </a:lnTo>
                  <a:lnTo>
                    <a:pt x="120" y="192"/>
                  </a:lnTo>
                  <a:lnTo>
                    <a:pt x="144" y="216"/>
                  </a:lnTo>
                  <a:lnTo>
                    <a:pt x="150" y="198"/>
                  </a:lnTo>
                  <a:lnTo>
                    <a:pt x="126" y="180"/>
                  </a:lnTo>
                  <a:lnTo>
                    <a:pt x="102" y="126"/>
                  </a:lnTo>
                  <a:lnTo>
                    <a:pt x="60" y="66"/>
                  </a:lnTo>
                  <a:lnTo>
                    <a:pt x="48" y="30"/>
                  </a:lnTo>
                  <a:lnTo>
                    <a:pt x="78" y="42"/>
                  </a:lnTo>
                  <a:lnTo>
                    <a:pt x="108" y="102"/>
                  </a:lnTo>
                  <a:lnTo>
                    <a:pt x="120" y="120"/>
                  </a:lnTo>
                  <a:lnTo>
                    <a:pt x="150" y="138"/>
                  </a:lnTo>
                  <a:lnTo>
                    <a:pt x="150" y="156"/>
                  </a:lnTo>
                  <a:lnTo>
                    <a:pt x="174" y="168"/>
                  </a:lnTo>
                  <a:lnTo>
                    <a:pt x="186" y="186"/>
                  </a:lnTo>
                  <a:lnTo>
                    <a:pt x="216" y="216"/>
                  </a:lnTo>
                  <a:lnTo>
                    <a:pt x="222" y="258"/>
                  </a:lnTo>
                  <a:lnTo>
                    <a:pt x="222" y="276"/>
                  </a:lnTo>
                  <a:lnTo>
                    <a:pt x="300" y="324"/>
                  </a:lnTo>
                  <a:lnTo>
                    <a:pt x="336" y="342"/>
                  </a:lnTo>
                  <a:lnTo>
                    <a:pt x="402" y="360"/>
                  </a:lnTo>
                  <a:lnTo>
                    <a:pt x="420" y="354"/>
                  </a:lnTo>
                  <a:lnTo>
                    <a:pt x="438" y="354"/>
                  </a:lnTo>
                  <a:lnTo>
                    <a:pt x="468" y="379"/>
                  </a:lnTo>
                  <a:lnTo>
                    <a:pt x="474" y="366"/>
                  </a:lnTo>
                  <a:lnTo>
                    <a:pt x="486" y="34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6" name="Freeform 425"/>
            <p:cNvSpPr>
              <a:spLocks/>
            </p:cNvSpPr>
            <p:nvPr/>
          </p:nvSpPr>
          <p:spPr bwMode="auto">
            <a:xfrm rot="-852288">
              <a:off x="2717800" y="1831975"/>
              <a:ext cx="812800" cy="896938"/>
            </a:xfrm>
            <a:custGeom>
              <a:avLst/>
              <a:gdLst>
                <a:gd name="T0" fmla="*/ 2147483646 w 1125"/>
                <a:gd name="T1" fmla="*/ 2147483646 h 2047"/>
                <a:gd name="T2" fmla="*/ 2147483646 w 1125"/>
                <a:gd name="T3" fmla="*/ 2147483646 h 2047"/>
                <a:gd name="T4" fmla="*/ 2147483646 w 1125"/>
                <a:gd name="T5" fmla="*/ 2147483646 h 2047"/>
                <a:gd name="T6" fmla="*/ 2147483646 w 1125"/>
                <a:gd name="T7" fmla="*/ 2147483646 h 2047"/>
                <a:gd name="T8" fmla="*/ 2147483646 w 1125"/>
                <a:gd name="T9" fmla="*/ 2147483646 h 2047"/>
                <a:gd name="T10" fmla="*/ 2147483646 w 1125"/>
                <a:gd name="T11" fmla="*/ 2147483646 h 2047"/>
                <a:gd name="T12" fmla="*/ 2147483646 w 1125"/>
                <a:gd name="T13" fmla="*/ 2147483646 h 2047"/>
                <a:gd name="T14" fmla="*/ 2147483646 w 1125"/>
                <a:gd name="T15" fmla="*/ 2147483646 h 2047"/>
                <a:gd name="T16" fmla="*/ 2147483646 w 1125"/>
                <a:gd name="T17" fmla="*/ 2147483646 h 2047"/>
                <a:gd name="T18" fmla="*/ 2147483646 w 1125"/>
                <a:gd name="T19" fmla="*/ 2147483646 h 2047"/>
                <a:gd name="T20" fmla="*/ 2147483646 w 1125"/>
                <a:gd name="T21" fmla="*/ 2147483646 h 2047"/>
                <a:gd name="T22" fmla="*/ 2147483646 w 1125"/>
                <a:gd name="T23" fmla="*/ 2147483646 h 2047"/>
                <a:gd name="T24" fmla="*/ 2147483646 w 1125"/>
                <a:gd name="T25" fmla="*/ 2147483646 h 2047"/>
                <a:gd name="T26" fmla="*/ 2147483646 w 1125"/>
                <a:gd name="T27" fmla="*/ 2147483646 h 2047"/>
                <a:gd name="T28" fmla="*/ 2147483646 w 1125"/>
                <a:gd name="T29" fmla="*/ 2147483646 h 2047"/>
                <a:gd name="T30" fmla="*/ 2147483646 w 1125"/>
                <a:gd name="T31" fmla="*/ 2147483646 h 2047"/>
                <a:gd name="T32" fmla="*/ 2147483646 w 1125"/>
                <a:gd name="T33" fmla="*/ 2147483646 h 2047"/>
                <a:gd name="T34" fmla="*/ 2147483646 w 1125"/>
                <a:gd name="T35" fmla="*/ 2147483646 h 2047"/>
                <a:gd name="T36" fmla="*/ 2147483646 w 1125"/>
                <a:gd name="T37" fmla="*/ 2147483646 h 2047"/>
                <a:gd name="T38" fmla="*/ 2147483646 w 1125"/>
                <a:gd name="T39" fmla="*/ 2147483646 h 2047"/>
                <a:gd name="T40" fmla="*/ 2147483646 w 1125"/>
                <a:gd name="T41" fmla="*/ 2147483646 h 2047"/>
                <a:gd name="T42" fmla="*/ 2147483646 w 1125"/>
                <a:gd name="T43" fmla="*/ 2147483646 h 2047"/>
                <a:gd name="T44" fmla="*/ 2147483646 w 1125"/>
                <a:gd name="T45" fmla="*/ 2147483646 h 2047"/>
                <a:gd name="T46" fmla="*/ 2147483646 w 1125"/>
                <a:gd name="T47" fmla="*/ 2147483646 h 2047"/>
                <a:gd name="T48" fmla="*/ 2147483646 w 1125"/>
                <a:gd name="T49" fmla="*/ 2147483646 h 2047"/>
                <a:gd name="T50" fmla="*/ 2147483646 w 1125"/>
                <a:gd name="T51" fmla="*/ 2147483646 h 2047"/>
                <a:gd name="T52" fmla="*/ 2147483646 w 1125"/>
                <a:gd name="T53" fmla="*/ 2147483646 h 2047"/>
                <a:gd name="T54" fmla="*/ 2147483646 w 1125"/>
                <a:gd name="T55" fmla="*/ 2147483646 h 2047"/>
                <a:gd name="T56" fmla="*/ 2147483646 w 1125"/>
                <a:gd name="T57" fmla="*/ 2147483646 h 2047"/>
                <a:gd name="T58" fmla="*/ 2147483646 w 1125"/>
                <a:gd name="T59" fmla="*/ 2147483646 h 2047"/>
                <a:gd name="T60" fmla="*/ 2147483646 w 1125"/>
                <a:gd name="T61" fmla="*/ 2147483646 h 2047"/>
                <a:gd name="T62" fmla="*/ 2147483646 w 1125"/>
                <a:gd name="T63" fmla="*/ 2147483646 h 2047"/>
                <a:gd name="T64" fmla="*/ 2147483646 w 1125"/>
                <a:gd name="T65" fmla="*/ 2147483646 h 2047"/>
                <a:gd name="T66" fmla="*/ 2147483646 w 1125"/>
                <a:gd name="T67" fmla="*/ 2147483646 h 2047"/>
                <a:gd name="T68" fmla="*/ 2147483646 w 1125"/>
                <a:gd name="T69" fmla="*/ 2147483646 h 2047"/>
                <a:gd name="T70" fmla="*/ 2147483646 w 1125"/>
                <a:gd name="T71" fmla="*/ 2147483646 h 2047"/>
                <a:gd name="T72" fmla="*/ 2147483646 w 1125"/>
                <a:gd name="T73" fmla="*/ 2147483646 h 2047"/>
                <a:gd name="T74" fmla="*/ 2147483646 w 1125"/>
                <a:gd name="T75" fmla="*/ 2147483646 h 2047"/>
                <a:gd name="T76" fmla="*/ 2147483646 w 1125"/>
                <a:gd name="T77" fmla="*/ 2147483646 h 2047"/>
                <a:gd name="T78" fmla="*/ 2147483646 w 1125"/>
                <a:gd name="T79" fmla="*/ 2147483646 h 2047"/>
                <a:gd name="T80" fmla="*/ 2147483646 w 1125"/>
                <a:gd name="T81" fmla="*/ 2147483646 h 2047"/>
                <a:gd name="T82" fmla="*/ 2147483646 w 1125"/>
                <a:gd name="T83" fmla="*/ 2147483646 h 2047"/>
                <a:gd name="T84" fmla="*/ 2147483646 w 1125"/>
                <a:gd name="T85" fmla="*/ 2147483646 h 2047"/>
                <a:gd name="T86" fmla="*/ 2147483646 w 1125"/>
                <a:gd name="T87" fmla="*/ 2147483646 h 2047"/>
                <a:gd name="T88" fmla="*/ 2147483646 w 1125"/>
                <a:gd name="T89" fmla="*/ 2147483646 h 2047"/>
                <a:gd name="T90" fmla="*/ 2147483646 w 1125"/>
                <a:gd name="T91" fmla="*/ 2147483646 h 2047"/>
                <a:gd name="T92" fmla="*/ 2147483646 w 1125"/>
                <a:gd name="T93" fmla="*/ 2147483646 h 2047"/>
                <a:gd name="T94" fmla="*/ 2147483646 w 1125"/>
                <a:gd name="T95" fmla="*/ 2147483646 h 2047"/>
                <a:gd name="T96" fmla="*/ 2147483646 w 1125"/>
                <a:gd name="T97" fmla="*/ 2147483646 h 2047"/>
                <a:gd name="T98" fmla="*/ 2147483646 w 1125"/>
                <a:gd name="T99" fmla="*/ 2147483646 h 2047"/>
                <a:gd name="T100" fmla="*/ 2147483646 w 1125"/>
                <a:gd name="T101" fmla="*/ 2147483646 h 2047"/>
                <a:gd name="T102" fmla="*/ 2147483646 w 1125"/>
                <a:gd name="T103" fmla="*/ 2147483646 h 2047"/>
                <a:gd name="T104" fmla="*/ 2147483646 w 1125"/>
                <a:gd name="T105" fmla="*/ 2147483646 h 2047"/>
                <a:gd name="T106" fmla="*/ 2147483646 w 1125"/>
                <a:gd name="T107" fmla="*/ 2147483646 h 2047"/>
                <a:gd name="T108" fmla="*/ 2147483646 w 1125"/>
                <a:gd name="T109" fmla="*/ 2147483646 h 2047"/>
                <a:gd name="T110" fmla="*/ 2147483646 w 1125"/>
                <a:gd name="T111" fmla="*/ 2147483646 h 2047"/>
                <a:gd name="T112" fmla="*/ 2147483646 w 1125"/>
                <a:gd name="T113" fmla="*/ 2147483646 h 2047"/>
                <a:gd name="T114" fmla="*/ 2147483646 w 1125"/>
                <a:gd name="T115" fmla="*/ 2147483646 h 2047"/>
                <a:gd name="T116" fmla="*/ 2147483646 w 1125"/>
                <a:gd name="T117" fmla="*/ 2147483646 h 2047"/>
                <a:gd name="T118" fmla="*/ 2147483646 w 1125"/>
                <a:gd name="T119" fmla="*/ 2147483646 h 2047"/>
                <a:gd name="T120" fmla="*/ 2147483646 w 1125"/>
                <a:gd name="T121" fmla="*/ 2147483646 h 2047"/>
                <a:gd name="T122" fmla="*/ 2147483646 w 1125"/>
                <a:gd name="T123" fmla="*/ 2147483646 h 2047"/>
                <a:gd name="T124" fmla="*/ 2147483646 w 1125"/>
                <a:gd name="T125" fmla="*/ 2147483646 h 204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125" h="2047">
                  <a:moveTo>
                    <a:pt x="718" y="105"/>
                  </a:moveTo>
                  <a:lnTo>
                    <a:pt x="722" y="102"/>
                  </a:lnTo>
                  <a:lnTo>
                    <a:pt x="730" y="95"/>
                  </a:lnTo>
                  <a:lnTo>
                    <a:pt x="740" y="83"/>
                  </a:lnTo>
                  <a:lnTo>
                    <a:pt x="751" y="70"/>
                  </a:lnTo>
                  <a:lnTo>
                    <a:pt x="760" y="58"/>
                  </a:lnTo>
                  <a:lnTo>
                    <a:pt x="764" y="46"/>
                  </a:lnTo>
                  <a:lnTo>
                    <a:pt x="761" y="37"/>
                  </a:lnTo>
                  <a:lnTo>
                    <a:pt x="748" y="32"/>
                  </a:lnTo>
                  <a:lnTo>
                    <a:pt x="735" y="30"/>
                  </a:lnTo>
                  <a:lnTo>
                    <a:pt x="725" y="27"/>
                  </a:lnTo>
                  <a:lnTo>
                    <a:pt x="716" y="22"/>
                  </a:lnTo>
                  <a:lnTo>
                    <a:pt x="708" y="17"/>
                  </a:lnTo>
                  <a:lnTo>
                    <a:pt x="700" y="13"/>
                  </a:lnTo>
                  <a:lnTo>
                    <a:pt x="693" y="8"/>
                  </a:lnTo>
                  <a:lnTo>
                    <a:pt x="686" y="4"/>
                  </a:lnTo>
                  <a:lnTo>
                    <a:pt x="678" y="1"/>
                  </a:lnTo>
                  <a:lnTo>
                    <a:pt x="672" y="0"/>
                  </a:lnTo>
                  <a:lnTo>
                    <a:pt x="665" y="0"/>
                  </a:lnTo>
                  <a:lnTo>
                    <a:pt x="658" y="0"/>
                  </a:lnTo>
                  <a:lnTo>
                    <a:pt x="651" y="2"/>
                  </a:lnTo>
                  <a:lnTo>
                    <a:pt x="633" y="7"/>
                  </a:lnTo>
                  <a:lnTo>
                    <a:pt x="610" y="13"/>
                  </a:lnTo>
                  <a:lnTo>
                    <a:pt x="583" y="19"/>
                  </a:lnTo>
                  <a:lnTo>
                    <a:pt x="558" y="25"/>
                  </a:lnTo>
                  <a:lnTo>
                    <a:pt x="534" y="34"/>
                  </a:lnTo>
                  <a:lnTo>
                    <a:pt x="512" y="42"/>
                  </a:lnTo>
                  <a:lnTo>
                    <a:pt x="496" y="52"/>
                  </a:lnTo>
                  <a:lnTo>
                    <a:pt x="487" y="62"/>
                  </a:lnTo>
                  <a:lnTo>
                    <a:pt x="483" y="74"/>
                  </a:lnTo>
                  <a:lnTo>
                    <a:pt x="478" y="84"/>
                  </a:lnTo>
                  <a:lnTo>
                    <a:pt x="474" y="93"/>
                  </a:lnTo>
                  <a:lnTo>
                    <a:pt x="468" y="102"/>
                  </a:lnTo>
                  <a:lnTo>
                    <a:pt x="461" y="107"/>
                  </a:lnTo>
                  <a:lnTo>
                    <a:pt x="452" y="110"/>
                  </a:lnTo>
                  <a:lnTo>
                    <a:pt x="440" y="110"/>
                  </a:lnTo>
                  <a:lnTo>
                    <a:pt x="426" y="105"/>
                  </a:lnTo>
                  <a:lnTo>
                    <a:pt x="409" y="100"/>
                  </a:lnTo>
                  <a:lnTo>
                    <a:pt x="391" y="98"/>
                  </a:lnTo>
                  <a:lnTo>
                    <a:pt x="371" y="100"/>
                  </a:lnTo>
                  <a:lnTo>
                    <a:pt x="351" y="105"/>
                  </a:lnTo>
                  <a:lnTo>
                    <a:pt x="334" y="112"/>
                  </a:lnTo>
                  <a:lnTo>
                    <a:pt x="319" y="120"/>
                  </a:lnTo>
                  <a:lnTo>
                    <a:pt x="306" y="130"/>
                  </a:lnTo>
                  <a:lnTo>
                    <a:pt x="300" y="141"/>
                  </a:lnTo>
                  <a:lnTo>
                    <a:pt x="291" y="151"/>
                  </a:lnTo>
                  <a:lnTo>
                    <a:pt x="278" y="161"/>
                  </a:lnTo>
                  <a:lnTo>
                    <a:pt x="260" y="172"/>
                  </a:lnTo>
                  <a:lnTo>
                    <a:pt x="241" y="182"/>
                  </a:lnTo>
                  <a:lnTo>
                    <a:pt x="221" y="194"/>
                  </a:lnTo>
                  <a:lnTo>
                    <a:pt x="204" y="208"/>
                  </a:lnTo>
                  <a:lnTo>
                    <a:pt x="191" y="224"/>
                  </a:lnTo>
                  <a:lnTo>
                    <a:pt x="184" y="242"/>
                  </a:lnTo>
                  <a:lnTo>
                    <a:pt x="180" y="261"/>
                  </a:lnTo>
                  <a:lnTo>
                    <a:pt x="172" y="277"/>
                  </a:lnTo>
                  <a:lnTo>
                    <a:pt x="160" y="289"/>
                  </a:lnTo>
                  <a:lnTo>
                    <a:pt x="146" y="299"/>
                  </a:lnTo>
                  <a:lnTo>
                    <a:pt x="130" y="305"/>
                  </a:lnTo>
                  <a:lnTo>
                    <a:pt x="113" y="311"/>
                  </a:lnTo>
                  <a:lnTo>
                    <a:pt x="94" y="314"/>
                  </a:lnTo>
                  <a:lnTo>
                    <a:pt x="76" y="315"/>
                  </a:lnTo>
                  <a:lnTo>
                    <a:pt x="59" y="316"/>
                  </a:lnTo>
                  <a:lnTo>
                    <a:pt x="44" y="319"/>
                  </a:lnTo>
                  <a:lnTo>
                    <a:pt x="31" y="325"/>
                  </a:lnTo>
                  <a:lnTo>
                    <a:pt x="22" y="332"/>
                  </a:lnTo>
                  <a:lnTo>
                    <a:pt x="16" y="342"/>
                  </a:lnTo>
                  <a:lnTo>
                    <a:pt x="13" y="355"/>
                  </a:lnTo>
                  <a:lnTo>
                    <a:pt x="11" y="369"/>
                  </a:lnTo>
                  <a:lnTo>
                    <a:pt x="15" y="386"/>
                  </a:lnTo>
                  <a:lnTo>
                    <a:pt x="17" y="402"/>
                  </a:lnTo>
                  <a:lnTo>
                    <a:pt x="16" y="415"/>
                  </a:lnTo>
                  <a:lnTo>
                    <a:pt x="13" y="425"/>
                  </a:lnTo>
                  <a:lnTo>
                    <a:pt x="9" y="434"/>
                  </a:lnTo>
                  <a:lnTo>
                    <a:pt x="4" y="444"/>
                  </a:lnTo>
                  <a:lnTo>
                    <a:pt x="1" y="454"/>
                  </a:lnTo>
                  <a:lnTo>
                    <a:pt x="0" y="466"/>
                  </a:lnTo>
                  <a:lnTo>
                    <a:pt x="2" y="482"/>
                  </a:lnTo>
                  <a:lnTo>
                    <a:pt x="7" y="499"/>
                  </a:lnTo>
                  <a:lnTo>
                    <a:pt x="13" y="515"/>
                  </a:lnTo>
                  <a:lnTo>
                    <a:pt x="18" y="530"/>
                  </a:lnTo>
                  <a:lnTo>
                    <a:pt x="25" y="543"/>
                  </a:lnTo>
                  <a:lnTo>
                    <a:pt x="34" y="553"/>
                  </a:lnTo>
                  <a:lnTo>
                    <a:pt x="45" y="562"/>
                  </a:lnTo>
                  <a:lnTo>
                    <a:pt x="59" y="568"/>
                  </a:lnTo>
                  <a:lnTo>
                    <a:pt x="76" y="572"/>
                  </a:lnTo>
                  <a:lnTo>
                    <a:pt x="94" y="575"/>
                  </a:lnTo>
                  <a:lnTo>
                    <a:pt x="113" y="579"/>
                  </a:lnTo>
                  <a:lnTo>
                    <a:pt x="130" y="584"/>
                  </a:lnTo>
                  <a:lnTo>
                    <a:pt x="145" y="593"/>
                  </a:lnTo>
                  <a:lnTo>
                    <a:pt x="159" y="605"/>
                  </a:lnTo>
                  <a:lnTo>
                    <a:pt x="169" y="621"/>
                  </a:lnTo>
                  <a:lnTo>
                    <a:pt x="176" y="642"/>
                  </a:lnTo>
                  <a:lnTo>
                    <a:pt x="179" y="668"/>
                  </a:lnTo>
                  <a:lnTo>
                    <a:pt x="181" y="695"/>
                  </a:lnTo>
                  <a:lnTo>
                    <a:pt x="185" y="718"/>
                  </a:lnTo>
                  <a:lnTo>
                    <a:pt x="191" y="740"/>
                  </a:lnTo>
                  <a:lnTo>
                    <a:pt x="198" y="762"/>
                  </a:lnTo>
                  <a:lnTo>
                    <a:pt x="203" y="785"/>
                  </a:lnTo>
                  <a:lnTo>
                    <a:pt x="206" y="810"/>
                  </a:lnTo>
                  <a:lnTo>
                    <a:pt x="207" y="841"/>
                  </a:lnTo>
                  <a:lnTo>
                    <a:pt x="203" y="878"/>
                  </a:lnTo>
                  <a:lnTo>
                    <a:pt x="196" y="915"/>
                  </a:lnTo>
                  <a:lnTo>
                    <a:pt x="190" y="945"/>
                  </a:lnTo>
                  <a:lnTo>
                    <a:pt x="184" y="968"/>
                  </a:lnTo>
                  <a:lnTo>
                    <a:pt x="181" y="986"/>
                  </a:lnTo>
                  <a:lnTo>
                    <a:pt x="180" y="999"/>
                  </a:lnTo>
                  <a:lnTo>
                    <a:pt x="180" y="1009"/>
                  </a:lnTo>
                  <a:lnTo>
                    <a:pt x="184" y="1016"/>
                  </a:lnTo>
                  <a:lnTo>
                    <a:pt x="191" y="1022"/>
                  </a:lnTo>
                  <a:lnTo>
                    <a:pt x="200" y="1028"/>
                  </a:lnTo>
                  <a:lnTo>
                    <a:pt x="210" y="1034"/>
                  </a:lnTo>
                  <a:lnTo>
                    <a:pt x="218" y="1042"/>
                  </a:lnTo>
                  <a:lnTo>
                    <a:pt x="225" y="1050"/>
                  </a:lnTo>
                  <a:lnTo>
                    <a:pt x="227" y="1057"/>
                  </a:lnTo>
                  <a:lnTo>
                    <a:pt x="225" y="1062"/>
                  </a:lnTo>
                  <a:lnTo>
                    <a:pt x="217" y="1067"/>
                  </a:lnTo>
                  <a:lnTo>
                    <a:pt x="203" y="1068"/>
                  </a:lnTo>
                  <a:lnTo>
                    <a:pt x="189" y="1070"/>
                  </a:lnTo>
                  <a:lnTo>
                    <a:pt x="183" y="1075"/>
                  </a:lnTo>
                  <a:lnTo>
                    <a:pt x="183" y="1082"/>
                  </a:lnTo>
                  <a:lnTo>
                    <a:pt x="188" y="1089"/>
                  </a:lnTo>
                  <a:lnTo>
                    <a:pt x="194" y="1097"/>
                  </a:lnTo>
                  <a:lnTo>
                    <a:pt x="200" y="1104"/>
                  </a:lnTo>
                  <a:lnTo>
                    <a:pt x="206" y="1108"/>
                  </a:lnTo>
                  <a:lnTo>
                    <a:pt x="208" y="1111"/>
                  </a:lnTo>
                  <a:lnTo>
                    <a:pt x="206" y="1111"/>
                  </a:lnTo>
                  <a:lnTo>
                    <a:pt x="200" y="1110"/>
                  </a:lnTo>
                  <a:lnTo>
                    <a:pt x="191" y="1108"/>
                  </a:lnTo>
                  <a:lnTo>
                    <a:pt x="182" y="1108"/>
                  </a:lnTo>
                  <a:lnTo>
                    <a:pt x="172" y="1111"/>
                  </a:lnTo>
                  <a:lnTo>
                    <a:pt x="162" y="1115"/>
                  </a:lnTo>
                  <a:lnTo>
                    <a:pt x="157" y="1123"/>
                  </a:lnTo>
                  <a:lnTo>
                    <a:pt x="154" y="1135"/>
                  </a:lnTo>
                  <a:lnTo>
                    <a:pt x="157" y="1149"/>
                  </a:lnTo>
                  <a:lnTo>
                    <a:pt x="164" y="1163"/>
                  </a:lnTo>
                  <a:lnTo>
                    <a:pt x="173" y="1176"/>
                  </a:lnTo>
                  <a:lnTo>
                    <a:pt x="184" y="1187"/>
                  </a:lnTo>
                  <a:lnTo>
                    <a:pt x="196" y="1196"/>
                  </a:lnTo>
                  <a:lnTo>
                    <a:pt x="207" y="1201"/>
                  </a:lnTo>
                  <a:lnTo>
                    <a:pt x="219" y="1201"/>
                  </a:lnTo>
                  <a:lnTo>
                    <a:pt x="227" y="1195"/>
                  </a:lnTo>
                  <a:lnTo>
                    <a:pt x="234" y="1186"/>
                  </a:lnTo>
                  <a:lnTo>
                    <a:pt x="238" y="1178"/>
                  </a:lnTo>
                  <a:lnTo>
                    <a:pt x="244" y="1171"/>
                  </a:lnTo>
                  <a:lnTo>
                    <a:pt x="249" y="1165"/>
                  </a:lnTo>
                  <a:lnTo>
                    <a:pt x="252" y="1161"/>
                  </a:lnTo>
                  <a:lnTo>
                    <a:pt x="258" y="1158"/>
                  </a:lnTo>
                  <a:lnTo>
                    <a:pt x="263" y="1158"/>
                  </a:lnTo>
                  <a:lnTo>
                    <a:pt x="270" y="1159"/>
                  </a:lnTo>
                  <a:lnTo>
                    <a:pt x="278" y="1174"/>
                  </a:lnTo>
                  <a:lnTo>
                    <a:pt x="275" y="1202"/>
                  </a:lnTo>
                  <a:lnTo>
                    <a:pt x="267" y="1233"/>
                  </a:lnTo>
                  <a:lnTo>
                    <a:pt x="258" y="1255"/>
                  </a:lnTo>
                  <a:lnTo>
                    <a:pt x="252" y="1261"/>
                  </a:lnTo>
                  <a:lnTo>
                    <a:pt x="244" y="1265"/>
                  </a:lnTo>
                  <a:lnTo>
                    <a:pt x="234" y="1270"/>
                  </a:lnTo>
                  <a:lnTo>
                    <a:pt x="223" y="1273"/>
                  </a:lnTo>
                  <a:lnTo>
                    <a:pt x="212" y="1279"/>
                  </a:lnTo>
                  <a:lnTo>
                    <a:pt x="202" y="1285"/>
                  </a:lnTo>
                  <a:lnTo>
                    <a:pt x="192" y="1292"/>
                  </a:lnTo>
                  <a:lnTo>
                    <a:pt x="184" y="1302"/>
                  </a:lnTo>
                  <a:lnTo>
                    <a:pt x="177" y="1318"/>
                  </a:lnTo>
                  <a:lnTo>
                    <a:pt x="169" y="1340"/>
                  </a:lnTo>
                  <a:lnTo>
                    <a:pt x="161" y="1369"/>
                  </a:lnTo>
                  <a:lnTo>
                    <a:pt x="154" y="1399"/>
                  </a:lnTo>
                  <a:lnTo>
                    <a:pt x="149" y="1430"/>
                  </a:lnTo>
                  <a:lnTo>
                    <a:pt x="144" y="1459"/>
                  </a:lnTo>
                  <a:lnTo>
                    <a:pt x="142" y="1483"/>
                  </a:lnTo>
                  <a:lnTo>
                    <a:pt x="143" y="1500"/>
                  </a:lnTo>
                  <a:lnTo>
                    <a:pt x="146" y="1514"/>
                  </a:lnTo>
                  <a:lnTo>
                    <a:pt x="153" y="1530"/>
                  </a:lnTo>
                  <a:lnTo>
                    <a:pt x="160" y="1547"/>
                  </a:lnTo>
                  <a:lnTo>
                    <a:pt x="168" y="1566"/>
                  </a:lnTo>
                  <a:lnTo>
                    <a:pt x="174" y="1585"/>
                  </a:lnTo>
                  <a:lnTo>
                    <a:pt x="180" y="1606"/>
                  </a:lnTo>
                  <a:lnTo>
                    <a:pt x="181" y="1628"/>
                  </a:lnTo>
                  <a:lnTo>
                    <a:pt x="179" y="1650"/>
                  </a:lnTo>
                  <a:lnTo>
                    <a:pt x="176" y="1672"/>
                  </a:lnTo>
                  <a:lnTo>
                    <a:pt x="179" y="1694"/>
                  </a:lnTo>
                  <a:lnTo>
                    <a:pt x="184" y="1714"/>
                  </a:lnTo>
                  <a:lnTo>
                    <a:pt x="191" y="1735"/>
                  </a:lnTo>
                  <a:lnTo>
                    <a:pt x="200" y="1754"/>
                  </a:lnTo>
                  <a:lnTo>
                    <a:pt x="210" y="1772"/>
                  </a:lnTo>
                  <a:lnTo>
                    <a:pt x="219" y="1791"/>
                  </a:lnTo>
                  <a:lnTo>
                    <a:pt x="227" y="1807"/>
                  </a:lnTo>
                  <a:lnTo>
                    <a:pt x="235" y="1825"/>
                  </a:lnTo>
                  <a:lnTo>
                    <a:pt x="245" y="1847"/>
                  </a:lnTo>
                  <a:lnTo>
                    <a:pt x="257" y="1872"/>
                  </a:lnTo>
                  <a:lnTo>
                    <a:pt x="270" y="1897"/>
                  </a:lnTo>
                  <a:lnTo>
                    <a:pt x="283" y="1918"/>
                  </a:lnTo>
                  <a:lnTo>
                    <a:pt x="300" y="1937"/>
                  </a:lnTo>
                  <a:lnTo>
                    <a:pt x="315" y="1948"/>
                  </a:lnTo>
                  <a:lnTo>
                    <a:pt x="331" y="1951"/>
                  </a:lnTo>
                  <a:lnTo>
                    <a:pt x="346" y="1950"/>
                  </a:lnTo>
                  <a:lnTo>
                    <a:pt x="358" y="1953"/>
                  </a:lnTo>
                  <a:lnTo>
                    <a:pt x="370" y="1959"/>
                  </a:lnTo>
                  <a:lnTo>
                    <a:pt x="379" y="1967"/>
                  </a:lnTo>
                  <a:lnTo>
                    <a:pt x="386" y="1977"/>
                  </a:lnTo>
                  <a:lnTo>
                    <a:pt x="392" y="1988"/>
                  </a:lnTo>
                  <a:lnTo>
                    <a:pt x="395" y="1999"/>
                  </a:lnTo>
                  <a:lnTo>
                    <a:pt x="396" y="2011"/>
                  </a:lnTo>
                  <a:lnTo>
                    <a:pt x="398" y="2016"/>
                  </a:lnTo>
                  <a:lnTo>
                    <a:pt x="401" y="2022"/>
                  </a:lnTo>
                  <a:lnTo>
                    <a:pt x="406" y="2028"/>
                  </a:lnTo>
                  <a:lnTo>
                    <a:pt x="413" y="2032"/>
                  </a:lnTo>
                  <a:lnTo>
                    <a:pt x="421" y="2037"/>
                  </a:lnTo>
                  <a:lnTo>
                    <a:pt x="430" y="2042"/>
                  </a:lnTo>
                  <a:lnTo>
                    <a:pt x="439" y="2044"/>
                  </a:lnTo>
                  <a:lnTo>
                    <a:pt x="449" y="2046"/>
                  </a:lnTo>
                  <a:lnTo>
                    <a:pt x="460" y="2047"/>
                  </a:lnTo>
                  <a:lnTo>
                    <a:pt x="470" y="2046"/>
                  </a:lnTo>
                  <a:lnTo>
                    <a:pt x="479" y="2044"/>
                  </a:lnTo>
                  <a:lnTo>
                    <a:pt x="489" y="2039"/>
                  </a:lnTo>
                  <a:lnTo>
                    <a:pt x="497" y="2034"/>
                  </a:lnTo>
                  <a:lnTo>
                    <a:pt x="504" y="2024"/>
                  </a:lnTo>
                  <a:lnTo>
                    <a:pt x="508" y="2013"/>
                  </a:lnTo>
                  <a:lnTo>
                    <a:pt x="512" y="1998"/>
                  </a:lnTo>
                  <a:lnTo>
                    <a:pt x="515" y="1969"/>
                  </a:lnTo>
                  <a:lnTo>
                    <a:pt x="519" y="1947"/>
                  </a:lnTo>
                  <a:lnTo>
                    <a:pt x="522" y="1930"/>
                  </a:lnTo>
                  <a:lnTo>
                    <a:pt x="524" y="1916"/>
                  </a:lnTo>
                  <a:lnTo>
                    <a:pt x="529" y="1906"/>
                  </a:lnTo>
                  <a:lnTo>
                    <a:pt x="534" y="1898"/>
                  </a:lnTo>
                  <a:lnTo>
                    <a:pt x="539" y="1891"/>
                  </a:lnTo>
                  <a:lnTo>
                    <a:pt x="547" y="1884"/>
                  </a:lnTo>
                  <a:lnTo>
                    <a:pt x="557" y="1865"/>
                  </a:lnTo>
                  <a:lnTo>
                    <a:pt x="555" y="1840"/>
                  </a:lnTo>
                  <a:lnTo>
                    <a:pt x="551" y="1816"/>
                  </a:lnTo>
                  <a:lnTo>
                    <a:pt x="554" y="1800"/>
                  </a:lnTo>
                  <a:lnTo>
                    <a:pt x="561" y="1792"/>
                  </a:lnTo>
                  <a:lnTo>
                    <a:pt x="570" y="1779"/>
                  </a:lnTo>
                  <a:lnTo>
                    <a:pt x="582" y="1762"/>
                  </a:lnTo>
                  <a:lnTo>
                    <a:pt x="595" y="1741"/>
                  </a:lnTo>
                  <a:lnTo>
                    <a:pt x="605" y="1718"/>
                  </a:lnTo>
                  <a:lnTo>
                    <a:pt x="614" y="1695"/>
                  </a:lnTo>
                  <a:lnTo>
                    <a:pt x="620" y="1672"/>
                  </a:lnTo>
                  <a:lnTo>
                    <a:pt x="621" y="1650"/>
                  </a:lnTo>
                  <a:lnTo>
                    <a:pt x="622" y="1629"/>
                  </a:lnTo>
                  <a:lnTo>
                    <a:pt x="630" y="1607"/>
                  </a:lnTo>
                  <a:lnTo>
                    <a:pt x="642" y="1587"/>
                  </a:lnTo>
                  <a:lnTo>
                    <a:pt x="658" y="1567"/>
                  </a:lnTo>
                  <a:lnTo>
                    <a:pt x="675" y="1550"/>
                  </a:lnTo>
                  <a:lnTo>
                    <a:pt x="692" y="1536"/>
                  </a:lnTo>
                  <a:lnTo>
                    <a:pt x="707" y="1528"/>
                  </a:lnTo>
                  <a:lnTo>
                    <a:pt x="718" y="1524"/>
                  </a:lnTo>
                  <a:lnTo>
                    <a:pt x="728" y="1523"/>
                  </a:lnTo>
                  <a:lnTo>
                    <a:pt x="743" y="1519"/>
                  </a:lnTo>
                  <a:lnTo>
                    <a:pt x="760" y="1511"/>
                  </a:lnTo>
                  <a:lnTo>
                    <a:pt x="777" y="1498"/>
                  </a:lnTo>
                  <a:lnTo>
                    <a:pt x="795" y="1482"/>
                  </a:lnTo>
                  <a:lnTo>
                    <a:pt x="814" y="1461"/>
                  </a:lnTo>
                  <a:lnTo>
                    <a:pt x="831" y="1436"/>
                  </a:lnTo>
                  <a:lnTo>
                    <a:pt x="846" y="1405"/>
                  </a:lnTo>
                  <a:lnTo>
                    <a:pt x="858" y="1375"/>
                  </a:lnTo>
                  <a:lnTo>
                    <a:pt x="867" y="1354"/>
                  </a:lnTo>
                  <a:lnTo>
                    <a:pt x="875" y="1338"/>
                  </a:lnTo>
                  <a:lnTo>
                    <a:pt x="881" y="1327"/>
                  </a:lnTo>
                  <a:lnTo>
                    <a:pt x="888" y="1320"/>
                  </a:lnTo>
                  <a:lnTo>
                    <a:pt x="893" y="1316"/>
                  </a:lnTo>
                  <a:lnTo>
                    <a:pt x="901" y="1312"/>
                  </a:lnTo>
                  <a:lnTo>
                    <a:pt x="912" y="1309"/>
                  </a:lnTo>
                  <a:lnTo>
                    <a:pt x="919" y="1305"/>
                  </a:lnTo>
                  <a:lnTo>
                    <a:pt x="929" y="1299"/>
                  </a:lnTo>
                  <a:lnTo>
                    <a:pt x="943" y="1289"/>
                  </a:lnTo>
                  <a:lnTo>
                    <a:pt x="958" y="1279"/>
                  </a:lnTo>
                  <a:lnTo>
                    <a:pt x="974" y="1265"/>
                  </a:lnTo>
                  <a:lnTo>
                    <a:pt x="991" y="1251"/>
                  </a:lnTo>
                  <a:lnTo>
                    <a:pt x="1009" y="1236"/>
                  </a:lnTo>
                  <a:lnTo>
                    <a:pt x="1027" y="1220"/>
                  </a:lnTo>
                  <a:lnTo>
                    <a:pt x="1045" y="1204"/>
                  </a:lnTo>
                  <a:lnTo>
                    <a:pt x="1062" y="1188"/>
                  </a:lnTo>
                  <a:lnTo>
                    <a:pt x="1078" y="1173"/>
                  </a:lnTo>
                  <a:lnTo>
                    <a:pt x="1092" y="1158"/>
                  </a:lnTo>
                  <a:lnTo>
                    <a:pt x="1103" y="1143"/>
                  </a:lnTo>
                  <a:lnTo>
                    <a:pt x="1111" y="1130"/>
                  </a:lnTo>
                  <a:lnTo>
                    <a:pt x="1117" y="1120"/>
                  </a:lnTo>
                  <a:lnTo>
                    <a:pt x="1119" y="1111"/>
                  </a:lnTo>
                  <a:lnTo>
                    <a:pt x="1116" y="1097"/>
                  </a:lnTo>
                  <a:lnTo>
                    <a:pt x="1104" y="1087"/>
                  </a:lnTo>
                  <a:lnTo>
                    <a:pt x="1088" y="1080"/>
                  </a:lnTo>
                  <a:lnTo>
                    <a:pt x="1070" y="1077"/>
                  </a:lnTo>
                  <a:lnTo>
                    <a:pt x="1048" y="1077"/>
                  </a:lnTo>
                  <a:lnTo>
                    <a:pt x="1027" y="1082"/>
                  </a:lnTo>
                  <a:lnTo>
                    <a:pt x="1007" y="1088"/>
                  </a:lnTo>
                  <a:lnTo>
                    <a:pt x="991" y="1098"/>
                  </a:lnTo>
                  <a:lnTo>
                    <a:pt x="983" y="1105"/>
                  </a:lnTo>
                  <a:lnTo>
                    <a:pt x="983" y="1102"/>
                  </a:lnTo>
                  <a:lnTo>
                    <a:pt x="988" y="1093"/>
                  </a:lnTo>
                  <a:lnTo>
                    <a:pt x="995" y="1081"/>
                  </a:lnTo>
                  <a:lnTo>
                    <a:pt x="999" y="1066"/>
                  </a:lnTo>
                  <a:lnTo>
                    <a:pt x="998" y="1053"/>
                  </a:lnTo>
                  <a:lnTo>
                    <a:pt x="989" y="1043"/>
                  </a:lnTo>
                  <a:lnTo>
                    <a:pt x="967" y="1039"/>
                  </a:lnTo>
                  <a:lnTo>
                    <a:pt x="958" y="1038"/>
                  </a:lnTo>
                  <a:lnTo>
                    <a:pt x="961" y="1034"/>
                  </a:lnTo>
                  <a:lnTo>
                    <a:pt x="975" y="1028"/>
                  </a:lnTo>
                  <a:lnTo>
                    <a:pt x="994" y="1022"/>
                  </a:lnTo>
                  <a:lnTo>
                    <a:pt x="1015" y="1019"/>
                  </a:lnTo>
                  <a:lnTo>
                    <a:pt x="1035" y="1017"/>
                  </a:lnTo>
                  <a:lnTo>
                    <a:pt x="1051" y="1020"/>
                  </a:lnTo>
                  <a:lnTo>
                    <a:pt x="1058" y="1028"/>
                  </a:lnTo>
                  <a:lnTo>
                    <a:pt x="1063" y="1037"/>
                  </a:lnTo>
                  <a:lnTo>
                    <a:pt x="1071" y="1043"/>
                  </a:lnTo>
                  <a:lnTo>
                    <a:pt x="1082" y="1045"/>
                  </a:lnTo>
                  <a:lnTo>
                    <a:pt x="1094" y="1043"/>
                  </a:lnTo>
                  <a:lnTo>
                    <a:pt x="1105" y="1038"/>
                  </a:lnTo>
                  <a:lnTo>
                    <a:pt x="1116" y="1030"/>
                  </a:lnTo>
                  <a:lnTo>
                    <a:pt x="1123" y="1019"/>
                  </a:lnTo>
                  <a:lnTo>
                    <a:pt x="1125" y="1004"/>
                  </a:lnTo>
                  <a:lnTo>
                    <a:pt x="1124" y="989"/>
                  </a:lnTo>
                  <a:lnTo>
                    <a:pt x="1120" y="976"/>
                  </a:lnTo>
                  <a:lnTo>
                    <a:pt x="1115" y="966"/>
                  </a:lnTo>
                  <a:lnTo>
                    <a:pt x="1107" y="955"/>
                  </a:lnTo>
                  <a:lnTo>
                    <a:pt x="1096" y="946"/>
                  </a:lnTo>
                  <a:lnTo>
                    <a:pt x="1085" y="937"/>
                  </a:lnTo>
                  <a:lnTo>
                    <a:pt x="1070" y="929"/>
                  </a:lnTo>
                  <a:lnTo>
                    <a:pt x="1052" y="920"/>
                  </a:lnTo>
                  <a:lnTo>
                    <a:pt x="1036" y="913"/>
                  </a:lnTo>
                  <a:lnTo>
                    <a:pt x="1022" y="909"/>
                  </a:lnTo>
                  <a:lnTo>
                    <a:pt x="1013" y="908"/>
                  </a:lnTo>
                  <a:lnTo>
                    <a:pt x="1007" y="908"/>
                  </a:lnTo>
                  <a:lnTo>
                    <a:pt x="1003" y="908"/>
                  </a:lnTo>
                  <a:lnTo>
                    <a:pt x="1002" y="907"/>
                  </a:lnTo>
                  <a:lnTo>
                    <a:pt x="1002" y="903"/>
                  </a:lnTo>
                  <a:lnTo>
                    <a:pt x="1003" y="896"/>
                  </a:lnTo>
                  <a:lnTo>
                    <a:pt x="1009" y="891"/>
                  </a:lnTo>
                  <a:lnTo>
                    <a:pt x="1018" y="891"/>
                  </a:lnTo>
                  <a:lnTo>
                    <a:pt x="1029" y="893"/>
                  </a:lnTo>
                  <a:lnTo>
                    <a:pt x="1042" y="896"/>
                  </a:lnTo>
                  <a:lnTo>
                    <a:pt x="1051" y="899"/>
                  </a:lnTo>
                  <a:lnTo>
                    <a:pt x="1058" y="898"/>
                  </a:lnTo>
                  <a:lnTo>
                    <a:pt x="1059" y="892"/>
                  </a:lnTo>
                  <a:lnTo>
                    <a:pt x="1052" y="878"/>
                  </a:lnTo>
                  <a:lnTo>
                    <a:pt x="1041" y="862"/>
                  </a:lnTo>
                  <a:lnTo>
                    <a:pt x="1030" y="848"/>
                  </a:lnTo>
                  <a:lnTo>
                    <a:pt x="1021" y="838"/>
                  </a:lnTo>
                  <a:lnTo>
                    <a:pt x="1014" y="830"/>
                  </a:lnTo>
                  <a:lnTo>
                    <a:pt x="1010" y="823"/>
                  </a:lnTo>
                  <a:lnTo>
                    <a:pt x="1009" y="818"/>
                  </a:lnTo>
                  <a:lnTo>
                    <a:pt x="1013" y="815"/>
                  </a:lnTo>
                  <a:lnTo>
                    <a:pt x="1021" y="812"/>
                  </a:lnTo>
                  <a:lnTo>
                    <a:pt x="1033" y="808"/>
                  </a:lnTo>
                  <a:lnTo>
                    <a:pt x="1043" y="801"/>
                  </a:lnTo>
                  <a:lnTo>
                    <a:pt x="1051" y="790"/>
                  </a:lnTo>
                  <a:lnTo>
                    <a:pt x="1059" y="780"/>
                  </a:lnTo>
                  <a:lnTo>
                    <a:pt x="1064" y="767"/>
                  </a:lnTo>
                  <a:lnTo>
                    <a:pt x="1067" y="756"/>
                  </a:lnTo>
                  <a:lnTo>
                    <a:pt x="1067" y="744"/>
                  </a:lnTo>
                  <a:lnTo>
                    <a:pt x="1064" y="734"/>
                  </a:lnTo>
                  <a:lnTo>
                    <a:pt x="1062" y="725"/>
                  </a:lnTo>
                  <a:lnTo>
                    <a:pt x="1063" y="716"/>
                  </a:lnTo>
                  <a:lnTo>
                    <a:pt x="1066" y="706"/>
                  </a:lnTo>
                  <a:lnTo>
                    <a:pt x="1071" y="698"/>
                  </a:lnTo>
                  <a:lnTo>
                    <a:pt x="1074" y="689"/>
                  </a:lnTo>
                  <a:lnTo>
                    <a:pt x="1075" y="680"/>
                  </a:lnTo>
                  <a:lnTo>
                    <a:pt x="1072" y="672"/>
                  </a:lnTo>
                  <a:lnTo>
                    <a:pt x="1064" y="663"/>
                  </a:lnTo>
                  <a:lnTo>
                    <a:pt x="1056" y="655"/>
                  </a:lnTo>
                  <a:lnTo>
                    <a:pt x="1051" y="646"/>
                  </a:lnTo>
                  <a:lnTo>
                    <a:pt x="1051" y="640"/>
                  </a:lnTo>
                  <a:lnTo>
                    <a:pt x="1052" y="632"/>
                  </a:lnTo>
                  <a:lnTo>
                    <a:pt x="1054" y="625"/>
                  </a:lnTo>
                  <a:lnTo>
                    <a:pt x="1055" y="618"/>
                  </a:lnTo>
                  <a:lnTo>
                    <a:pt x="1052" y="610"/>
                  </a:lnTo>
                  <a:lnTo>
                    <a:pt x="1045" y="602"/>
                  </a:lnTo>
                  <a:lnTo>
                    <a:pt x="1034" y="592"/>
                  </a:lnTo>
                  <a:lnTo>
                    <a:pt x="1020" y="582"/>
                  </a:lnTo>
                  <a:lnTo>
                    <a:pt x="1005" y="570"/>
                  </a:lnTo>
                  <a:lnTo>
                    <a:pt x="990" y="559"/>
                  </a:lnTo>
                  <a:lnTo>
                    <a:pt x="980" y="547"/>
                  </a:lnTo>
                  <a:lnTo>
                    <a:pt x="974" y="535"/>
                  </a:lnTo>
                  <a:lnTo>
                    <a:pt x="975" y="523"/>
                  </a:lnTo>
                  <a:lnTo>
                    <a:pt x="986" y="512"/>
                  </a:lnTo>
                  <a:lnTo>
                    <a:pt x="998" y="501"/>
                  </a:lnTo>
                  <a:lnTo>
                    <a:pt x="1006" y="491"/>
                  </a:lnTo>
                  <a:lnTo>
                    <a:pt x="1010" y="482"/>
                  </a:lnTo>
                  <a:lnTo>
                    <a:pt x="1010" y="474"/>
                  </a:lnTo>
                  <a:lnTo>
                    <a:pt x="1006" y="468"/>
                  </a:lnTo>
                  <a:lnTo>
                    <a:pt x="999" y="463"/>
                  </a:lnTo>
                  <a:lnTo>
                    <a:pt x="990" y="460"/>
                  </a:lnTo>
                  <a:lnTo>
                    <a:pt x="979" y="459"/>
                  </a:lnTo>
                  <a:lnTo>
                    <a:pt x="969" y="456"/>
                  </a:lnTo>
                  <a:lnTo>
                    <a:pt x="964" y="452"/>
                  </a:lnTo>
                  <a:lnTo>
                    <a:pt x="960" y="444"/>
                  </a:lnTo>
                  <a:lnTo>
                    <a:pt x="958" y="436"/>
                  </a:lnTo>
                  <a:lnTo>
                    <a:pt x="956" y="428"/>
                  </a:lnTo>
                  <a:lnTo>
                    <a:pt x="952" y="421"/>
                  </a:lnTo>
                  <a:lnTo>
                    <a:pt x="946" y="416"/>
                  </a:lnTo>
                  <a:lnTo>
                    <a:pt x="937" y="416"/>
                  </a:lnTo>
                  <a:lnTo>
                    <a:pt x="920" y="405"/>
                  </a:lnTo>
                  <a:lnTo>
                    <a:pt x="913" y="371"/>
                  </a:lnTo>
                  <a:lnTo>
                    <a:pt x="912" y="328"/>
                  </a:lnTo>
                  <a:lnTo>
                    <a:pt x="912" y="290"/>
                  </a:lnTo>
                  <a:lnTo>
                    <a:pt x="914" y="263"/>
                  </a:lnTo>
                  <a:lnTo>
                    <a:pt x="920" y="240"/>
                  </a:lnTo>
                  <a:lnTo>
                    <a:pt x="922" y="219"/>
                  </a:lnTo>
                  <a:lnTo>
                    <a:pt x="919" y="195"/>
                  </a:lnTo>
                  <a:lnTo>
                    <a:pt x="917" y="173"/>
                  </a:lnTo>
                  <a:lnTo>
                    <a:pt x="924" y="146"/>
                  </a:lnTo>
                  <a:lnTo>
                    <a:pt x="934" y="120"/>
                  </a:lnTo>
                  <a:lnTo>
                    <a:pt x="939" y="95"/>
                  </a:lnTo>
                  <a:lnTo>
                    <a:pt x="939" y="84"/>
                  </a:lnTo>
                  <a:lnTo>
                    <a:pt x="937" y="75"/>
                  </a:lnTo>
                  <a:lnTo>
                    <a:pt x="932" y="68"/>
                  </a:lnTo>
                  <a:lnTo>
                    <a:pt x="924" y="62"/>
                  </a:lnTo>
                  <a:lnTo>
                    <a:pt x="917" y="60"/>
                  </a:lnTo>
                  <a:lnTo>
                    <a:pt x="911" y="59"/>
                  </a:lnTo>
                  <a:lnTo>
                    <a:pt x="904" y="59"/>
                  </a:lnTo>
                  <a:lnTo>
                    <a:pt x="898" y="59"/>
                  </a:lnTo>
                  <a:lnTo>
                    <a:pt x="889" y="62"/>
                  </a:lnTo>
                  <a:lnTo>
                    <a:pt x="879" y="68"/>
                  </a:lnTo>
                  <a:lnTo>
                    <a:pt x="871" y="76"/>
                  </a:lnTo>
                  <a:lnTo>
                    <a:pt x="863" y="84"/>
                  </a:lnTo>
                  <a:lnTo>
                    <a:pt x="856" y="93"/>
                  </a:lnTo>
                  <a:lnTo>
                    <a:pt x="851" y="104"/>
                  </a:lnTo>
                  <a:lnTo>
                    <a:pt x="845" y="113"/>
                  </a:lnTo>
                  <a:lnTo>
                    <a:pt x="839" y="122"/>
                  </a:lnTo>
                  <a:lnTo>
                    <a:pt x="832" y="133"/>
                  </a:lnTo>
                  <a:lnTo>
                    <a:pt x="826" y="140"/>
                  </a:lnTo>
                  <a:lnTo>
                    <a:pt x="821" y="143"/>
                  </a:lnTo>
                  <a:lnTo>
                    <a:pt x="816" y="144"/>
                  </a:lnTo>
                  <a:lnTo>
                    <a:pt x="813" y="143"/>
                  </a:lnTo>
                  <a:lnTo>
                    <a:pt x="809" y="140"/>
                  </a:lnTo>
                  <a:lnTo>
                    <a:pt x="806" y="133"/>
                  </a:lnTo>
                  <a:lnTo>
                    <a:pt x="803" y="122"/>
                  </a:lnTo>
                  <a:lnTo>
                    <a:pt x="800" y="114"/>
                  </a:lnTo>
                  <a:lnTo>
                    <a:pt x="795" y="110"/>
                  </a:lnTo>
                  <a:lnTo>
                    <a:pt x="790" y="111"/>
                  </a:lnTo>
                  <a:lnTo>
                    <a:pt x="783" y="114"/>
                  </a:lnTo>
                  <a:lnTo>
                    <a:pt x="776" y="120"/>
                  </a:lnTo>
                  <a:lnTo>
                    <a:pt x="769" y="128"/>
                  </a:lnTo>
                  <a:lnTo>
                    <a:pt x="761" y="137"/>
                  </a:lnTo>
                  <a:lnTo>
                    <a:pt x="754" y="146"/>
                  </a:lnTo>
                  <a:lnTo>
                    <a:pt x="750" y="151"/>
                  </a:lnTo>
                  <a:lnTo>
                    <a:pt x="750" y="149"/>
                  </a:lnTo>
                  <a:lnTo>
                    <a:pt x="753" y="142"/>
                  </a:lnTo>
                  <a:lnTo>
                    <a:pt x="755" y="133"/>
                  </a:lnTo>
                  <a:lnTo>
                    <a:pt x="754" y="121"/>
                  </a:lnTo>
                  <a:lnTo>
                    <a:pt x="749" y="112"/>
                  </a:lnTo>
                  <a:lnTo>
                    <a:pt x="738" y="106"/>
                  </a:lnTo>
                  <a:lnTo>
                    <a:pt x="718" y="105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7" name="Freeform 426"/>
            <p:cNvSpPr>
              <a:spLocks/>
            </p:cNvSpPr>
            <p:nvPr/>
          </p:nvSpPr>
          <p:spPr bwMode="auto">
            <a:xfrm>
              <a:off x="1751013" y="2073275"/>
              <a:ext cx="41275" cy="36513"/>
            </a:xfrm>
            <a:custGeom>
              <a:avLst/>
              <a:gdLst>
                <a:gd name="T0" fmla="*/ 2147483646 w 40"/>
                <a:gd name="T1" fmla="*/ 2147483646 h 36"/>
                <a:gd name="T2" fmla="*/ 2147483646 w 40"/>
                <a:gd name="T3" fmla="*/ 2147483646 h 36"/>
                <a:gd name="T4" fmla="*/ 2147483646 w 40"/>
                <a:gd name="T5" fmla="*/ 2147483646 h 36"/>
                <a:gd name="T6" fmla="*/ 2147483646 w 40"/>
                <a:gd name="T7" fmla="*/ 2147483646 h 36"/>
                <a:gd name="T8" fmla="*/ 2147483646 w 40"/>
                <a:gd name="T9" fmla="*/ 2147483646 h 36"/>
                <a:gd name="T10" fmla="*/ 2147483646 w 40"/>
                <a:gd name="T11" fmla="*/ 2147483646 h 36"/>
                <a:gd name="T12" fmla="*/ 2147483646 w 40"/>
                <a:gd name="T13" fmla="*/ 2147483646 h 36"/>
                <a:gd name="T14" fmla="*/ 2147483646 w 40"/>
                <a:gd name="T15" fmla="*/ 2147483646 h 36"/>
                <a:gd name="T16" fmla="*/ 2147483646 w 40"/>
                <a:gd name="T17" fmla="*/ 2147483646 h 36"/>
                <a:gd name="T18" fmla="*/ 2147483646 w 40"/>
                <a:gd name="T19" fmla="*/ 2147483646 h 36"/>
                <a:gd name="T20" fmla="*/ 2147483646 w 40"/>
                <a:gd name="T21" fmla="*/ 2147483646 h 36"/>
                <a:gd name="T22" fmla="*/ 2147483646 w 40"/>
                <a:gd name="T23" fmla="*/ 2147483646 h 36"/>
                <a:gd name="T24" fmla="*/ 2147483646 w 40"/>
                <a:gd name="T25" fmla="*/ 2147483646 h 36"/>
                <a:gd name="T26" fmla="*/ 2147483646 w 40"/>
                <a:gd name="T27" fmla="*/ 2147483646 h 36"/>
                <a:gd name="T28" fmla="*/ 0 w 40"/>
                <a:gd name="T29" fmla="*/ 2147483646 h 36"/>
                <a:gd name="T30" fmla="*/ 2147483646 w 40"/>
                <a:gd name="T31" fmla="*/ 2147483646 h 36"/>
                <a:gd name="T32" fmla="*/ 2147483646 w 40"/>
                <a:gd name="T33" fmla="*/ 2147483646 h 36"/>
                <a:gd name="T34" fmla="*/ 2147483646 w 40"/>
                <a:gd name="T35" fmla="*/ 2147483646 h 36"/>
                <a:gd name="T36" fmla="*/ 2147483646 w 40"/>
                <a:gd name="T37" fmla="*/ 2147483646 h 36"/>
                <a:gd name="T38" fmla="*/ 2147483646 w 40"/>
                <a:gd name="T39" fmla="*/ 0 h 36"/>
                <a:gd name="T40" fmla="*/ 2147483646 w 40"/>
                <a:gd name="T41" fmla="*/ 2147483646 h 36"/>
                <a:gd name="T42" fmla="*/ 2147483646 w 40"/>
                <a:gd name="T43" fmla="*/ 2147483646 h 36"/>
                <a:gd name="T44" fmla="*/ 2147483646 w 40"/>
                <a:gd name="T45" fmla="*/ 2147483646 h 36"/>
                <a:gd name="T46" fmla="*/ 2147483646 w 40"/>
                <a:gd name="T47" fmla="*/ 2147483646 h 36"/>
                <a:gd name="T48" fmla="*/ 2147483646 w 40"/>
                <a:gd name="T49" fmla="*/ 2147483646 h 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" h="36">
                  <a:moveTo>
                    <a:pt x="39" y="19"/>
                  </a:moveTo>
                  <a:lnTo>
                    <a:pt x="38" y="21"/>
                  </a:lnTo>
                  <a:lnTo>
                    <a:pt x="35" y="25"/>
                  </a:lnTo>
                  <a:lnTo>
                    <a:pt x="31" y="29"/>
                  </a:lnTo>
                  <a:lnTo>
                    <a:pt x="27" y="33"/>
                  </a:lnTo>
                  <a:lnTo>
                    <a:pt x="23" y="35"/>
                  </a:lnTo>
                  <a:lnTo>
                    <a:pt x="18" y="36"/>
                  </a:lnTo>
                  <a:lnTo>
                    <a:pt x="13" y="36"/>
                  </a:lnTo>
                  <a:lnTo>
                    <a:pt x="12" y="36"/>
                  </a:lnTo>
                  <a:lnTo>
                    <a:pt x="11" y="35"/>
                  </a:lnTo>
                  <a:lnTo>
                    <a:pt x="10" y="33"/>
                  </a:lnTo>
                  <a:lnTo>
                    <a:pt x="8" y="31"/>
                  </a:lnTo>
                  <a:lnTo>
                    <a:pt x="4" y="27"/>
                  </a:lnTo>
                  <a:lnTo>
                    <a:pt x="1" y="24"/>
                  </a:lnTo>
                  <a:lnTo>
                    <a:pt x="0" y="19"/>
                  </a:lnTo>
                  <a:lnTo>
                    <a:pt x="1" y="16"/>
                  </a:lnTo>
                  <a:lnTo>
                    <a:pt x="7" y="11"/>
                  </a:lnTo>
                  <a:lnTo>
                    <a:pt x="12" y="6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31" y="3"/>
                  </a:lnTo>
                  <a:lnTo>
                    <a:pt x="37" y="6"/>
                  </a:lnTo>
                  <a:lnTo>
                    <a:pt x="40" y="11"/>
                  </a:lnTo>
                  <a:lnTo>
                    <a:pt x="39" y="1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8" name="Freeform 427"/>
            <p:cNvSpPr>
              <a:spLocks/>
            </p:cNvSpPr>
            <p:nvPr/>
          </p:nvSpPr>
          <p:spPr bwMode="auto">
            <a:xfrm>
              <a:off x="2103438" y="2368550"/>
              <a:ext cx="0" cy="4763"/>
            </a:xfrm>
            <a:custGeom>
              <a:avLst/>
              <a:gdLst>
                <a:gd name="T0" fmla="*/ 1 w 1"/>
                <a:gd name="T1" fmla="*/ 2147483646 h 4"/>
                <a:gd name="T2" fmla="*/ 1 w 1"/>
                <a:gd name="T3" fmla="*/ 2147483646 h 4"/>
                <a:gd name="T4" fmla="*/ 1 w 1"/>
                <a:gd name="T5" fmla="*/ 2147483646 h 4"/>
                <a:gd name="T6" fmla="*/ 0 w 1"/>
                <a:gd name="T7" fmla="*/ 0 h 4"/>
                <a:gd name="T8" fmla="*/ 0 w 1"/>
                <a:gd name="T9" fmla="*/ 0 h 4"/>
                <a:gd name="T10" fmla="*/ 1 w 1"/>
                <a:gd name="T11" fmla="*/ 2147483646 h 4"/>
                <a:gd name="T12" fmla="*/ 1 w 1"/>
                <a:gd name="T13" fmla="*/ 2147483646 h 4"/>
                <a:gd name="T14" fmla="*/ 1 w 1"/>
                <a:gd name="T15" fmla="*/ 2147483646 h 4"/>
                <a:gd name="T16" fmla="*/ 1 w 1"/>
                <a:gd name="T17" fmla="*/ 2147483646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" h="4">
                  <a:moveTo>
                    <a:pt x="1" y="2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19" name="Freeform 428"/>
            <p:cNvSpPr>
              <a:spLocks/>
            </p:cNvSpPr>
            <p:nvPr/>
          </p:nvSpPr>
          <p:spPr bwMode="auto">
            <a:xfrm>
              <a:off x="2460625" y="2401888"/>
              <a:ext cx="3175" cy="6350"/>
            </a:xfrm>
            <a:custGeom>
              <a:avLst/>
              <a:gdLst>
                <a:gd name="T0" fmla="*/ 2147483646 w 5"/>
                <a:gd name="T1" fmla="*/ 2147483646 h 8"/>
                <a:gd name="T2" fmla="*/ 2147483646 w 5"/>
                <a:gd name="T3" fmla="*/ 2147483646 h 8"/>
                <a:gd name="T4" fmla="*/ 2147483646 w 5"/>
                <a:gd name="T5" fmla="*/ 2147483646 h 8"/>
                <a:gd name="T6" fmla="*/ 2147483646 w 5"/>
                <a:gd name="T7" fmla="*/ 2147483646 h 8"/>
                <a:gd name="T8" fmla="*/ 2147483646 w 5"/>
                <a:gd name="T9" fmla="*/ 0 h 8"/>
                <a:gd name="T10" fmla="*/ 0 w 5"/>
                <a:gd name="T11" fmla="*/ 0 h 8"/>
                <a:gd name="T12" fmla="*/ 0 w 5"/>
                <a:gd name="T13" fmla="*/ 2147483646 h 8"/>
                <a:gd name="T14" fmla="*/ 2147483646 w 5"/>
                <a:gd name="T15" fmla="*/ 2147483646 h 8"/>
                <a:gd name="T16" fmla="*/ 2147483646 w 5"/>
                <a:gd name="T17" fmla="*/ 2147483646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lnTo>
                    <a:pt x="5" y="6"/>
                  </a:lnTo>
                  <a:lnTo>
                    <a:pt x="5" y="5"/>
                  </a:lnTo>
                  <a:lnTo>
                    <a:pt x="5" y="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5"/>
                  </a:lnTo>
                  <a:lnTo>
                    <a:pt x="5" y="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0" name="Freeform 429"/>
            <p:cNvSpPr>
              <a:spLocks/>
            </p:cNvSpPr>
            <p:nvPr/>
          </p:nvSpPr>
          <p:spPr bwMode="auto">
            <a:xfrm>
              <a:off x="2109788" y="1984375"/>
              <a:ext cx="14287" cy="142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2147483646 w 14"/>
                <a:gd name="T7" fmla="*/ 2147483646 h 15"/>
                <a:gd name="T8" fmla="*/ 2147483646 w 14"/>
                <a:gd name="T9" fmla="*/ 2147483646 h 15"/>
                <a:gd name="T10" fmla="*/ 2147483646 w 14"/>
                <a:gd name="T11" fmla="*/ 2147483646 h 15"/>
                <a:gd name="T12" fmla="*/ 2147483646 w 14"/>
                <a:gd name="T13" fmla="*/ 2147483646 h 15"/>
                <a:gd name="T14" fmla="*/ 2147483646 w 14"/>
                <a:gd name="T15" fmla="*/ 2147483646 h 15"/>
                <a:gd name="T16" fmla="*/ 2147483646 w 14"/>
                <a:gd name="T17" fmla="*/ 0 h 15"/>
                <a:gd name="T18" fmla="*/ 2147483646 w 14"/>
                <a:gd name="T19" fmla="*/ 2147483646 h 15"/>
                <a:gd name="T20" fmla="*/ 2147483646 w 14"/>
                <a:gd name="T21" fmla="*/ 2147483646 h 15"/>
                <a:gd name="T22" fmla="*/ 2147483646 w 14"/>
                <a:gd name="T23" fmla="*/ 2147483646 h 15"/>
                <a:gd name="T24" fmla="*/ 0 w 14"/>
                <a:gd name="T25" fmla="*/ 2147483646 h 15"/>
                <a:gd name="T26" fmla="*/ 2147483646 w 14"/>
                <a:gd name="T27" fmla="*/ 2147483646 h 15"/>
                <a:gd name="T28" fmla="*/ 2147483646 w 14"/>
                <a:gd name="T29" fmla="*/ 2147483646 h 15"/>
                <a:gd name="T30" fmla="*/ 2147483646 w 14"/>
                <a:gd name="T31" fmla="*/ 2147483646 h 15"/>
                <a:gd name="T32" fmla="*/ 2147483646 w 14"/>
                <a:gd name="T33" fmla="*/ 2147483646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15">
                  <a:moveTo>
                    <a:pt x="2" y="7"/>
                  </a:moveTo>
                  <a:lnTo>
                    <a:pt x="9" y="13"/>
                  </a:lnTo>
                  <a:lnTo>
                    <a:pt x="14" y="15"/>
                  </a:lnTo>
                  <a:lnTo>
                    <a:pt x="14" y="14"/>
                  </a:lnTo>
                  <a:lnTo>
                    <a:pt x="10" y="7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6" y="1"/>
                  </a:lnTo>
                  <a:lnTo>
                    <a:pt x="3" y="2"/>
                  </a:lnTo>
                  <a:lnTo>
                    <a:pt x="2" y="3"/>
                  </a:lnTo>
                  <a:lnTo>
                    <a:pt x="0" y="5"/>
                  </a:lnTo>
                  <a:lnTo>
                    <a:pt x="1" y="6"/>
                  </a:lnTo>
                  <a:lnTo>
                    <a:pt x="2" y="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1" name="Freeform 430"/>
            <p:cNvSpPr>
              <a:spLocks/>
            </p:cNvSpPr>
            <p:nvPr/>
          </p:nvSpPr>
          <p:spPr bwMode="auto">
            <a:xfrm>
              <a:off x="2297113" y="2452688"/>
              <a:ext cx="144462" cy="120650"/>
            </a:xfrm>
            <a:custGeom>
              <a:avLst/>
              <a:gdLst>
                <a:gd name="T0" fmla="*/ 2147483646 w 135"/>
                <a:gd name="T1" fmla="*/ 2147483646 h 119"/>
                <a:gd name="T2" fmla="*/ 2147483646 w 135"/>
                <a:gd name="T3" fmla="*/ 2147483646 h 119"/>
                <a:gd name="T4" fmla="*/ 2147483646 w 135"/>
                <a:gd name="T5" fmla="*/ 2147483646 h 119"/>
                <a:gd name="T6" fmla="*/ 2147483646 w 135"/>
                <a:gd name="T7" fmla="*/ 2147483646 h 119"/>
                <a:gd name="T8" fmla="*/ 2147483646 w 135"/>
                <a:gd name="T9" fmla="*/ 2147483646 h 119"/>
                <a:gd name="T10" fmla="*/ 2147483646 w 135"/>
                <a:gd name="T11" fmla="*/ 2147483646 h 119"/>
                <a:gd name="T12" fmla="*/ 2147483646 w 135"/>
                <a:gd name="T13" fmla="*/ 2147483646 h 119"/>
                <a:gd name="T14" fmla="*/ 2147483646 w 135"/>
                <a:gd name="T15" fmla="*/ 2147483646 h 119"/>
                <a:gd name="T16" fmla="*/ 2147483646 w 135"/>
                <a:gd name="T17" fmla="*/ 2147483646 h 119"/>
                <a:gd name="T18" fmla="*/ 2147483646 w 135"/>
                <a:gd name="T19" fmla="*/ 2147483646 h 119"/>
                <a:gd name="T20" fmla="*/ 2147483646 w 135"/>
                <a:gd name="T21" fmla="*/ 2147483646 h 119"/>
                <a:gd name="T22" fmla="*/ 2147483646 w 135"/>
                <a:gd name="T23" fmla="*/ 2147483646 h 119"/>
                <a:gd name="T24" fmla="*/ 2147483646 w 135"/>
                <a:gd name="T25" fmla="*/ 2147483646 h 119"/>
                <a:gd name="T26" fmla="*/ 2147483646 w 135"/>
                <a:gd name="T27" fmla="*/ 2147483646 h 119"/>
                <a:gd name="T28" fmla="*/ 2147483646 w 135"/>
                <a:gd name="T29" fmla="*/ 2147483646 h 119"/>
                <a:gd name="T30" fmla="*/ 2147483646 w 135"/>
                <a:gd name="T31" fmla="*/ 2147483646 h 119"/>
                <a:gd name="T32" fmla="*/ 2147483646 w 135"/>
                <a:gd name="T33" fmla="*/ 2147483646 h 119"/>
                <a:gd name="T34" fmla="*/ 2147483646 w 135"/>
                <a:gd name="T35" fmla="*/ 2147483646 h 119"/>
                <a:gd name="T36" fmla="*/ 2147483646 w 135"/>
                <a:gd name="T37" fmla="*/ 2147483646 h 119"/>
                <a:gd name="T38" fmla="*/ 2147483646 w 135"/>
                <a:gd name="T39" fmla="*/ 2147483646 h 119"/>
                <a:gd name="T40" fmla="*/ 2147483646 w 135"/>
                <a:gd name="T41" fmla="*/ 2147483646 h 119"/>
                <a:gd name="T42" fmla="*/ 2147483646 w 135"/>
                <a:gd name="T43" fmla="*/ 2147483646 h 119"/>
                <a:gd name="T44" fmla="*/ 2147483646 w 135"/>
                <a:gd name="T45" fmla="*/ 2147483646 h 119"/>
                <a:gd name="T46" fmla="*/ 2147483646 w 135"/>
                <a:gd name="T47" fmla="*/ 2147483646 h 119"/>
                <a:gd name="T48" fmla="*/ 2147483646 w 135"/>
                <a:gd name="T49" fmla="*/ 2147483646 h 119"/>
                <a:gd name="T50" fmla="*/ 2147483646 w 135"/>
                <a:gd name="T51" fmla="*/ 2147483646 h 119"/>
                <a:gd name="T52" fmla="*/ 2147483646 w 135"/>
                <a:gd name="T53" fmla="*/ 2147483646 h 119"/>
                <a:gd name="T54" fmla="*/ 2147483646 w 135"/>
                <a:gd name="T55" fmla="*/ 2147483646 h 119"/>
                <a:gd name="T56" fmla="*/ 2147483646 w 135"/>
                <a:gd name="T57" fmla="*/ 2147483646 h 119"/>
                <a:gd name="T58" fmla="*/ 2147483646 w 135"/>
                <a:gd name="T59" fmla="*/ 2147483646 h 119"/>
                <a:gd name="T60" fmla="*/ 2147483646 w 135"/>
                <a:gd name="T61" fmla="*/ 2147483646 h 119"/>
                <a:gd name="T62" fmla="*/ 2147483646 w 135"/>
                <a:gd name="T63" fmla="*/ 2147483646 h 119"/>
                <a:gd name="T64" fmla="*/ 2147483646 w 135"/>
                <a:gd name="T65" fmla="*/ 2147483646 h 119"/>
                <a:gd name="T66" fmla="*/ 2147483646 w 135"/>
                <a:gd name="T67" fmla="*/ 2147483646 h 119"/>
                <a:gd name="T68" fmla="*/ 2147483646 w 135"/>
                <a:gd name="T69" fmla="*/ 2147483646 h 119"/>
                <a:gd name="T70" fmla="*/ 2147483646 w 135"/>
                <a:gd name="T71" fmla="*/ 2147483646 h 119"/>
                <a:gd name="T72" fmla="*/ 2147483646 w 135"/>
                <a:gd name="T73" fmla="*/ 2147483646 h 119"/>
                <a:gd name="T74" fmla="*/ 2147483646 w 135"/>
                <a:gd name="T75" fmla="*/ 2147483646 h 119"/>
                <a:gd name="T76" fmla="*/ 2147483646 w 135"/>
                <a:gd name="T77" fmla="*/ 2147483646 h 119"/>
                <a:gd name="T78" fmla="*/ 2147483646 w 135"/>
                <a:gd name="T79" fmla="*/ 2147483646 h 119"/>
                <a:gd name="T80" fmla="*/ 2147483646 w 135"/>
                <a:gd name="T81" fmla="*/ 2147483646 h 1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5" h="119">
                  <a:moveTo>
                    <a:pt x="122" y="59"/>
                  </a:moveTo>
                  <a:lnTo>
                    <a:pt x="124" y="60"/>
                  </a:lnTo>
                  <a:lnTo>
                    <a:pt x="130" y="62"/>
                  </a:lnTo>
                  <a:lnTo>
                    <a:pt x="135" y="67"/>
                  </a:lnTo>
                  <a:lnTo>
                    <a:pt x="133" y="71"/>
                  </a:lnTo>
                  <a:lnTo>
                    <a:pt x="129" y="76"/>
                  </a:lnTo>
                  <a:lnTo>
                    <a:pt x="126" y="78"/>
                  </a:lnTo>
                  <a:lnTo>
                    <a:pt x="124" y="81"/>
                  </a:lnTo>
                  <a:lnTo>
                    <a:pt x="121" y="83"/>
                  </a:lnTo>
                  <a:lnTo>
                    <a:pt x="118" y="83"/>
                  </a:lnTo>
                  <a:lnTo>
                    <a:pt x="116" y="83"/>
                  </a:lnTo>
                  <a:lnTo>
                    <a:pt x="114" y="82"/>
                  </a:lnTo>
                  <a:lnTo>
                    <a:pt x="108" y="79"/>
                  </a:lnTo>
                  <a:lnTo>
                    <a:pt x="101" y="77"/>
                  </a:lnTo>
                  <a:lnTo>
                    <a:pt x="95" y="75"/>
                  </a:lnTo>
                  <a:lnTo>
                    <a:pt x="91" y="74"/>
                  </a:lnTo>
                  <a:lnTo>
                    <a:pt x="86" y="71"/>
                  </a:lnTo>
                  <a:lnTo>
                    <a:pt x="82" y="68"/>
                  </a:lnTo>
                  <a:lnTo>
                    <a:pt x="77" y="66"/>
                  </a:lnTo>
                  <a:lnTo>
                    <a:pt x="72" y="66"/>
                  </a:lnTo>
                  <a:lnTo>
                    <a:pt x="70" y="70"/>
                  </a:lnTo>
                  <a:lnTo>
                    <a:pt x="71" y="78"/>
                  </a:lnTo>
                  <a:lnTo>
                    <a:pt x="72" y="85"/>
                  </a:lnTo>
                  <a:lnTo>
                    <a:pt x="72" y="92"/>
                  </a:lnTo>
                  <a:lnTo>
                    <a:pt x="68" y="96"/>
                  </a:lnTo>
                  <a:lnTo>
                    <a:pt x="61" y="99"/>
                  </a:lnTo>
                  <a:lnTo>
                    <a:pt x="58" y="102"/>
                  </a:lnTo>
                  <a:lnTo>
                    <a:pt x="57" y="107"/>
                  </a:lnTo>
                  <a:lnTo>
                    <a:pt x="56" y="111"/>
                  </a:lnTo>
                  <a:lnTo>
                    <a:pt x="53" y="114"/>
                  </a:lnTo>
                  <a:lnTo>
                    <a:pt x="48" y="117"/>
                  </a:lnTo>
                  <a:lnTo>
                    <a:pt x="44" y="119"/>
                  </a:lnTo>
                  <a:lnTo>
                    <a:pt x="40" y="116"/>
                  </a:lnTo>
                  <a:lnTo>
                    <a:pt x="39" y="111"/>
                  </a:lnTo>
                  <a:lnTo>
                    <a:pt x="38" y="105"/>
                  </a:lnTo>
                  <a:lnTo>
                    <a:pt x="34" y="100"/>
                  </a:lnTo>
                  <a:lnTo>
                    <a:pt x="29" y="99"/>
                  </a:lnTo>
                  <a:lnTo>
                    <a:pt x="23" y="99"/>
                  </a:lnTo>
                  <a:lnTo>
                    <a:pt x="20" y="100"/>
                  </a:lnTo>
                  <a:lnTo>
                    <a:pt x="17" y="101"/>
                  </a:lnTo>
                  <a:lnTo>
                    <a:pt x="10" y="104"/>
                  </a:lnTo>
                  <a:lnTo>
                    <a:pt x="3" y="105"/>
                  </a:lnTo>
                  <a:lnTo>
                    <a:pt x="0" y="101"/>
                  </a:lnTo>
                  <a:lnTo>
                    <a:pt x="1" y="97"/>
                  </a:lnTo>
                  <a:lnTo>
                    <a:pt x="4" y="90"/>
                  </a:lnTo>
                  <a:lnTo>
                    <a:pt x="9" y="84"/>
                  </a:lnTo>
                  <a:lnTo>
                    <a:pt x="12" y="82"/>
                  </a:lnTo>
                  <a:lnTo>
                    <a:pt x="16" y="79"/>
                  </a:lnTo>
                  <a:lnTo>
                    <a:pt x="16" y="75"/>
                  </a:lnTo>
                  <a:lnTo>
                    <a:pt x="14" y="68"/>
                  </a:lnTo>
                  <a:lnTo>
                    <a:pt x="12" y="61"/>
                  </a:lnTo>
                  <a:lnTo>
                    <a:pt x="11" y="55"/>
                  </a:lnTo>
                  <a:lnTo>
                    <a:pt x="12" y="48"/>
                  </a:lnTo>
                  <a:lnTo>
                    <a:pt x="12" y="44"/>
                  </a:lnTo>
                  <a:lnTo>
                    <a:pt x="10" y="39"/>
                  </a:lnTo>
                  <a:lnTo>
                    <a:pt x="8" y="35"/>
                  </a:lnTo>
                  <a:lnTo>
                    <a:pt x="8" y="26"/>
                  </a:lnTo>
                  <a:lnTo>
                    <a:pt x="8" y="16"/>
                  </a:lnTo>
                  <a:lnTo>
                    <a:pt x="8" y="8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8" y="1"/>
                  </a:lnTo>
                  <a:lnTo>
                    <a:pt x="24" y="3"/>
                  </a:lnTo>
                  <a:lnTo>
                    <a:pt x="27" y="9"/>
                  </a:lnTo>
                  <a:lnTo>
                    <a:pt x="30" y="18"/>
                  </a:lnTo>
                  <a:lnTo>
                    <a:pt x="32" y="26"/>
                  </a:lnTo>
                  <a:lnTo>
                    <a:pt x="33" y="30"/>
                  </a:lnTo>
                  <a:lnTo>
                    <a:pt x="37" y="30"/>
                  </a:lnTo>
                  <a:lnTo>
                    <a:pt x="40" y="28"/>
                  </a:lnTo>
                  <a:lnTo>
                    <a:pt x="44" y="25"/>
                  </a:lnTo>
                  <a:lnTo>
                    <a:pt x="48" y="23"/>
                  </a:lnTo>
                  <a:lnTo>
                    <a:pt x="54" y="23"/>
                  </a:lnTo>
                  <a:lnTo>
                    <a:pt x="61" y="24"/>
                  </a:lnTo>
                  <a:lnTo>
                    <a:pt x="70" y="26"/>
                  </a:lnTo>
                  <a:lnTo>
                    <a:pt x="78" y="30"/>
                  </a:lnTo>
                  <a:lnTo>
                    <a:pt x="85" y="33"/>
                  </a:lnTo>
                  <a:lnTo>
                    <a:pt x="90" y="40"/>
                  </a:lnTo>
                  <a:lnTo>
                    <a:pt x="93" y="48"/>
                  </a:lnTo>
                  <a:lnTo>
                    <a:pt x="98" y="54"/>
                  </a:lnTo>
                  <a:lnTo>
                    <a:pt x="100" y="58"/>
                  </a:lnTo>
                  <a:lnTo>
                    <a:pt x="101" y="59"/>
                  </a:lnTo>
                  <a:lnTo>
                    <a:pt x="122" y="5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2" name="Freeform 431"/>
            <p:cNvSpPr>
              <a:spLocks/>
            </p:cNvSpPr>
            <p:nvPr/>
          </p:nvSpPr>
          <p:spPr bwMode="auto">
            <a:xfrm>
              <a:off x="2181225" y="2090738"/>
              <a:ext cx="598488" cy="400050"/>
            </a:xfrm>
            <a:custGeom>
              <a:avLst/>
              <a:gdLst>
                <a:gd name="T0" fmla="*/ 2147483646 w 556"/>
                <a:gd name="T1" fmla="*/ 2147483646 h 395"/>
                <a:gd name="T2" fmla="*/ 2147483646 w 556"/>
                <a:gd name="T3" fmla="*/ 2147483646 h 395"/>
                <a:gd name="T4" fmla="*/ 2147483646 w 556"/>
                <a:gd name="T5" fmla="*/ 2147483646 h 395"/>
                <a:gd name="T6" fmla="*/ 2147483646 w 556"/>
                <a:gd name="T7" fmla="*/ 2147483646 h 395"/>
                <a:gd name="T8" fmla="*/ 2147483646 w 556"/>
                <a:gd name="T9" fmla="*/ 2147483646 h 395"/>
                <a:gd name="T10" fmla="*/ 2147483646 w 556"/>
                <a:gd name="T11" fmla="*/ 2147483646 h 395"/>
                <a:gd name="T12" fmla="*/ 2147483646 w 556"/>
                <a:gd name="T13" fmla="*/ 2147483646 h 395"/>
                <a:gd name="T14" fmla="*/ 2147483646 w 556"/>
                <a:gd name="T15" fmla="*/ 2147483646 h 395"/>
                <a:gd name="T16" fmla="*/ 2147483646 w 556"/>
                <a:gd name="T17" fmla="*/ 2147483646 h 395"/>
                <a:gd name="T18" fmla="*/ 2147483646 w 556"/>
                <a:gd name="T19" fmla="*/ 2147483646 h 395"/>
                <a:gd name="T20" fmla="*/ 2147483646 w 556"/>
                <a:gd name="T21" fmla="*/ 2147483646 h 395"/>
                <a:gd name="T22" fmla="*/ 2147483646 w 556"/>
                <a:gd name="T23" fmla="*/ 2147483646 h 395"/>
                <a:gd name="T24" fmla="*/ 2147483646 w 556"/>
                <a:gd name="T25" fmla="*/ 2147483646 h 395"/>
                <a:gd name="T26" fmla="*/ 2147483646 w 556"/>
                <a:gd name="T27" fmla="*/ 2147483646 h 395"/>
                <a:gd name="T28" fmla="*/ 2147483646 w 556"/>
                <a:gd name="T29" fmla="*/ 2147483646 h 395"/>
                <a:gd name="T30" fmla="*/ 2147483646 w 556"/>
                <a:gd name="T31" fmla="*/ 2147483646 h 395"/>
                <a:gd name="T32" fmla="*/ 2147483646 w 556"/>
                <a:gd name="T33" fmla="*/ 2147483646 h 395"/>
                <a:gd name="T34" fmla="*/ 2147483646 w 556"/>
                <a:gd name="T35" fmla="*/ 2147483646 h 395"/>
                <a:gd name="T36" fmla="*/ 2147483646 w 556"/>
                <a:gd name="T37" fmla="*/ 2147483646 h 395"/>
                <a:gd name="T38" fmla="*/ 2147483646 w 556"/>
                <a:gd name="T39" fmla="*/ 2147483646 h 395"/>
                <a:gd name="T40" fmla="*/ 2147483646 w 556"/>
                <a:gd name="T41" fmla="*/ 2147483646 h 395"/>
                <a:gd name="T42" fmla="*/ 2147483646 w 556"/>
                <a:gd name="T43" fmla="*/ 2147483646 h 395"/>
                <a:gd name="T44" fmla="*/ 2147483646 w 556"/>
                <a:gd name="T45" fmla="*/ 2147483646 h 395"/>
                <a:gd name="T46" fmla="*/ 2147483646 w 556"/>
                <a:gd name="T47" fmla="*/ 2147483646 h 395"/>
                <a:gd name="T48" fmla="*/ 2147483646 w 556"/>
                <a:gd name="T49" fmla="*/ 2147483646 h 395"/>
                <a:gd name="T50" fmla="*/ 0 w 556"/>
                <a:gd name="T51" fmla="*/ 2147483646 h 395"/>
                <a:gd name="T52" fmla="*/ 2147483646 w 556"/>
                <a:gd name="T53" fmla="*/ 2147483646 h 395"/>
                <a:gd name="T54" fmla="*/ 2147483646 w 556"/>
                <a:gd name="T55" fmla="*/ 2147483646 h 395"/>
                <a:gd name="T56" fmla="*/ 2147483646 w 556"/>
                <a:gd name="T57" fmla="*/ 2147483646 h 395"/>
                <a:gd name="T58" fmla="*/ 2147483646 w 556"/>
                <a:gd name="T59" fmla="*/ 2147483646 h 395"/>
                <a:gd name="T60" fmla="*/ 2147483646 w 556"/>
                <a:gd name="T61" fmla="*/ 2147483646 h 395"/>
                <a:gd name="T62" fmla="*/ 2147483646 w 556"/>
                <a:gd name="T63" fmla="*/ 2147483646 h 395"/>
                <a:gd name="T64" fmla="*/ 2147483646 w 556"/>
                <a:gd name="T65" fmla="*/ 2147483646 h 395"/>
                <a:gd name="T66" fmla="*/ 2147483646 w 556"/>
                <a:gd name="T67" fmla="*/ 2147483646 h 395"/>
                <a:gd name="T68" fmla="*/ 2147483646 w 556"/>
                <a:gd name="T69" fmla="*/ 2147483646 h 395"/>
                <a:gd name="T70" fmla="*/ 2147483646 w 556"/>
                <a:gd name="T71" fmla="*/ 2147483646 h 395"/>
                <a:gd name="T72" fmla="*/ 2147483646 w 556"/>
                <a:gd name="T73" fmla="*/ 2147483646 h 395"/>
                <a:gd name="T74" fmla="*/ 2147483646 w 556"/>
                <a:gd name="T75" fmla="*/ 2147483646 h 395"/>
                <a:gd name="T76" fmla="*/ 2147483646 w 556"/>
                <a:gd name="T77" fmla="*/ 2147483646 h 395"/>
                <a:gd name="T78" fmla="*/ 2147483646 w 556"/>
                <a:gd name="T79" fmla="*/ 2147483646 h 395"/>
                <a:gd name="T80" fmla="*/ 2147483646 w 556"/>
                <a:gd name="T81" fmla="*/ 2147483646 h 395"/>
                <a:gd name="T82" fmla="*/ 2147483646 w 556"/>
                <a:gd name="T83" fmla="*/ 2147483646 h 395"/>
                <a:gd name="T84" fmla="*/ 2147483646 w 556"/>
                <a:gd name="T85" fmla="*/ 2147483646 h 395"/>
                <a:gd name="T86" fmla="*/ 2147483646 w 556"/>
                <a:gd name="T87" fmla="*/ 2147483646 h 395"/>
                <a:gd name="T88" fmla="*/ 2147483646 w 556"/>
                <a:gd name="T89" fmla="*/ 2147483646 h 395"/>
                <a:gd name="T90" fmla="*/ 2147483646 w 556"/>
                <a:gd name="T91" fmla="*/ 2147483646 h 395"/>
                <a:gd name="T92" fmla="*/ 2147483646 w 556"/>
                <a:gd name="T93" fmla="*/ 2147483646 h 395"/>
                <a:gd name="T94" fmla="*/ 2147483646 w 556"/>
                <a:gd name="T95" fmla="*/ 2147483646 h 395"/>
                <a:gd name="T96" fmla="*/ 2147483646 w 556"/>
                <a:gd name="T97" fmla="*/ 2147483646 h 395"/>
                <a:gd name="T98" fmla="*/ 2147483646 w 556"/>
                <a:gd name="T99" fmla="*/ 2147483646 h 395"/>
                <a:gd name="T100" fmla="*/ 2147483646 w 556"/>
                <a:gd name="T101" fmla="*/ 2147483646 h 395"/>
                <a:gd name="T102" fmla="*/ 2147483646 w 556"/>
                <a:gd name="T103" fmla="*/ 2147483646 h 395"/>
                <a:gd name="T104" fmla="*/ 2147483646 w 556"/>
                <a:gd name="T105" fmla="*/ 2147483646 h 395"/>
                <a:gd name="T106" fmla="*/ 2147483646 w 556"/>
                <a:gd name="T107" fmla="*/ 2147483646 h 395"/>
                <a:gd name="T108" fmla="*/ 2147483646 w 556"/>
                <a:gd name="T109" fmla="*/ 2147483646 h 395"/>
                <a:gd name="T110" fmla="*/ 2147483646 w 556"/>
                <a:gd name="T111" fmla="*/ 2147483646 h 395"/>
                <a:gd name="T112" fmla="*/ 2147483646 w 556"/>
                <a:gd name="T113" fmla="*/ 2147483646 h 395"/>
                <a:gd name="T114" fmla="*/ 2147483646 w 556"/>
                <a:gd name="T115" fmla="*/ 2147483646 h 395"/>
                <a:gd name="T116" fmla="*/ 2147483646 w 556"/>
                <a:gd name="T117" fmla="*/ 2147483646 h 395"/>
                <a:gd name="T118" fmla="*/ 2147483646 w 556"/>
                <a:gd name="T119" fmla="*/ 2147483646 h 395"/>
                <a:gd name="T120" fmla="*/ 2147483646 w 556"/>
                <a:gd name="T121" fmla="*/ 2147483646 h 395"/>
                <a:gd name="T122" fmla="*/ 2147483646 w 556"/>
                <a:gd name="T123" fmla="*/ 2147483646 h 395"/>
                <a:gd name="T124" fmla="*/ 2147483646 w 556"/>
                <a:gd name="T125" fmla="*/ 2147483646 h 39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56" h="395">
                  <a:moveTo>
                    <a:pt x="539" y="379"/>
                  </a:moveTo>
                  <a:lnTo>
                    <a:pt x="540" y="380"/>
                  </a:lnTo>
                  <a:lnTo>
                    <a:pt x="542" y="383"/>
                  </a:lnTo>
                  <a:lnTo>
                    <a:pt x="541" y="387"/>
                  </a:lnTo>
                  <a:lnTo>
                    <a:pt x="533" y="388"/>
                  </a:lnTo>
                  <a:lnTo>
                    <a:pt x="527" y="388"/>
                  </a:lnTo>
                  <a:lnTo>
                    <a:pt x="523" y="387"/>
                  </a:lnTo>
                  <a:lnTo>
                    <a:pt x="518" y="387"/>
                  </a:lnTo>
                  <a:lnTo>
                    <a:pt x="514" y="388"/>
                  </a:lnTo>
                  <a:lnTo>
                    <a:pt x="510" y="388"/>
                  </a:lnTo>
                  <a:lnTo>
                    <a:pt x="506" y="389"/>
                  </a:lnTo>
                  <a:lnTo>
                    <a:pt x="501" y="390"/>
                  </a:lnTo>
                  <a:lnTo>
                    <a:pt x="495" y="392"/>
                  </a:lnTo>
                  <a:lnTo>
                    <a:pt x="488" y="393"/>
                  </a:lnTo>
                  <a:lnTo>
                    <a:pt x="482" y="394"/>
                  </a:lnTo>
                  <a:lnTo>
                    <a:pt x="478" y="395"/>
                  </a:lnTo>
                  <a:lnTo>
                    <a:pt x="473" y="395"/>
                  </a:lnTo>
                  <a:lnTo>
                    <a:pt x="468" y="395"/>
                  </a:lnTo>
                  <a:lnTo>
                    <a:pt x="464" y="394"/>
                  </a:lnTo>
                  <a:lnTo>
                    <a:pt x="459" y="394"/>
                  </a:lnTo>
                  <a:lnTo>
                    <a:pt x="453" y="393"/>
                  </a:lnTo>
                  <a:lnTo>
                    <a:pt x="449" y="393"/>
                  </a:lnTo>
                  <a:lnTo>
                    <a:pt x="444" y="393"/>
                  </a:lnTo>
                  <a:lnTo>
                    <a:pt x="440" y="394"/>
                  </a:lnTo>
                  <a:lnTo>
                    <a:pt x="435" y="395"/>
                  </a:lnTo>
                  <a:lnTo>
                    <a:pt x="430" y="395"/>
                  </a:lnTo>
                  <a:lnTo>
                    <a:pt x="427" y="395"/>
                  </a:lnTo>
                  <a:lnTo>
                    <a:pt x="422" y="394"/>
                  </a:lnTo>
                  <a:lnTo>
                    <a:pt x="419" y="392"/>
                  </a:lnTo>
                  <a:lnTo>
                    <a:pt x="414" y="386"/>
                  </a:lnTo>
                  <a:lnTo>
                    <a:pt x="413" y="380"/>
                  </a:lnTo>
                  <a:lnTo>
                    <a:pt x="409" y="375"/>
                  </a:lnTo>
                  <a:lnTo>
                    <a:pt x="397" y="372"/>
                  </a:lnTo>
                  <a:lnTo>
                    <a:pt x="389" y="371"/>
                  </a:lnTo>
                  <a:lnTo>
                    <a:pt x="382" y="368"/>
                  </a:lnTo>
                  <a:lnTo>
                    <a:pt x="376" y="366"/>
                  </a:lnTo>
                  <a:lnTo>
                    <a:pt x="372" y="364"/>
                  </a:lnTo>
                  <a:lnTo>
                    <a:pt x="368" y="362"/>
                  </a:lnTo>
                  <a:lnTo>
                    <a:pt x="365" y="359"/>
                  </a:lnTo>
                  <a:lnTo>
                    <a:pt x="362" y="358"/>
                  </a:lnTo>
                  <a:lnTo>
                    <a:pt x="359" y="356"/>
                  </a:lnTo>
                  <a:lnTo>
                    <a:pt x="354" y="352"/>
                  </a:lnTo>
                  <a:lnTo>
                    <a:pt x="350" y="351"/>
                  </a:lnTo>
                  <a:lnTo>
                    <a:pt x="344" y="352"/>
                  </a:lnTo>
                  <a:lnTo>
                    <a:pt x="335" y="357"/>
                  </a:lnTo>
                  <a:lnTo>
                    <a:pt x="324" y="362"/>
                  </a:lnTo>
                  <a:lnTo>
                    <a:pt x="316" y="363"/>
                  </a:lnTo>
                  <a:lnTo>
                    <a:pt x="309" y="365"/>
                  </a:lnTo>
                  <a:lnTo>
                    <a:pt x="304" y="370"/>
                  </a:lnTo>
                  <a:lnTo>
                    <a:pt x="297" y="377"/>
                  </a:lnTo>
                  <a:lnTo>
                    <a:pt x="290" y="381"/>
                  </a:lnTo>
                  <a:lnTo>
                    <a:pt x="283" y="381"/>
                  </a:lnTo>
                  <a:lnTo>
                    <a:pt x="276" y="377"/>
                  </a:lnTo>
                  <a:lnTo>
                    <a:pt x="271" y="373"/>
                  </a:lnTo>
                  <a:lnTo>
                    <a:pt x="267" y="370"/>
                  </a:lnTo>
                  <a:lnTo>
                    <a:pt x="262" y="366"/>
                  </a:lnTo>
                  <a:lnTo>
                    <a:pt x="259" y="363"/>
                  </a:lnTo>
                  <a:lnTo>
                    <a:pt x="256" y="358"/>
                  </a:lnTo>
                  <a:lnTo>
                    <a:pt x="256" y="355"/>
                  </a:lnTo>
                  <a:lnTo>
                    <a:pt x="260" y="350"/>
                  </a:lnTo>
                  <a:lnTo>
                    <a:pt x="268" y="344"/>
                  </a:lnTo>
                  <a:lnTo>
                    <a:pt x="277" y="340"/>
                  </a:lnTo>
                  <a:lnTo>
                    <a:pt x="283" y="337"/>
                  </a:lnTo>
                  <a:lnTo>
                    <a:pt x="288" y="337"/>
                  </a:lnTo>
                  <a:lnTo>
                    <a:pt x="291" y="337"/>
                  </a:lnTo>
                  <a:lnTo>
                    <a:pt x="293" y="337"/>
                  </a:lnTo>
                  <a:lnTo>
                    <a:pt x="296" y="336"/>
                  </a:lnTo>
                  <a:lnTo>
                    <a:pt x="300" y="334"/>
                  </a:lnTo>
                  <a:lnTo>
                    <a:pt x="305" y="329"/>
                  </a:lnTo>
                  <a:lnTo>
                    <a:pt x="316" y="320"/>
                  </a:lnTo>
                  <a:lnTo>
                    <a:pt x="326" y="313"/>
                  </a:lnTo>
                  <a:lnTo>
                    <a:pt x="330" y="307"/>
                  </a:lnTo>
                  <a:lnTo>
                    <a:pt x="327" y="301"/>
                  </a:lnTo>
                  <a:lnTo>
                    <a:pt x="318" y="295"/>
                  </a:lnTo>
                  <a:lnTo>
                    <a:pt x="308" y="292"/>
                  </a:lnTo>
                  <a:lnTo>
                    <a:pt x="305" y="287"/>
                  </a:lnTo>
                  <a:lnTo>
                    <a:pt x="309" y="273"/>
                  </a:lnTo>
                  <a:lnTo>
                    <a:pt x="320" y="258"/>
                  </a:lnTo>
                  <a:lnTo>
                    <a:pt x="328" y="246"/>
                  </a:lnTo>
                  <a:lnTo>
                    <a:pt x="327" y="235"/>
                  </a:lnTo>
                  <a:lnTo>
                    <a:pt x="315" y="218"/>
                  </a:lnTo>
                  <a:lnTo>
                    <a:pt x="306" y="208"/>
                  </a:lnTo>
                  <a:lnTo>
                    <a:pt x="297" y="200"/>
                  </a:lnTo>
                  <a:lnTo>
                    <a:pt x="289" y="193"/>
                  </a:lnTo>
                  <a:lnTo>
                    <a:pt x="282" y="188"/>
                  </a:lnTo>
                  <a:lnTo>
                    <a:pt x="274" y="183"/>
                  </a:lnTo>
                  <a:lnTo>
                    <a:pt x="267" y="180"/>
                  </a:lnTo>
                  <a:lnTo>
                    <a:pt x="260" y="176"/>
                  </a:lnTo>
                  <a:lnTo>
                    <a:pt x="252" y="173"/>
                  </a:lnTo>
                  <a:lnTo>
                    <a:pt x="244" y="169"/>
                  </a:lnTo>
                  <a:lnTo>
                    <a:pt x="236" y="166"/>
                  </a:lnTo>
                  <a:lnTo>
                    <a:pt x="228" y="161"/>
                  </a:lnTo>
                  <a:lnTo>
                    <a:pt x="221" y="156"/>
                  </a:lnTo>
                  <a:lnTo>
                    <a:pt x="214" y="152"/>
                  </a:lnTo>
                  <a:lnTo>
                    <a:pt x="208" y="148"/>
                  </a:lnTo>
                  <a:lnTo>
                    <a:pt x="202" y="145"/>
                  </a:lnTo>
                  <a:lnTo>
                    <a:pt x="199" y="142"/>
                  </a:lnTo>
                  <a:lnTo>
                    <a:pt x="191" y="137"/>
                  </a:lnTo>
                  <a:lnTo>
                    <a:pt x="183" y="132"/>
                  </a:lnTo>
                  <a:lnTo>
                    <a:pt x="178" y="131"/>
                  </a:lnTo>
                  <a:lnTo>
                    <a:pt x="179" y="137"/>
                  </a:lnTo>
                  <a:lnTo>
                    <a:pt x="185" y="146"/>
                  </a:lnTo>
                  <a:lnTo>
                    <a:pt x="186" y="152"/>
                  </a:lnTo>
                  <a:lnTo>
                    <a:pt x="183" y="155"/>
                  </a:lnTo>
                  <a:lnTo>
                    <a:pt x="171" y="155"/>
                  </a:lnTo>
                  <a:lnTo>
                    <a:pt x="163" y="155"/>
                  </a:lnTo>
                  <a:lnTo>
                    <a:pt x="159" y="155"/>
                  </a:lnTo>
                  <a:lnTo>
                    <a:pt x="154" y="156"/>
                  </a:lnTo>
                  <a:lnTo>
                    <a:pt x="151" y="159"/>
                  </a:lnTo>
                  <a:lnTo>
                    <a:pt x="147" y="161"/>
                  </a:lnTo>
                  <a:lnTo>
                    <a:pt x="142" y="162"/>
                  </a:lnTo>
                  <a:lnTo>
                    <a:pt x="138" y="163"/>
                  </a:lnTo>
                  <a:lnTo>
                    <a:pt x="131" y="165"/>
                  </a:lnTo>
                  <a:lnTo>
                    <a:pt x="124" y="166"/>
                  </a:lnTo>
                  <a:lnTo>
                    <a:pt x="118" y="167"/>
                  </a:lnTo>
                  <a:lnTo>
                    <a:pt x="114" y="168"/>
                  </a:lnTo>
                  <a:lnTo>
                    <a:pt x="110" y="169"/>
                  </a:lnTo>
                  <a:lnTo>
                    <a:pt x="106" y="170"/>
                  </a:lnTo>
                  <a:lnTo>
                    <a:pt x="101" y="170"/>
                  </a:lnTo>
                  <a:lnTo>
                    <a:pt x="95" y="170"/>
                  </a:lnTo>
                  <a:lnTo>
                    <a:pt x="87" y="169"/>
                  </a:lnTo>
                  <a:lnTo>
                    <a:pt x="74" y="166"/>
                  </a:lnTo>
                  <a:lnTo>
                    <a:pt x="70" y="162"/>
                  </a:lnTo>
                  <a:lnTo>
                    <a:pt x="66" y="160"/>
                  </a:lnTo>
                  <a:lnTo>
                    <a:pt x="60" y="161"/>
                  </a:lnTo>
                  <a:lnTo>
                    <a:pt x="51" y="166"/>
                  </a:lnTo>
                  <a:lnTo>
                    <a:pt x="47" y="168"/>
                  </a:lnTo>
                  <a:lnTo>
                    <a:pt x="43" y="168"/>
                  </a:lnTo>
                  <a:lnTo>
                    <a:pt x="35" y="163"/>
                  </a:lnTo>
                  <a:lnTo>
                    <a:pt x="30" y="160"/>
                  </a:lnTo>
                  <a:lnTo>
                    <a:pt x="24" y="156"/>
                  </a:lnTo>
                  <a:lnTo>
                    <a:pt x="18" y="153"/>
                  </a:lnTo>
                  <a:lnTo>
                    <a:pt x="13" y="151"/>
                  </a:lnTo>
                  <a:lnTo>
                    <a:pt x="10" y="148"/>
                  </a:lnTo>
                  <a:lnTo>
                    <a:pt x="9" y="145"/>
                  </a:lnTo>
                  <a:lnTo>
                    <a:pt x="11" y="143"/>
                  </a:lnTo>
                  <a:lnTo>
                    <a:pt x="16" y="140"/>
                  </a:lnTo>
                  <a:lnTo>
                    <a:pt x="23" y="138"/>
                  </a:lnTo>
                  <a:lnTo>
                    <a:pt x="30" y="137"/>
                  </a:lnTo>
                  <a:lnTo>
                    <a:pt x="36" y="136"/>
                  </a:lnTo>
                  <a:lnTo>
                    <a:pt x="41" y="135"/>
                  </a:lnTo>
                  <a:lnTo>
                    <a:pt x="45" y="133"/>
                  </a:lnTo>
                  <a:lnTo>
                    <a:pt x="45" y="132"/>
                  </a:lnTo>
                  <a:lnTo>
                    <a:pt x="42" y="130"/>
                  </a:lnTo>
                  <a:lnTo>
                    <a:pt x="35" y="128"/>
                  </a:lnTo>
                  <a:lnTo>
                    <a:pt x="27" y="125"/>
                  </a:lnTo>
                  <a:lnTo>
                    <a:pt x="19" y="123"/>
                  </a:lnTo>
                  <a:lnTo>
                    <a:pt x="13" y="122"/>
                  </a:lnTo>
                  <a:lnTo>
                    <a:pt x="9" y="121"/>
                  </a:lnTo>
                  <a:lnTo>
                    <a:pt x="4" y="118"/>
                  </a:lnTo>
                  <a:lnTo>
                    <a:pt x="2" y="116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0" y="93"/>
                  </a:lnTo>
                  <a:lnTo>
                    <a:pt x="0" y="85"/>
                  </a:lnTo>
                  <a:lnTo>
                    <a:pt x="0" y="76"/>
                  </a:lnTo>
                  <a:lnTo>
                    <a:pt x="1" y="60"/>
                  </a:lnTo>
                  <a:lnTo>
                    <a:pt x="5" y="39"/>
                  </a:lnTo>
                  <a:lnTo>
                    <a:pt x="12" y="21"/>
                  </a:lnTo>
                  <a:lnTo>
                    <a:pt x="22" y="9"/>
                  </a:lnTo>
                  <a:lnTo>
                    <a:pt x="31" y="3"/>
                  </a:lnTo>
                  <a:lnTo>
                    <a:pt x="39" y="3"/>
                  </a:lnTo>
                  <a:lnTo>
                    <a:pt x="46" y="6"/>
                  </a:lnTo>
                  <a:lnTo>
                    <a:pt x="50" y="10"/>
                  </a:lnTo>
                  <a:lnTo>
                    <a:pt x="49" y="19"/>
                  </a:lnTo>
                  <a:lnTo>
                    <a:pt x="43" y="40"/>
                  </a:lnTo>
                  <a:lnTo>
                    <a:pt x="42" y="56"/>
                  </a:lnTo>
                  <a:lnTo>
                    <a:pt x="45" y="70"/>
                  </a:lnTo>
                  <a:lnTo>
                    <a:pt x="50" y="80"/>
                  </a:lnTo>
                  <a:lnTo>
                    <a:pt x="56" y="90"/>
                  </a:lnTo>
                  <a:lnTo>
                    <a:pt x="62" y="97"/>
                  </a:lnTo>
                  <a:lnTo>
                    <a:pt x="68" y="102"/>
                  </a:lnTo>
                  <a:lnTo>
                    <a:pt x="71" y="108"/>
                  </a:lnTo>
                  <a:lnTo>
                    <a:pt x="70" y="107"/>
                  </a:lnTo>
                  <a:lnTo>
                    <a:pt x="63" y="87"/>
                  </a:lnTo>
                  <a:lnTo>
                    <a:pt x="56" y="62"/>
                  </a:lnTo>
                  <a:lnTo>
                    <a:pt x="55" y="41"/>
                  </a:lnTo>
                  <a:lnTo>
                    <a:pt x="58" y="26"/>
                  </a:lnTo>
                  <a:lnTo>
                    <a:pt x="62" y="12"/>
                  </a:lnTo>
                  <a:lnTo>
                    <a:pt x="69" y="3"/>
                  </a:lnTo>
                  <a:lnTo>
                    <a:pt x="79" y="0"/>
                  </a:lnTo>
                  <a:lnTo>
                    <a:pt x="91" y="2"/>
                  </a:lnTo>
                  <a:lnTo>
                    <a:pt x="100" y="7"/>
                  </a:lnTo>
                  <a:lnTo>
                    <a:pt x="106" y="14"/>
                  </a:lnTo>
                  <a:lnTo>
                    <a:pt x="109" y="21"/>
                  </a:lnTo>
                  <a:lnTo>
                    <a:pt x="111" y="26"/>
                  </a:lnTo>
                  <a:lnTo>
                    <a:pt x="114" y="32"/>
                  </a:lnTo>
                  <a:lnTo>
                    <a:pt x="115" y="39"/>
                  </a:lnTo>
                  <a:lnTo>
                    <a:pt x="116" y="47"/>
                  </a:lnTo>
                  <a:lnTo>
                    <a:pt x="118" y="53"/>
                  </a:lnTo>
                  <a:lnTo>
                    <a:pt x="124" y="54"/>
                  </a:lnTo>
                  <a:lnTo>
                    <a:pt x="132" y="52"/>
                  </a:lnTo>
                  <a:lnTo>
                    <a:pt x="140" y="47"/>
                  </a:lnTo>
                  <a:lnTo>
                    <a:pt x="146" y="41"/>
                  </a:lnTo>
                  <a:lnTo>
                    <a:pt x="147" y="36"/>
                  </a:lnTo>
                  <a:lnTo>
                    <a:pt x="149" y="31"/>
                  </a:lnTo>
                  <a:lnTo>
                    <a:pt x="156" y="27"/>
                  </a:lnTo>
                  <a:lnTo>
                    <a:pt x="164" y="23"/>
                  </a:lnTo>
                  <a:lnTo>
                    <a:pt x="169" y="19"/>
                  </a:lnTo>
                  <a:lnTo>
                    <a:pt x="175" y="19"/>
                  </a:lnTo>
                  <a:lnTo>
                    <a:pt x="185" y="24"/>
                  </a:lnTo>
                  <a:lnTo>
                    <a:pt x="197" y="32"/>
                  </a:lnTo>
                  <a:lnTo>
                    <a:pt x="202" y="38"/>
                  </a:lnTo>
                  <a:lnTo>
                    <a:pt x="206" y="44"/>
                  </a:lnTo>
                  <a:lnTo>
                    <a:pt x="209" y="49"/>
                  </a:lnTo>
                  <a:lnTo>
                    <a:pt x="214" y="55"/>
                  </a:lnTo>
                  <a:lnTo>
                    <a:pt x="221" y="60"/>
                  </a:lnTo>
                  <a:lnTo>
                    <a:pt x="227" y="61"/>
                  </a:lnTo>
                  <a:lnTo>
                    <a:pt x="231" y="56"/>
                  </a:lnTo>
                  <a:lnTo>
                    <a:pt x="237" y="49"/>
                  </a:lnTo>
                  <a:lnTo>
                    <a:pt x="246" y="46"/>
                  </a:lnTo>
                  <a:lnTo>
                    <a:pt x="256" y="46"/>
                  </a:lnTo>
                  <a:lnTo>
                    <a:pt x="263" y="49"/>
                  </a:lnTo>
                  <a:lnTo>
                    <a:pt x="266" y="54"/>
                  </a:lnTo>
                  <a:lnTo>
                    <a:pt x="268" y="56"/>
                  </a:lnTo>
                  <a:lnTo>
                    <a:pt x="271" y="59"/>
                  </a:lnTo>
                  <a:lnTo>
                    <a:pt x="281" y="61"/>
                  </a:lnTo>
                  <a:lnTo>
                    <a:pt x="288" y="62"/>
                  </a:lnTo>
                  <a:lnTo>
                    <a:pt x="296" y="62"/>
                  </a:lnTo>
                  <a:lnTo>
                    <a:pt x="304" y="63"/>
                  </a:lnTo>
                  <a:lnTo>
                    <a:pt x="311" y="63"/>
                  </a:lnTo>
                  <a:lnTo>
                    <a:pt x="318" y="63"/>
                  </a:lnTo>
                  <a:lnTo>
                    <a:pt x="321" y="64"/>
                  </a:lnTo>
                  <a:lnTo>
                    <a:pt x="323" y="67"/>
                  </a:lnTo>
                  <a:lnTo>
                    <a:pt x="321" y="69"/>
                  </a:lnTo>
                  <a:lnTo>
                    <a:pt x="319" y="72"/>
                  </a:lnTo>
                  <a:lnTo>
                    <a:pt x="322" y="72"/>
                  </a:lnTo>
                  <a:lnTo>
                    <a:pt x="329" y="72"/>
                  </a:lnTo>
                  <a:lnTo>
                    <a:pt x="335" y="74"/>
                  </a:lnTo>
                  <a:lnTo>
                    <a:pt x="339" y="78"/>
                  </a:lnTo>
                  <a:lnTo>
                    <a:pt x="345" y="83"/>
                  </a:lnTo>
                  <a:lnTo>
                    <a:pt x="349" y="86"/>
                  </a:lnTo>
                  <a:lnTo>
                    <a:pt x="351" y="87"/>
                  </a:lnTo>
                  <a:lnTo>
                    <a:pt x="350" y="87"/>
                  </a:lnTo>
                  <a:lnTo>
                    <a:pt x="345" y="89"/>
                  </a:lnTo>
                  <a:lnTo>
                    <a:pt x="342" y="91"/>
                  </a:lnTo>
                  <a:lnTo>
                    <a:pt x="339" y="93"/>
                  </a:lnTo>
                  <a:lnTo>
                    <a:pt x="343" y="97"/>
                  </a:lnTo>
                  <a:lnTo>
                    <a:pt x="352" y="100"/>
                  </a:lnTo>
                  <a:lnTo>
                    <a:pt x="361" y="102"/>
                  </a:lnTo>
                  <a:lnTo>
                    <a:pt x="361" y="105"/>
                  </a:lnTo>
                  <a:lnTo>
                    <a:pt x="357" y="107"/>
                  </a:lnTo>
                  <a:lnTo>
                    <a:pt x="353" y="108"/>
                  </a:lnTo>
                  <a:lnTo>
                    <a:pt x="351" y="110"/>
                  </a:lnTo>
                  <a:lnTo>
                    <a:pt x="351" y="115"/>
                  </a:lnTo>
                  <a:lnTo>
                    <a:pt x="350" y="118"/>
                  </a:lnTo>
                  <a:lnTo>
                    <a:pt x="349" y="123"/>
                  </a:lnTo>
                  <a:lnTo>
                    <a:pt x="349" y="127"/>
                  </a:lnTo>
                  <a:lnTo>
                    <a:pt x="353" y="132"/>
                  </a:lnTo>
                  <a:lnTo>
                    <a:pt x="361" y="135"/>
                  </a:lnTo>
                  <a:lnTo>
                    <a:pt x="371" y="133"/>
                  </a:lnTo>
                  <a:lnTo>
                    <a:pt x="377" y="133"/>
                  </a:lnTo>
                  <a:lnTo>
                    <a:pt x="384" y="136"/>
                  </a:lnTo>
                  <a:lnTo>
                    <a:pt x="392" y="143"/>
                  </a:lnTo>
                  <a:lnTo>
                    <a:pt x="400" y="150"/>
                  </a:lnTo>
                  <a:lnTo>
                    <a:pt x="407" y="152"/>
                  </a:lnTo>
                  <a:lnTo>
                    <a:pt x="409" y="150"/>
                  </a:lnTo>
                  <a:lnTo>
                    <a:pt x="406" y="144"/>
                  </a:lnTo>
                  <a:lnTo>
                    <a:pt x="403" y="139"/>
                  </a:lnTo>
                  <a:lnTo>
                    <a:pt x="403" y="137"/>
                  </a:lnTo>
                  <a:lnTo>
                    <a:pt x="409" y="139"/>
                  </a:lnTo>
                  <a:lnTo>
                    <a:pt x="414" y="140"/>
                  </a:lnTo>
                  <a:lnTo>
                    <a:pt x="421" y="142"/>
                  </a:lnTo>
                  <a:lnTo>
                    <a:pt x="429" y="143"/>
                  </a:lnTo>
                  <a:lnTo>
                    <a:pt x="436" y="143"/>
                  </a:lnTo>
                  <a:lnTo>
                    <a:pt x="442" y="144"/>
                  </a:lnTo>
                  <a:lnTo>
                    <a:pt x="447" y="145"/>
                  </a:lnTo>
                  <a:lnTo>
                    <a:pt x="450" y="146"/>
                  </a:lnTo>
                  <a:lnTo>
                    <a:pt x="451" y="148"/>
                  </a:lnTo>
                  <a:lnTo>
                    <a:pt x="450" y="152"/>
                  </a:lnTo>
                  <a:lnTo>
                    <a:pt x="451" y="154"/>
                  </a:lnTo>
                  <a:lnTo>
                    <a:pt x="453" y="155"/>
                  </a:lnTo>
                  <a:lnTo>
                    <a:pt x="457" y="155"/>
                  </a:lnTo>
                  <a:lnTo>
                    <a:pt x="461" y="155"/>
                  </a:lnTo>
                  <a:lnTo>
                    <a:pt x="466" y="153"/>
                  </a:lnTo>
                  <a:lnTo>
                    <a:pt x="472" y="152"/>
                  </a:lnTo>
                  <a:lnTo>
                    <a:pt x="480" y="152"/>
                  </a:lnTo>
                  <a:lnTo>
                    <a:pt x="490" y="153"/>
                  </a:lnTo>
                  <a:lnTo>
                    <a:pt x="501" y="154"/>
                  </a:lnTo>
                  <a:lnTo>
                    <a:pt x="509" y="158"/>
                  </a:lnTo>
                  <a:lnTo>
                    <a:pt x="511" y="163"/>
                  </a:lnTo>
                  <a:lnTo>
                    <a:pt x="508" y="169"/>
                  </a:lnTo>
                  <a:lnTo>
                    <a:pt x="501" y="173"/>
                  </a:lnTo>
                  <a:lnTo>
                    <a:pt x="496" y="176"/>
                  </a:lnTo>
                  <a:lnTo>
                    <a:pt x="496" y="180"/>
                  </a:lnTo>
                  <a:lnTo>
                    <a:pt x="501" y="183"/>
                  </a:lnTo>
                  <a:lnTo>
                    <a:pt x="505" y="186"/>
                  </a:lnTo>
                  <a:lnTo>
                    <a:pt x="510" y="191"/>
                  </a:lnTo>
                  <a:lnTo>
                    <a:pt x="511" y="196"/>
                  </a:lnTo>
                  <a:lnTo>
                    <a:pt x="511" y="200"/>
                  </a:lnTo>
                  <a:lnTo>
                    <a:pt x="509" y="204"/>
                  </a:lnTo>
                  <a:lnTo>
                    <a:pt x="505" y="207"/>
                  </a:lnTo>
                  <a:lnTo>
                    <a:pt x="501" y="209"/>
                  </a:lnTo>
                  <a:lnTo>
                    <a:pt x="497" y="212"/>
                  </a:lnTo>
                  <a:lnTo>
                    <a:pt x="497" y="214"/>
                  </a:lnTo>
                  <a:lnTo>
                    <a:pt x="499" y="219"/>
                  </a:lnTo>
                  <a:lnTo>
                    <a:pt x="505" y="223"/>
                  </a:lnTo>
                  <a:lnTo>
                    <a:pt x="511" y="228"/>
                  </a:lnTo>
                  <a:lnTo>
                    <a:pt x="514" y="234"/>
                  </a:lnTo>
                  <a:lnTo>
                    <a:pt x="514" y="239"/>
                  </a:lnTo>
                  <a:lnTo>
                    <a:pt x="511" y="244"/>
                  </a:lnTo>
                  <a:lnTo>
                    <a:pt x="506" y="248"/>
                  </a:lnTo>
                  <a:lnTo>
                    <a:pt x="503" y="249"/>
                  </a:lnTo>
                  <a:lnTo>
                    <a:pt x="501" y="249"/>
                  </a:lnTo>
                  <a:lnTo>
                    <a:pt x="495" y="245"/>
                  </a:lnTo>
                  <a:lnTo>
                    <a:pt x="487" y="242"/>
                  </a:lnTo>
                  <a:lnTo>
                    <a:pt x="480" y="238"/>
                  </a:lnTo>
                  <a:lnTo>
                    <a:pt x="474" y="235"/>
                  </a:lnTo>
                  <a:lnTo>
                    <a:pt x="468" y="231"/>
                  </a:lnTo>
                  <a:lnTo>
                    <a:pt x="465" y="229"/>
                  </a:lnTo>
                  <a:lnTo>
                    <a:pt x="460" y="228"/>
                  </a:lnTo>
                  <a:lnTo>
                    <a:pt x="456" y="226"/>
                  </a:lnTo>
                  <a:lnTo>
                    <a:pt x="449" y="223"/>
                  </a:lnTo>
                  <a:lnTo>
                    <a:pt x="440" y="220"/>
                  </a:lnTo>
                  <a:lnTo>
                    <a:pt x="432" y="219"/>
                  </a:lnTo>
                  <a:lnTo>
                    <a:pt x="425" y="220"/>
                  </a:lnTo>
                  <a:lnTo>
                    <a:pt x="421" y="224"/>
                  </a:lnTo>
                  <a:lnTo>
                    <a:pt x="421" y="230"/>
                  </a:lnTo>
                  <a:lnTo>
                    <a:pt x="423" y="236"/>
                  </a:lnTo>
                  <a:lnTo>
                    <a:pt x="428" y="243"/>
                  </a:lnTo>
                  <a:lnTo>
                    <a:pt x="435" y="251"/>
                  </a:lnTo>
                  <a:lnTo>
                    <a:pt x="440" y="254"/>
                  </a:lnTo>
                  <a:lnTo>
                    <a:pt x="443" y="259"/>
                  </a:lnTo>
                  <a:lnTo>
                    <a:pt x="449" y="262"/>
                  </a:lnTo>
                  <a:lnTo>
                    <a:pt x="453" y="265"/>
                  </a:lnTo>
                  <a:lnTo>
                    <a:pt x="459" y="268"/>
                  </a:lnTo>
                  <a:lnTo>
                    <a:pt x="465" y="271"/>
                  </a:lnTo>
                  <a:lnTo>
                    <a:pt x="471" y="272"/>
                  </a:lnTo>
                  <a:lnTo>
                    <a:pt x="476" y="273"/>
                  </a:lnTo>
                  <a:lnTo>
                    <a:pt x="487" y="275"/>
                  </a:lnTo>
                  <a:lnTo>
                    <a:pt x="495" y="277"/>
                  </a:lnTo>
                  <a:lnTo>
                    <a:pt x="501" y="281"/>
                  </a:lnTo>
                  <a:lnTo>
                    <a:pt x="505" y="286"/>
                  </a:lnTo>
                  <a:lnTo>
                    <a:pt x="512" y="289"/>
                  </a:lnTo>
                  <a:lnTo>
                    <a:pt x="520" y="291"/>
                  </a:lnTo>
                  <a:lnTo>
                    <a:pt x="528" y="294"/>
                  </a:lnTo>
                  <a:lnTo>
                    <a:pt x="533" y="301"/>
                  </a:lnTo>
                  <a:lnTo>
                    <a:pt x="534" y="307"/>
                  </a:lnTo>
                  <a:lnTo>
                    <a:pt x="533" y="311"/>
                  </a:lnTo>
                  <a:lnTo>
                    <a:pt x="533" y="315"/>
                  </a:lnTo>
                  <a:lnTo>
                    <a:pt x="536" y="324"/>
                  </a:lnTo>
                  <a:lnTo>
                    <a:pt x="541" y="332"/>
                  </a:lnTo>
                  <a:lnTo>
                    <a:pt x="543" y="337"/>
                  </a:lnTo>
                  <a:lnTo>
                    <a:pt x="544" y="342"/>
                  </a:lnTo>
                  <a:lnTo>
                    <a:pt x="548" y="345"/>
                  </a:lnTo>
                  <a:lnTo>
                    <a:pt x="552" y="350"/>
                  </a:lnTo>
                  <a:lnTo>
                    <a:pt x="556" y="354"/>
                  </a:lnTo>
                  <a:lnTo>
                    <a:pt x="555" y="357"/>
                  </a:lnTo>
                  <a:lnTo>
                    <a:pt x="549" y="356"/>
                  </a:lnTo>
                  <a:lnTo>
                    <a:pt x="544" y="352"/>
                  </a:lnTo>
                  <a:lnTo>
                    <a:pt x="541" y="349"/>
                  </a:lnTo>
                  <a:lnTo>
                    <a:pt x="535" y="345"/>
                  </a:lnTo>
                  <a:lnTo>
                    <a:pt x="525" y="345"/>
                  </a:lnTo>
                  <a:lnTo>
                    <a:pt x="513" y="348"/>
                  </a:lnTo>
                  <a:lnTo>
                    <a:pt x="505" y="349"/>
                  </a:lnTo>
                  <a:lnTo>
                    <a:pt x="499" y="349"/>
                  </a:lnTo>
                  <a:lnTo>
                    <a:pt x="493" y="345"/>
                  </a:lnTo>
                  <a:lnTo>
                    <a:pt x="488" y="343"/>
                  </a:lnTo>
                  <a:lnTo>
                    <a:pt x="483" y="342"/>
                  </a:lnTo>
                  <a:lnTo>
                    <a:pt x="478" y="340"/>
                  </a:lnTo>
                  <a:lnTo>
                    <a:pt x="472" y="339"/>
                  </a:lnTo>
                  <a:lnTo>
                    <a:pt x="466" y="337"/>
                  </a:lnTo>
                  <a:lnTo>
                    <a:pt x="461" y="337"/>
                  </a:lnTo>
                  <a:lnTo>
                    <a:pt x="457" y="337"/>
                  </a:lnTo>
                  <a:lnTo>
                    <a:pt x="453" y="337"/>
                  </a:lnTo>
                  <a:lnTo>
                    <a:pt x="451" y="340"/>
                  </a:lnTo>
                  <a:lnTo>
                    <a:pt x="455" y="343"/>
                  </a:lnTo>
                  <a:lnTo>
                    <a:pt x="463" y="347"/>
                  </a:lnTo>
                  <a:lnTo>
                    <a:pt x="476" y="352"/>
                  </a:lnTo>
                  <a:lnTo>
                    <a:pt x="485" y="355"/>
                  </a:lnTo>
                  <a:lnTo>
                    <a:pt x="490" y="357"/>
                  </a:lnTo>
                  <a:lnTo>
                    <a:pt x="496" y="358"/>
                  </a:lnTo>
                  <a:lnTo>
                    <a:pt x="499" y="358"/>
                  </a:lnTo>
                  <a:lnTo>
                    <a:pt x="503" y="359"/>
                  </a:lnTo>
                  <a:lnTo>
                    <a:pt x="506" y="360"/>
                  </a:lnTo>
                  <a:lnTo>
                    <a:pt x="509" y="362"/>
                  </a:lnTo>
                  <a:lnTo>
                    <a:pt x="511" y="364"/>
                  </a:lnTo>
                  <a:lnTo>
                    <a:pt x="517" y="367"/>
                  </a:lnTo>
                  <a:lnTo>
                    <a:pt x="525" y="371"/>
                  </a:lnTo>
                  <a:lnTo>
                    <a:pt x="533" y="374"/>
                  </a:lnTo>
                  <a:lnTo>
                    <a:pt x="539" y="37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3" name="Freeform 432"/>
            <p:cNvSpPr>
              <a:spLocks/>
            </p:cNvSpPr>
            <p:nvPr/>
          </p:nvSpPr>
          <p:spPr bwMode="auto">
            <a:xfrm>
              <a:off x="1663700" y="2024063"/>
              <a:ext cx="158750" cy="146050"/>
            </a:xfrm>
            <a:custGeom>
              <a:avLst/>
              <a:gdLst>
                <a:gd name="T0" fmla="*/ 2147483646 w 148"/>
                <a:gd name="T1" fmla="*/ 2147483646 h 146"/>
                <a:gd name="T2" fmla="*/ 2147483646 w 148"/>
                <a:gd name="T3" fmla="*/ 2147483646 h 146"/>
                <a:gd name="T4" fmla="*/ 2147483646 w 148"/>
                <a:gd name="T5" fmla="*/ 2147483646 h 146"/>
                <a:gd name="T6" fmla="*/ 2147483646 w 148"/>
                <a:gd name="T7" fmla="*/ 2147483646 h 146"/>
                <a:gd name="T8" fmla="*/ 2147483646 w 148"/>
                <a:gd name="T9" fmla="*/ 2147483646 h 146"/>
                <a:gd name="T10" fmla="*/ 2147483646 w 148"/>
                <a:gd name="T11" fmla="*/ 2147483646 h 146"/>
                <a:gd name="T12" fmla="*/ 2147483646 w 148"/>
                <a:gd name="T13" fmla="*/ 2147483646 h 146"/>
                <a:gd name="T14" fmla="*/ 2147483646 w 148"/>
                <a:gd name="T15" fmla="*/ 2147483646 h 146"/>
                <a:gd name="T16" fmla="*/ 2147483646 w 148"/>
                <a:gd name="T17" fmla="*/ 2147483646 h 146"/>
                <a:gd name="T18" fmla="*/ 2147483646 w 148"/>
                <a:gd name="T19" fmla="*/ 0 h 146"/>
                <a:gd name="T20" fmla="*/ 2147483646 w 148"/>
                <a:gd name="T21" fmla="*/ 2147483646 h 146"/>
                <a:gd name="T22" fmla="*/ 2147483646 w 148"/>
                <a:gd name="T23" fmla="*/ 2147483646 h 146"/>
                <a:gd name="T24" fmla="*/ 2147483646 w 148"/>
                <a:gd name="T25" fmla="*/ 2147483646 h 146"/>
                <a:gd name="T26" fmla="*/ 2147483646 w 148"/>
                <a:gd name="T27" fmla="*/ 2147483646 h 146"/>
                <a:gd name="T28" fmla="*/ 2147483646 w 148"/>
                <a:gd name="T29" fmla="*/ 2147483646 h 146"/>
                <a:gd name="T30" fmla="*/ 2147483646 w 148"/>
                <a:gd name="T31" fmla="*/ 2147483646 h 146"/>
                <a:gd name="T32" fmla="*/ 2147483646 w 148"/>
                <a:gd name="T33" fmla="*/ 2147483646 h 146"/>
                <a:gd name="T34" fmla="*/ 2147483646 w 148"/>
                <a:gd name="T35" fmla="*/ 2147483646 h 146"/>
                <a:gd name="T36" fmla="*/ 2147483646 w 148"/>
                <a:gd name="T37" fmla="*/ 2147483646 h 146"/>
                <a:gd name="T38" fmla="*/ 2147483646 w 148"/>
                <a:gd name="T39" fmla="*/ 2147483646 h 146"/>
                <a:gd name="T40" fmla="*/ 2147483646 w 148"/>
                <a:gd name="T41" fmla="*/ 2147483646 h 146"/>
                <a:gd name="T42" fmla="*/ 2147483646 w 148"/>
                <a:gd name="T43" fmla="*/ 2147483646 h 146"/>
                <a:gd name="T44" fmla="*/ 2147483646 w 148"/>
                <a:gd name="T45" fmla="*/ 2147483646 h 146"/>
                <a:gd name="T46" fmla="*/ 2147483646 w 148"/>
                <a:gd name="T47" fmla="*/ 2147483646 h 146"/>
                <a:gd name="T48" fmla="*/ 2147483646 w 148"/>
                <a:gd name="T49" fmla="*/ 2147483646 h 146"/>
                <a:gd name="T50" fmla="*/ 2147483646 w 148"/>
                <a:gd name="T51" fmla="*/ 2147483646 h 146"/>
                <a:gd name="T52" fmla="*/ 2147483646 w 148"/>
                <a:gd name="T53" fmla="*/ 2147483646 h 146"/>
                <a:gd name="T54" fmla="*/ 2147483646 w 148"/>
                <a:gd name="T55" fmla="*/ 2147483646 h 146"/>
                <a:gd name="T56" fmla="*/ 2147483646 w 148"/>
                <a:gd name="T57" fmla="*/ 2147483646 h 146"/>
                <a:gd name="T58" fmla="*/ 2147483646 w 148"/>
                <a:gd name="T59" fmla="*/ 2147483646 h 146"/>
                <a:gd name="T60" fmla="*/ 2147483646 w 148"/>
                <a:gd name="T61" fmla="*/ 2147483646 h 146"/>
                <a:gd name="T62" fmla="*/ 2147483646 w 148"/>
                <a:gd name="T63" fmla="*/ 2147483646 h 1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8" h="146">
                  <a:moveTo>
                    <a:pt x="148" y="71"/>
                  </a:moveTo>
                  <a:lnTo>
                    <a:pt x="146" y="67"/>
                  </a:lnTo>
                  <a:lnTo>
                    <a:pt x="145" y="56"/>
                  </a:lnTo>
                  <a:lnTo>
                    <a:pt x="141" y="44"/>
                  </a:lnTo>
                  <a:lnTo>
                    <a:pt x="135" y="36"/>
                  </a:lnTo>
                  <a:lnTo>
                    <a:pt x="129" y="33"/>
                  </a:lnTo>
                  <a:lnTo>
                    <a:pt x="125" y="33"/>
                  </a:lnTo>
                  <a:lnTo>
                    <a:pt x="120" y="35"/>
                  </a:lnTo>
                  <a:lnTo>
                    <a:pt x="115" y="32"/>
                  </a:lnTo>
                  <a:lnTo>
                    <a:pt x="111" y="26"/>
                  </a:lnTo>
                  <a:lnTo>
                    <a:pt x="108" y="20"/>
                  </a:lnTo>
                  <a:lnTo>
                    <a:pt x="104" y="14"/>
                  </a:lnTo>
                  <a:lnTo>
                    <a:pt x="95" y="12"/>
                  </a:lnTo>
                  <a:lnTo>
                    <a:pt x="88" y="10"/>
                  </a:lnTo>
                  <a:lnTo>
                    <a:pt x="82" y="9"/>
                  </a:lnTo>
                  <a:lnTo>
                    <a:pt x="77" y="7"/>
                  </a:lnTo>
                  <a:lnTo>
                    <a:pt x="73" y="3"/>
                  </a:lnTo>
                  <a:lnTo>
                    <a:pt x="68" y="1"/>
                  </a:lnTo>
                  <a:lnTo>
                    <a:pt x="65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8"/>
                  </a:lnTo>
                  <a:lnTo>
                    <a:pt x="58" y="15"/>
                  </a:lnTo>
                  <a:lnTo>
                    <a:pt x="57" y="20"/>
                  </a:lnTo>
                  <a:lnTo>
                    <a:pt x="55" y="24"/>
                  </a:lnTo>
                  <a:lnTo>
                    <a:pt x="50" y="31"/>
                  </a:lnTo>
                  <a:lnTo>
                    <a:pt x="42" y="40"/>
                  </a:lnTo>
                  <a:lnTo>
                    <a:pt x="32" y="50"/>
                  </a:lnTo>
                  <a:lnTo>
                    <a:pt x="27" y="55"/>
                  </a:lnTo>
                  <a:lnTo>
                    <a:pt x="20" y="62"/>
                  </a:lnTo>
                  <a:lnTo>
                    <a:pt x="11" y="71"/>
                  </a:lnTo>
                  <a:lnTo>
                    <a:pt x="3" y="82"/>
                  </a:lnTo>
                  <a:lnTo>
                    <a:pt x="0" y="90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6" y="94"/>
                  </a:lnTo>
                  <a:lnTo>
                    <a:pt x="11" y="107"/>
                  </a:lnTo>
                  <a:lnTo>
                    <a:pt x="14" y="123"/>
                  </a:lnTo>
                  <a:lnTo>
                    <a:pt x="14" y="136"/>
                  </a:lnTo>
                  <a:lnTo>
                    <a:pt x="15" y="144"/>
                  </a:lnTo>
                  <a:lnTo>
                    <a:pt x="20" y="146"/>
                  </a:lnTo>
                  <a:lnTo>
                    <a:pt x="27" y="143"/>
                  </a:lnTo>
                  <a:lnTo>
                    <a:pt x="32" y="139"/>
                  </a:lnTo>
                  <a:lnTo>
                    <a:pt x="36" y="137"/>
                  </a:lnTo>
                  <a:lnTo>
                    <a:pt x="39" y="138"/>
                  </a:lnTo>
                  <a:lnTo>
                    <a:pt x="44" y="143"/>
                  </a:lnTo>
                  <a:lnTo>
                    <a:pt x="50" y="146"/>
                  </a:lnTo>
                  <a:lnTo>
                    <a:pt x="55" y="145"/>
                  </a:lnTo>
                  <a:lnTo>
                    <a:pt x="60" y="135"/>
                  </a:lnTo>
                  <a:lnTo>
                    <a:pt x="66" y="124"/>
                  </a:lnTo>
                  <a:lnTo>
                    <a:pt x="75" y="119"/>
                  </a:lnTo>
                  <a:lnTo>
                    <a:pt x="83" y="116"/>
                  </a:lnTo>
                  <a:lnTo>
                    <a:pt x="87" y="111"/>
                  </a:lnTo>
                  <a:lnTo>
                    <a:pt x="87" y="104"/>
                  </a:lnTo>
                  <a:lnTo>
                    <a:pt x="87" y="99"/>
                  </a:lnTo>
                  <a:lnTo>
                    <a:pt x="91" y="96"/>
                  </a:lnTo>
                  <a:lnTo>
                    <a:pt x="104" y="92"/>
                  </a:lnTo>
                  <a:lnTo>
                    <a:pt x="112" y="90"/>
                  </a:lnTo>
                  <a:lnTo>
                    <a:pt x="120" y="89"/>
                  </a:lnTo>
                  <a:lnTo>
                    <a:pt x="128" y="86"/>
                  </a:lnTo>
                  <a:lnTo>
                    <a:pt x="135" y="84"/>
                  </a:lnTo>
                  <a:lnTo>
                    <a:pt x="140" y="82"/>
                  </a:lnTo>
                  <a:lnTo>
                    <a:pt x="144" y="78"/>
                  </a:lnTo>
                  <a:lnTo>
                    <a:pt x="146" y="75"/>
                  </a:lnTo>
                  <a:lnTo>
                    <a:pt x="148" y="71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4" name="Freeform 433"/>
            <p:cNvSpPr>
              <a:spLocks/>
            </p:cNvSpPr>
            <p:nvPr/>
          </p:nvSpPr>
          <p:spPr bwMode="auto">
            <a:xfrm>
              <a:off x="1831975" y="1970088"/>
              <a:ext cx="144463" cy="93662"/>
            </a:xfrm>
            <a:custGeom>
              <a:avLst/>
              <a:gdLst>
                <a:gd name="T0" fmla="*/ 2147483646 w 133"/>
                <a:gd name="T1" fmla="*/ 2147483646 h 91"/>
                <a:gd name="T2" fmla="*/ 2147483646 w 133"/>
                <a:gd name="T3" fmla="*/ 2147483646 h 91"/>
                <a:gd name="T4" fmla="*/ 2147483646 w 133"/>
                <a:gd name="T5" fmla="*/ 2147483646 h 91"/>
                <a:gd name="T6" fmla="*/ 2147483646 w 133"/>
                <a:gd name="T7" fmla="*/ 2147483646 h 91"/>
                <a:gd name="T8" fmla="*/ 2147483646 w 133"/>
                <a:gd name="T9" fmla="*/ 2147483646 h 91"/>
                <a:gd name="T10" fmla="*/ 2147483646 w 133"/>
                <a:gd name="T11" fmla="*/ 2147483646 h 91"/>
                <a:gd name="T12" fmla="*/ 2147483646 w 133"/>
                <a:gd name="T13" fmla="*/ 2147483646 h 91"/>
                <a:gd name="T14" fmla="*/ 2147483646 w 133"/>
                <a:gd name="T15" fmla="*/ 2147483646 h 91"/>
                <a:gd name="T16" fmla="*/ 2147483646 w 133"/>
                <a:gd name="T17" fmla="*/ 2147483646 h 91"/>
                <a:gd name="T18" fmla="*/ 2147483646 w 133"/>
                <a:gd name="T19" fmla="*/ 2147483646 h 91"/>
                <a:gd name="T20" fmla="*/ 2147483646 w 133"/>
                <a:gd name="T21" fmla="*/ 2147483646 h 91"/>
                <a:gd name="T22" fmla="*/ 2147483646 w 133"/>
                <a:gd name="T23" fmla="*/ 2147483646 h 91"/>
                <a:gd name="T24" fmla="*/ 2147483646 w 133"/>
                <a:gd name="T25" fmla="*/ 2147483646 h 91"/>
                <a:gd name="T26" fmla="*/ 2147483646 w 133"/>
                <a:gd name="T27" fmla="*/ 2147483646 h 91"/>
                <a:gd name="T28" fmla="*/ 2147483646 w 133"/>
                <a:gd name="T29" fmla="*/ 2147483646 h 91"/>
                <a:gd name="T30" fmla="*/ 2147483646 w 133"/>
                <a:gd name="T31" fmla="*/ 2147483646 h 91"/>
                <a:gd name="T32" fmla="*/ 2147483646 w 133"/>
                <a:gd name="T33" fmla="*/ 2147483646 h 91"/>
                <a:gd name="T34" fmla="*/ 2147483646 w 133"/>
                <a:gd name="T35" fmla="*/ 2147483646 h 91"/>
                <a:gd name="T36" fmla="*/ 2147483646 w 133"/>
                <a:gd name="T37" fmla="*/ 2147483646 h 91"/>
                <a:gd name="T38" fmla="*/ 2147483646 w 133"/>
                <a:gd name="T39" fmla="*/ 2147483646 h 91"/>
                <a:gd name="T40" fmla="*/ 2147483646 w 133"/>
                <a:gd name="T41" fmla="*/ 2147483646 h 91"/>
                <a:gd name="T42" fmla="*/ 2147483646 w 133"/>
                <a:gd name="T43" fmla="*/ 2147483646 h 91"/>
                <a:gd name="T44" fmla="*/ 2147483646 w 133"/>
                <a:gd name="T45" fmla="*/ 2147483646 h 91"/>
                <a:gd name="T46" fmla="*/ 2147483646 w 133"/>
                <a:gd name="T47" fmla="*/ 2147483646 h 91"/>
                <a:gd name="T48" fmla="*/ 2147483646 w 133"/>
                <a:gd name="T49" fmla="*/ 2147483646 h 91"/>
                <a:gd name="T50" fmla="*/ 2147483646 w 133"/>
                <a:gd name="T51" fmla="*/ 2147483646 h 91"/>
                <a:gd name="T52" fmla="*/ 2147483646 w 133"/>
                <a:gd name="T53" fmla="*/ 2147483646 h 91"/>
                <a:gd name="T54" fmla="*/ 2147483646 w 133"/>
                <a:gd name="T55" fmla="*/ 2147483646 h 91"/>
                <a:gd name="T56" fmla="*/ 0 w 133"/>
                <a:gd name="T57" fmla="*/ 2147483646 h 91"/>
                <a:gd name="T58" fmla="*/ 2147483646 w 133"/>
                <a:gd name="T59" fmla="*/ 2147483646 h 91"/>
                <a:gd name="T60" fmla="*/ 2147483646 w 133"/>
                <a:gd name="T61" fmla="*/ 2147483646 h 91"/>
                <a:gd name="T62" fmla="*/ 2147483646 w 133"/>
                <a:gd name="T63" fmla="*/ 2147483646 h 91"/>
                <a:gd name="T64" fmla="*/ 2147483646 w 133"/>
                <a:gd name="T65" fmla="*/ 2147483646 h 91"/>
                <a:gd name="T66" fmla="*/ 2147483646 w 133"/>
                <a:gd name="T67" fmla="*/ 2147483646 h 91"/>
                <a:gd name="T68" fmla="*/ 2147483646 w 133"/>
                <a:gd name="T69" fmla="*/ 0 h 91"/>
                <a:gd name="T70" fmla="*/ 2147483646 w 133"/>
                <a:gd name="T71" fmla="*/ 2147483646 h 91"/>
                <a:gd name="T72" fmla="*/ 2147483646 w 133"/>
                <a:gd name="T73" fmla="*/ 2147483646 h 91"/>
                <a:gd name="T74" fmla="*/ 2147483646 w 133"/>
                <a:gd name="T75" fmla="*/ 2147483646 h 91"/>
                <a:gd name="T76" fmla="*/ 2147483646 w 133"/>
                <a:gd name="T77" fmla="*/ 2147483646 h 91"/>
                <a:gd name="T78" fmla="*/ 2147483646 w 133"/>
                <a:gd name="T79" fmla="*/ 2147483646 h 91"/>
                <a:gd name="T80" fmla="*/ 2147483646 w 133"/>
                <a:gd name="T81" fmla="*/ 2147483646 h 91"/>
                <a:gd name="T82" fmla="*/ 2147483646 w 133"/>
                <a:gd name="T83" fmla="*/ 2147483646 h 91"/>
                <a:gd name="T84" fmla="*/ 2147483646 w 133"/>
                <a:gd name="T85" fmla="*/ 2147483646 h 91"/>
                <a:gd name="T86" fmla="*/ 2147483646 w 133"/>
                <a:gd name="T87" fmla="*/ 2147483646 h 91"/>
                <a:gd name="T88" fmla="*/ 2147483646 w 133"/>
                <a:gd name="T89" fmla="*/ 2147483646 h 91"/>
                <a:gd name="T90" fmla="*/ 2147483646 w 133"/>
                <a:gd name="T91" fmla="*/ 2147483646 h 91"/>
                <a:gd name="T92" fmla="*/ 2147483646 w 133"/>
                <a:gd name="T93" fmla="*/ 2147483646 h 91"/>
                <a:gd name="T94" fmla="*/ 2147483646 w 133"/>
                <a:gd name="T95" fmla="*/ 2147483646 h 91"/>
                <a:gd name="T96" fmla="*/ 2147483646 w 133"/>
                <a:gd name="T97" fmla="*/ 2147483646 h 91"/>
                <a:gd name="T98" fmla="*/ 2147483646 w 133"/>
                <a:gd name="T99" fmla="*/ 2147483646 h 91"/>
                <a:gd name="T100" fmla="*/ 2147483646 w 133"/>
                <a:gd name="T101" fmla="*/ 2147483646 h 91"/>
                <a:gd name="T102" fmla="*/ 2147483646 w 133"/>
                <a:gd name="T103" fmla="*/ 2147483646 h 9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3" h="91">
                  <a:moveTo>
                    <a:pt x="104" y="0"/>
                  </a:moveTo>
                  <a:lnTo>
                    <a:pt x="104" y="4"/>
                  </a:lnTo>
                  <a:lnTo>
                    <a:pt x="103" y="13"/>
                  </a:lnTo>
                  <a:lnTo>
                    <a:pt x="103" y="23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1" y="39"/>
                  </a:lnTo>
                  <a:lnTo>
                    <a:pt x="102" y="44"/>
                  </a:lnTo>
                  <a:lnTo>
                    <a:pt x="107" y="46"/>
                  </a:lnTo>
                  <a:lnTo>
                    <a:pt x="111" y="43"/>
                  </a:lnTo>
                  <a:lnTo>
                    <a:pt x="113" y="37"/>
                  </a:lnTo>
                  <a:lnTo>
                    <a:pt x="115" y="34"/>
                  </a:lnTo>
                  <a:lnTo>
                    <a:pt x="121" y="36"/>
                  </a:lnTo>
                  <a:lnTo>
                    <a:pt x="128" y="42"/>
                  </a:lnTo>
                  <a:lnTo>
                    <a:pt x="132" y="45"/>
                  </a:lnTo>
                  <a:lnTo>
                    <a:pt x="133" y="49"/>
                  </a:lnTo>
                  <a:lnTo>
                    <a:pt x="132" y="54"/>
                  </a:lnTo>
                  <a:lnTo>
                    <a:pt x="132" y="60"/>
                  </a:lnTo>
                  <a:lnTo>
                    <a:pt x="132" y="62"/>
                  </a:lnTo>
                  <a:lnTo>
                    <a:pt x="131" y="66"/>
                  </a:lnTo>
                  <a:lnTo>
                    <a:pt x="128" y="72"/>
                  </a:lnTo>
                  <a:lnTo>
                    <a:pt x="123" y="78"/>
                  </a:lnTo>
                  <a:lnTo>
                    <a:pt x="121" y="82"/>
                  </a:lnTo>
                  <a:lnTo>
                    <a:pt x="116" y="84"/>
                  </a:lnTo>
                  <a:lnTo>
                    <a:pt x="107" y="83"/>
                  </a:lnTo>
                  <a:lnTo>
                    <a:pt x="96" y="81"/>
                  </a:lnTo>
                  <a:lnTo>
                    <a:pt x="88" y="78"/>
                  </a:lnTo>
                  <a:lnTo>
                    <a:pt x="83" y="77"/>
                  </a:lnTo>
                  <a:lnTo>
                    <a:pt x="79" y="80"/>
                  </a:lnTo>
                  <a:lnTo>
                    <a:pt x="76" y="83"/>
                  </a:lnTo>
                  <a:lnTo>
                    <a:pt x="72" y="85"/>
                  </a:lnTo>
                  <a:lnTo>
                    <a:pt x="68" y="88"/>
                  </a:lnTo>
                  <a:lnTo>
                    <a:pt x="61" y="90"/>
                  </a:lnTo>
                  <a:lnTo>
                    <a:pt x="54" y="91"/>
                  </a:lnTo>
                  <a:lnTo>
                    <a:pt x="49" y="91"/>
                  </a:lnTo>
                  <a:lnTo>
                    <a:pt x="45" y="91"/>
                  </a:lnTo>
                  <a:lnTo>
                    <a:pt x="39" y="91"/>
                  </a:lnTo>
                  <a:lnTo>
                    <a:pt x="32" y="89"/>
                  </a:lnTo>
                  <a:lnTo>
                    <a:pt x="24" y="85"/>
                  </a:lnTo>
                  <a:lnTo>
                    <a:pt x="18" y="82"/>
                  </a:lnTo>
                  <a:lnTo>
                    <a:pt x="19" y="78"/>
                  </a:lnTo>
                  <a:lnTo>
                    <a:pt x="25" y="77"/>
                  </a:lnTo>
                  <a:lnTo>
                    <a:pt x="32" y="77"/>
                  </a:lnTo>
                  <a:lnTo>
                    <a:pt x="38" y="77"/>
                  </a:lnTo>
                  <a:lnTo>
                    <a:pt x="43" y="75"/>
                  </a:lnTo>
                  <a:lnTo>
                    <a:pt x="48" y="70"/>
                  </a:lnTo>
                  <a:lnTo>
                    <a:pt x="49" y="64"/>
                  </a:lnTo>
                  <a:lnTo>
                    <a:pt x="48" y="60"/>
                  </a:lnTo>
                  <a:lnTo>
                    <a:pt x="42" y="60"/>
                  </a:lnTo>
                  <a:lnTo>
                    <a:pt x="35" y="65"/>
                  </a:lnTo>
                  <a:lnTo>
                    <a:pt x="32" y="67"/>
                  </a:lnTo>
                  <a:lnTo>
                    <a:pt x="27" y="67"/>
                  </a:lnTo>
                  <a:lnTo>
                    <a:pt x="20" y="62"/>
                  </a:lnTo>
                  <a:lnTo>
                    <a:pt x="14" y="57"/>
                  </a:lnTo>
                  <a:lnTo>
                    <a:pt x="8" y="53"/>
                  </a:lnTo>
                  <a:lnTo>
                    <a:pt x="4" y="51"/>
                  </a:lnTo>
                  <a:lnTo>
                    <a:pt x="2" y="4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2" y="35"/>
                  </a:lnTo>
                  <a:lnTo>
                    <a:pt x="8" y="30"/>
                  </a:lnTo>
                  <a:lnTo>
                    <a:pt x="12" y="25"/>
                  </a:lnTo>
                  <a:lnTo>
                    <a:pt x="14" y="22"/>
                  </a:lnTo>
                  <a:lnTo>
                    <a:pt x="15" y="20"/>
                  </a:lnTo>
                  <a:lnTo>
                    <a:pt x="18" y="14"/>
                  </a:lnTo>
                  <a:lnTo>
                    <a:pt x="23" y="7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4" y="0"/>
                  </a:lnTo>
                  <a:lnTo>
                    <a:pt x="41" y="0"/>
                  </a:lnTo>
                  <a:lnTo>
                    <a:pt x="45" y="2"/>
                  </a:lnTo>
                  <a:lnTo>
                    <a:pt x="46" y="5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50" y="15"/>
                  </a:lnTo>
                  <a:lnTo>
                    <a:pt x="55" y="19"/>
                  </a:lnTo>
                  <a:lnTo>
                    <a:pt x="56" y="23"/>
                  </a:lnTo>
                  <a:lnTo>
                    <a:pt x="56" y="28"/>
                  </a:lnTo>
                  <a:lnTo>
                    <a:pt x="61" y="31"/>
                  </a:lnTo>
                  <a:lnTo>
                    <a:pt x="65" y="35"/>
                  </a:lnTo>
                  <a:lnTo>
                    <a:pt x="68" y="39"/>
                  </a:lnTo>
                  <a:lnTo>
                    <a:pt x="68" y="44"/>
                  </a:lnTo>
                  <a:lnTo>
                    <a:pt x="68" y="47"/>
                  </a:lnTo>
                  <a:lnTo>
                    <a:pt x="70" y="50"/>
                  </a:lnTo>
                  <a:lnTo>
                    <a:pt x="75" y="52"/>
                  </a:lnTo>
                  <a:lnTo>
                    <a:pt x="80" y="55"/>
                  </a:lnTo>
                  <a:lnTo>
                    <a:pt x="86" y="59"/>
                  </a:lnTo>
                  <a:lnTo>
                    <a:pt x="90" y="59"/>
                  </a:lnTo>
                  <a:lnTo>
                    <a:pt x="91" y="54"/>
                  </a:lnTo>
                  <a:lnTo>
                    <a:pt x="91" y="47"/>
                  </a:lnTo>
                  <a:lnTo>
                    <a:pt x="91" y="42"/>
                  </a:lnTo>
                  <a:lnTo>
                    <a:pt x="91" y="37"/>
                  </a:lnTo>
                  <a:lnTo>
                    <a:pt x="91" y="32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5" y="29"/>
                  </a:lnTo>
                  <a:lnTo>
                    <a:pt x="84" y="24"/>
                  </a:lnTo>
                  <a:lnTo>
                    <a:pt x="84" y="19"/>
                  </a:lnTo>
                  <a:lnTo>
                    <a:pt x="84" y="14"/>
                  </a:lnTo>
                  <a:lnTo>
                    <a:pt x="85" y="11"/>
                  </a:lnTo>
                  <a:lnTo>
                    <a:pt x="88" y="8"/>
                  </a:lnTo>
                  <a:lnTo>
                    <a:pt x="94" y="6"/>
                  </a:lnTo>
                  <a:lnTo>
                    <a:pt x="99" y="4"/>
                  </a:lnTo>
                  <a:lnTo>
                    <a:pt x="103" y="1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5" name="Freeform 434"/>
            <p:cNvSpPr>
              <a:spLocks/>
            </p:cNvSpPr>
            <p:nvPr/>
          </p:nvSpPr>
          <p:spPr bwMode="auto">
            <a:xfrm>
              <a:off x="1771650" y="1920875"/>
              <a:ext cx="109538" cy="61913"/>
            </a:xfrm>
            <a:custGeom>
              <a:avLst/>
              <a:gdLst>
                <a:gd name="T0" fmla="*/ 2147483646 w 102"/>
                <a:gd name="T1" fmla="*/ 2147483646 h 60"/>
                <a:gd name="T2" fmla="*/ 2147483646 w 102"/>
                <a:gd name="T3" fmla="*/ 2147483646 h 60"/>
                <a:gd name="T4" fmla="*/ 2147483646 w 102"/>
                <a:gd name="T5" fmla="*/ 2147483646 h 60"/>
                <a:gd name="T6" fmla="*/ 2147483646 w 102"/>
                <a:gd name="T7" fmla="*/ 2147483646 h 60"/>
                <a:gd name="T8" fmla="*/ 2147483646 w 102"/>
                <a:gd name="T9" fmla="*/ 2147483646 h 60"/>
                <a:gd name="T10" fmla="*/ 2147483646 w 102"/>
                <a:gd name="T11" fmla="*/ 2147483646 h 60"/>
                <a:gd name="T12" fmla="*/ 2147483646 w 102"/>
                <a:gd name="T13" fmla="*/ 2147483646 h 60"/>
                <a:gd name="T14" fmla="*/ 2147483646 w 102"/>
                <a:gd name="T15" fmla="*/ 2147483646 h 60"/>
                <a:gd name="T16" fmla="*/ 2147483646 w 102"/>
                <a:gd name="T17" fmla="*/ 2147483646 h 60"/>
                <a:gd name="T18" fmla="*/ 2147483646 w 102"/>
                <a:gd name="T19" fmla="*/ 2147483646 h 60"/>
                <a:gd name="T20" fmla="*/ 2147483646 w 102"/>
                <a:gd name="T21" fmla="*/ 2147483646 h 60"/>
                <a:gd name="T22" fmla="*/ 2147483646 w 102"/>
                <a:gd name="T23" fmla="*/ 2147483646 h 60"/>
                <a:gd name="T24" fmla="*/ 2147483646 w 102"/>
                <a:gd name="T25" fmla="*/ 2147483646 h 60"/>
                <a:gd name="T26" fmla="*/ 2147483646 w 102"/>
                <a:gd name="T27" fmla="*/ 2147483646 h 60"/>
                <a:gd name="T28" fmla="*/ 2147483646 w 102"/>
                <a:gd name="T29" fmla="*/ 2147483646 h 60"/>
                <a:gd name="T30" fmla="*/ 2147483646 w 102"/>
                <a:gd name="T31" fmla="*/ 2147483646 h 60"/>
                <a:gd name="T32" fmla="*/ 2147483646 w 102"/>
                <a:gd name="T33" fmla="*/ 2147483646 h 60"/>
                <a:gd name="T34" fmla="*/ 2147483646 w 102"/>
                <a:gd name="T35" fmla="*/ 2147483646 h 60"/>
                <a:gd name="T36" fmla="*/ 2147483646 w 102"/>
                <a:gd name="T37" fmla="*/ 2147483646 h 60"/>
                <a:gd name="T38" fmla="*/ 2147483646 w 102"/>
                <a:gd name="T39" fmla="*/ 2147483646 h 60"/>
                <a:gd name="T40" fmla="*/ 2147483646 w 102"/>
                <a:gd name="T41" fmla="*/ 2147483646 h 60"/>
                <a:gd name="T42" fmla="*/ 2147483646 w 102"/>
                <a:gd name="T43" fmla="*/ 2147483646 h 60"/>
                <a:gd name="T44" fmla="*/ 2147483646 w 102"/>
                <a:gd name="T45" fmla="*/ 2147483646 h 60"/>
                <a:gd name="T46" fmla="*/ 0 w 102"/>
                <a:gd name="T47" fmla="*/ 2147483646 h 60"/>
                <a:gd name="T48" fmla="*/ 2147483646 w 102"/>
                <a:gd name="T49" fmla="*/ 2147483646 h 60"/>
                <a:gd name="T50" fmla="*/ 2147483646 w 102"/>
                <a:gd name="T51" fmla="*/ 2147483646 h 60"/>
                <a:gd name="T52" fmla="*/ 2147483646 w 102"/>
                <a:gd name="T53" fmla="*/ 2147483646 h 60"/>
                <a:gd name="T54" fmla="*/ 2147483646 w 102"/>
                <a:gd name="T55" fmla="*/ 2147483646 h 60"/>
                <a:gd name="T56" fmla="*/ 2147483646 w 102"/>
                <a:gd name="T57" fmla="*/ 2147483646 h 60"/>
                <a:gd name="T58" fmla="*/ 2147483646 w 102"/>
                <a:gd name="T59" fmla="*/ 2147483646 h 60"/>
                <a:gd name="T60" fmla="*/ 2147483646 w 102"/>
                <a:gd name="T61" fmla="*/ 2147483646 h 60"/>
                <a:gd name="T62" fmla="*/ 2147483646 w 102"/>
                <a:gd name="T63" fmla="*/ 2147483646 h 60"/>
                <a:gd name="T64" fmla="*/ 2147483646 w 102"/>
                <a:gd name="T65" fmla="*/ 0 h 60"/>
                <a:gd name="T66" fmla="*/ 2147483646 w 102"/>
                <a:gd name="T67" fmla="*/ 0 h 60"/>
                <a:gd name="T68" fmla="*/ 2147483646 w 102"/>
                <a:gd name="T69" fmla="*/ 0 h 60"/>
                <a:gd name="T70" fmla="*/ 2147483646 w 102"/>
                <a:gd name="T71" fmla="*/ 0 h 60"/>
                <a:gd name="T72" fmla="*/ 2147483646 w 102"/>
                <a:gd name="T73" fmla="*/ 0 h 60"/>
                <a:gd name="T74" fmla="*/ 2147483646 w 102"/>
                <a:gd name="T75" fmla="*/ 0 h 60"/>
                <a:gd name="T76" fmla="*/ 2147483646 w 102"/>
                <a:gd name="T77" fmla="*/ 2147483646 h 60"/>
                <a:gd name="T78" fmla="*/ 2147483646 w 102"/>
                <a:gd name="T79" fmla="*/ 2147483646 h 60"/>
                <a:gd name="T80" fmla="*/ 2147483646 w 102"/>
                <a:gd name="T81" fmla="*/ 2147483646 h 60"/>
                <a:gd name="T82" fmla="*/ 2147483646 w 102"/>
                <a:gd name="T83" fmla="*/ 2147483646 h 60"/>
                <a:gd name="T84" fmla="*/ 2147483646 w 102"/>
                <a:gd name="T85" fmla="*/ 2147483646 h 60"/>
                <a:gd name="T86" fmla="*/ 2147483646 w 102"/>
                <a:gd name="T87" fmla="*/ 2147483646 h 60"/>
                <a:gd name="T88" fmla="*/ 2147483646 w 102"/>
                <a:gd name="T89" fmla="*/ 2147483646 h 60"/>
                <a:gd name="T90" fmla="*/ 2147483646 w 102"/>
                <a:gd name="T91" fmla="*/ 2147483646 h 60"/>
                <a:gd name="T92" fmla="*/ 2147483646 w 102"/>
                <a:gd name="T93" fmla="*/ 2147483646 h 60"/>
                <a:gd name="T94" fmla="*/ 2147483646 w 102"/>
                <a:gd name="T95" fmla="*/ 2147483646 h 60"/>
                <a:gd name="T96" fmla="*/ 2147483646 w 102"/>
                <a:gd name="T97" fmla="*/ 2147483646 h 6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02" h="60">
                  <a:moveTo>
                    <a:pt x="76" y="40"/>
                  </a:moveTo>
                  <a:lnTo>
                    <a:pt x="75" y="41"/>
                  </a:lnTo>
                  <a:lnTo>
                    <a:pt x="72" y="45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5"/>
                  </a:lnTo>
                  <a:lnTo>
                    <a:pt x="61" y="30"/>
                  </a:lnTo>
                  <a:lnTo>
                    <a:pt x="58" y="27"/>
                  </a:lnTo>
                  <a:lnTo>
                    <a:pt x="56" y="31"/>
                  </a:lnTo>
                  <a:lnTo>
                    <a:pt x="55" y="38"/>
                  </a:lnTo>
                  <a:lnTo>
                    <a:pt x="55" y="44"/>
                  </a:lnTo>
                  <a:lnTo>
                    <a:pt x="53" y="47"/>
                  </a:lnTo>
                  <a:lnTo>
                    <a:pt x="48" y="47"/>
                  </a:lnTo>
                  <a:lnTo>
                    <a:pt x="42" y="47"/>
                  </a:lnTo>
                  <a:lnTo>
                    <a:pt x="38" y="52"/>
                  </a:lnTo>
                  <a:lnTo>
                    <a:pt x="38" y="57"/>
                  </a:lnTo>
                  <a:lnTo>
                    <a:pt x="38" y="60"/>
                  </a:lnTo>
                  <a:lnTo>
                    <a:pt x="37" y="57"/>
                  </a:lnTo>
                  <a:lnTo>
                    <a:pt x="33" y="54"/>
                  </a:lnTo>
                  <a:lnTo>
                    <a:pt x="27" y="50"/>
                  </a:lnTo>
                  <a:lnTo>
                    <a:pt x="22" y="48"/>
                  </a:lnTo>
                  <a:lnTo>
                    <a:pt x="15" y="48"/>
                  </a:lnTo>
                  <a:lnTo>
                    <a:pt x="6" y="48"/>
                  </a:lnTo>
                  <a:lnTo>
                    <a:pt x="0" y="46"/>
                  </a:lnTo>
                  <a:lnTo>
                    <a:pt x="4" y="40"/>
                  </a:lnTo>
                  <a:lnTo>
                    <a:pt x="11" y="34"/>
                  </a:lnTo>
                  <a:lnTo>
                    <a:pt x="17" y="30"/>
                  </a:lnTo>
                  <a:lnTo>
                    <a:pt x="23" y="25"/>
                  </a:lnTo>
                  <a:lnTo>
                    <a:pt x="35" y="19"/>
                  </a:lnTo>
                  <a:lnTo>
                    <a:pt x="46" y="12"/>
                  </a:lnTo>
                  <a:lnTo>
                    <a:pt x="55" y="7"/>
                  </a:lnTo>
                  <a:lnTo>
                    <a:pt x="60" y="2"/>
                  </a:lnTo>
                  <a:lnTo>
                    <a:pt x="68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3" y="0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2"/>
                  </a:lnTo>
                  <a:lnTo>
                    <a:pt x="102" y="6"/>
                  </a:lnTo>
                  <a:lnTo>
                    <a:pt x="99" y="10"/>
                  </a:lnTo>
                  <a:lnTo>
                    <a:pt x="95" y="15"/>
                  </a:lnTo>
                  <a:lnTo>
                    <a:pt x="93" y="17"/>
                  </a:lnTo>
                  <a:lnTo>
                    <a:pt x="93" y="19"/>
                  </a:lnTo>
                  <a:lnTo>
                    <a:pt x="91" y="24"/>
                  </a:lnTo>
                  <a:lnTo>
                    <a:pt x="89" y="31"/>
                  </a:lnTo>
                  <a:lnTo>
                    <a:pt x="86" y="35"/>
                  </a:lnTo>
                  <a:lnTo>
                    <a:pt x="81" y="39"/>
                  </a:lnTo>
                  <a:lnTo>
                    <a:pt x="76" y="4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6" name="Freeform 435"/>
            <p:cNvSpPr>
              <a:spLocks/>
            </p:cNvSpPr>
            <p:nvPr/>
          </p:nvSpPr>
          <p:spPr bwMode="auto">
            <a:xfrm>
              <a:off x="1987550" y="1982788"/>
              <a:ext cx="92075" cy="80962"/>
            </a:xfrm>
            <a:custGeom>
              <a:avLst/>
              <a:gdLst>
                <a:gd name="T0" fmla="*/ 2147483646 w 86"/>
                <a:gd name="T1" fmla="*/ 2147483646 h 80"/>
                <a:gd name="T2" fmla="*/ 2147483646 w 86"/>
                <a:gd name="T3" fmla="*/ 0 h 80"/>
                <a:gd name="T4" fmla="*/ 2147483646 w 86"/>
                <a:gd name="T5" fmla="*/ 2147483646 h 80"/>
                <a:gd name="T6" fmla="*/ 2147483646 w 86"/>
                <a:gd name="T7" fmla="*/ 2147483646 h 80"/>
                <a:gd name="T8" fmla="*/ 2147483646 w 86"/>
                <a:gd name="T9" fmla="*/ 2147483646 h 80"/>
                <a:gd name="T10" fmla="*/ 2147483646 w 86"/>
                <a:gd name="T11" fmla="*/ 2147483646 h 80"/>
                <a:gd name="T12" fmla="*/ 2147483646 w 86"/>
                <a:gd name="T13" fmla="*/ 2147483646 h 80"/>
                <a:gd name="T14" fmla="*/ 2147483646 w 86"/>
                <a:gd name="T15" fmla="*/ 2147483646 h 80"/>
                <a:gd name="T16" fmla="*/ 2147483646 w 86"/>
                <a:gd name="T17" fmla="*/ 2147483646 h 80"/>
                <a:gd name="T18" fmla="*/ 2147483646 w 86"/>
                <a:gd name="T19" fmla="*/ 2147483646 h 80"/>
                <a:gd name="T20" fmla="*/ 2147483646 w 86"/>
                <a:gd name="T21" fmla="*/ 2147483646 h 80"/>
                <a:gd name="T22" fmla="*/ 2147483646 w 86"/>
                <a:gd name="T23" fmla="*/ 2147483646 h 80"/>
                <a:gd name="T24" fmla="*/ 2147483646 w 86"/>
                <a:gd name="T25" fmla="*/ 2147483646 h 80"/>
                <a:gd name="T26" fmla="*/ 2147483646 w 86"/>
                <a:gd name="T27" fmla="*/ 2147483646 h 80"/>
                <a:gd name="T28" fmla="*/ 2147483646 w 86"/>
                <a:gd name="T29" fmla="*/ 2147483646 h 80"/>
                <a:gd name="T30" fmla="*/ 2147483646 w 86"/>
                <a:gd name="T31" fmla="*/ 2147483646 h 80"/>
                <a:gd name="T32" fmla="*/ 2147483646 w 86"/>
                <a:gd name="T33" fmla="*/ 2147483646 h 80"/>
                <a:gd name="T34" fmla="*/ 2147483646 w 86"/>
                <a:gd name="T35" fmla="*/ 2147483646 h 80"/>
                <a:gd name="T36" fmla="*/ 2147483646 w 86"/>
                <a:gd name="T37" fmla="*/ 2147483646 h 80"/>
                <a:gd name="T38" fmla="*/ 2147483646 w 86"/>
                <a:gd name="T39" fmla="*/ 2147483646 h 80"/>
                <a:gd name="T40" fmla="*/ 2147483646 w 86"/>
                <a:gd name="T41" fmla="*/ 2147483646 h 80"/>
                <a:gd name="T42" fmla="*/ 2147483646 w 86"/>
                <a:gd name="T43" fmla="*/ 2147483646 h 80"/>
                <a:gd name="T44" fmla="*/ 2147483646 w 86"/>
                <a:gd name="T45" fmla="*/ 2147483646 h 80"/>
                <a:gd name="T46" fmla="*/ 2147483646 w 86"/>
                <a:gd name="T47" fmla="*/ 2147483646 h 80"/>
                <a:gd name="T48" fmla="*/ 2147483646 w 86"/>
                <a:gd name="T49" fmla="*/ 2147483646 h 80"/>
                <a:gd name="T50" fmla="*/ 2147483646 w 86"/>
                <a:gd name="T51" fmla="*/ 2147483646 h 80"/>
                <a:gd name="T52" fmla="*/ 2147483646 w 86"/>
                <a:gd name="T53" fmla="*/ 2147483646 h 80"/>
                <a:gd name="T54" fmla="*/ 2147483646 w 86"/>
                <a:gd name="T55" fmla="*/ 2147483646 h 80"/>
                <a:gd name="T56" fmla="*/ 2147483646 w 86"/>
                <a:gd name="T57" fmla="*/ 2147483646 h 80"/>
                <a:gd name="T58" fmla="*/ 2147483646 w 86"/>
                <a:gd name="T59" fmla="*/ 2147483646 h 80"/>
                <a:gd name="T60" fmla="*/ 2147483646 w 86"/>
                <a:gd name="T61" fmla="*/ 2147483646 h 80"/>
                <a:gd name="T62" fmla="*/ 2147483646 w 86"/>
                <a:gd name="T63" fmla="*/ 2147483646 h 80"/>
                <a:gd name="T64" fmla="*/ 2147483646 w 86"/>
                <a:gd name="T65" fmla="*/ 2147483646 h 80"/>
                <a:gd name="T66" fmla="*/ 2147483646 w 86"/>
                <a:gd name="T67" fmla="*/ 2147483646 h 8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6" h="80">
                  <a:moveTo>
                    <a:pt x="20" y="16"/>
                  </a:moveTo>
                  <a:lnTo>
                    <a:pt x="17" y="12"/>
                  </a:lnTo>
                  <a:lnTo>
                    <a:pt x="10" y="5"/>
                  </a:lnTo>
                  <a:lnTo>
                    <a:pt x="3" y="0"/>
                  </a:lnTo>
                  <a:lnTo>
                    <a:pt x="0" y="2"/>
                  </a:lnTo>
                  <a:lnTo>
                    <a:pt x="1" y="9"/>
                  </a:lnTo>
                  <a:lnTo>
                    <a:pt x="2" y="15"/>
                  </a:lnTo>
                  <a:lnTo>
                    <a:pt x="3" y="22"/>
                  </a:lnTo>
                  <a:lnTo>
                    <a:pt x="4" y="27"/>
                  </a:lnTo>
                  <a:lnTo>
                    <a:pt x="5" y="33"/>
                  </a:lnTo>
                  <a:lnTo>
                    <a:pt x="8" y="38"/>
                  </a:lnTo>
                  <a:lnTo>
                    <a:pt x="11" y="41"/>
                  </a:lnTo>
                  <a:lnTo>
                    <a:pt x="15" y="42"/>
                  </a:lnTo>
                  <a:lnTo>
                    <a:pt x="18" y="42"/>
                  </a:lnTo>
                  <a:lnTo>
                    <a:pt x="22" y="42"/>
                  </a:lnTo>
                  <a:lnTo>
                    <a:pt x="24" y="43"/>
                  </a:lnTo>
                  <a:lnTo>
                    <a:pt x="23" y="47"/>
                  </a:lnTo>
                  <a:lnTo>
                    <a:pt x="20" y="52"/>
                  </a:lnTo>
                  <a:lnTo>
                    <a:pt x="22" y="54"/>
                  </a:lnTo>
                  <a:lnTo>
                    <a:pt x="24" y="54"/>
                  </a:lnTo>
                  <a:lnTo>
                    <a:pt x="31" y="54"/>
                  </a:lnTo>
                  <a:lnTo>
                    <a:pt x="38" y="53"/>
                  </a:lnTo>
                  <a:lnTo>
                    <a:pt x="41" y="53"/>
                  </a:lnTo>
                  <a:lnTo>
                    <a:pt x="42" y="54"/>
                  </a:lnTo>
                  <a:lnTo>
                    <a:pt x="42" y="58"/>
                  </a:lnTo>
                  <a:lnTo>
                    <a:pt x="40" y="65"/>
                  </a:lnTo>
                  <a:lnTo>
                    <a:pt x="38" y="73"/>
                  </a:lnTo>
                  <a:lnTo>
                    <a:pt x="38" y="79"/>
                  </a:lnTo>
                  <a:lnTo>
                    <a:pt x="43" y="80"/>
                  </a:lnTo>
                  <a:lnTo>
                    <a:pt x="54" y="77"/>
                  </a:lnTo>
                  <a:lnTo>
                    <a:pt x="64" y="72"/>
                  </a:lnTo>
                  <a:lnTo>
                    <a:pt x="72" y="66"/>
                  </a:lnTo>
                  <a:lnTo>
                    <a:pt x="76" y="64"/>
                  </a:lnTo>
                  <a:lnTo>
                    <a:pt x="75" y="62"/>
                  </a:lnTo>
                  <a:lnTo>
                    <a:pt x="72" y="57"/>
                  </a:lnTo>
                  <a:lnTo>
                    <a:pt x="72" y="54"/>
                  </a:lnTo>
                  <a:lnTo>
                    <a:pt x="75" y="54"/>
                  </a:lnTo>
                  <a:lnTo>
                    <a:pt x="79" y="56"/>
                  </a:lnTo>
                  <a:lnTo>
                    <a:pt x="84" y="58"/>
                  </a:lnTo>
                  <a:lnTo>
                    <a:pt x="86" y="57"/>
                  </a:lnTo>
                  <a:lnTo>
                    <a:pt x="83" y="50"/>
                  </a:lnTo>
                  <a:lnTo>
                    <a:pt x="77" y="42"/>
                  </a:lnTo>
                  <a:lnTo>
                    <a:pt x="72" y="39"/>
                  </a:lnTo>
                  <a:lnTo>
                    <a:pt x="71" y="37"/>
                  </a:lnTo>
                  <a:lnTo>
                    <a:pt x="72" y="31"/>
                  </a:lnTo>
                  <a:lnTo>
                    <a:pt x="76" y="22"/>
                  </a:lnTo>
                  <a:lnTo>
                    <a:pt x="77" y="15"/>
                  </a:lnTo>
                  <a:lnTo>
                    <a:pt x="76" y="9"/>
                  </a:lnTo>
                  <a:lnTo>
                    <a:pt x="71" y="7"/>
                  </a:lnTo>
                  <a:lnTo>
                    <a:pt x="65" y="8"/>
                  </a:lnTo>
                  <a:lnTo>
                    <a:pt x="64" y="10"/>
                  </a:lnTo>
                  <a:lnTo>
                    <a:pt x="63" y="12"/>
                  </a:lnTo>
                  <a:lnTo>
                    <a:pt x="60" y="11"/>
                  </a:lnTo>
                  <a:lnTo>
                    <a:pt x="55" y="8"/>
                  </a:lnTo>
                  <a:lnTo>
                    <a:pt x="50" y="3"/>
                  </a:lnTo>
                  <a:lnTo>
                    <a:pt x="47" y="2"/>
                  </a:lnTo>
                  <a:lnTo>
                    <a:pt x="45" y="3"/>
                  </a:lnTo>
                  <a:lnTo>
                    <a:pt x="45" y="7"/>
                  </a:lnTo>
                  <a:lnTo>
                    <a:pt x="47" y="11"/>
                  </a:lnTo>
                  <a:lnTo>
                    <a:pt x="48" y="13"/>
                  </a:lnTo>
                  <a:lnTo>
                    <a:pt x="47" y="16"/>
                  </a:lnTo>
                  <a:lnTo>
                    <a:pt x="43" y="15"/>
                  </a:lnTo>
                  <a:lnTo>
                    <a:pt x="39" y="11"/>
                  </a:lnTo>
                  <a:lnTo>
                    <a:pt x="35" y="9"/>
                  </a:lnTo>
                  <a:lnTo>
                    <a:pt x="32" y="11"/>
                  </a:lnTo>
                  <a:lnTo>
                    <a:pt x="28" y="15"/>
                  </a:lnTo>
                  <a:lnTo>
                    <a:pt x="25" y="16"/>
                  </a:lnTo>
                  <a:lnTo>
                    <a:pt x="22" y="16"/>
                  </a:lnTo>
                  <a:lnTo>
                    <a:pt x="20" y="1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7" name="Freeform 436"/>
            <p:cNvSpPr>
              <a:spLocks/>
            </p:cNvSpPr>
            <p:nvPr/>
          </p:nvSpPr>
          <p:spPr bwMode="auto">
            <a:xfrm>
              <a:off x="2081213" y="2032000"/>
              <a:ext cx="36512" cy="46038"/>
            </a:xfrm>
            <a:custGeom>
              <a:avLst/>
              <a:gdLst>
                <a:gd name="T0" fmla="*/ 2147483646 w 34"/>
                <a:gd name="T1" fmla="*/ 2147483646 h 46"/>
                <a:gd name="T2" fmla="*/ 2147483646 w 34"/>
                <a:gd name="T3" fmla="*/ 2147483646 h 46"/>
                <a:gd name="T4" fmla="*/ 2147483646 w 34"/>
                <a:gd name="T5" fmla="*/ 2147483646 h 46"/>
                <a:gd name="T6" fmla="*/ 2147483646 w 34"/>
                <a:gd name="T7" fmla="*/ 2147483646 h 46"/>
                <a:gd name="T8" fmla="*/ 2147483646 w 34"/>
                <a:gd name="T9" fmla="*/ 2147483646 h 46"/>
                <a:gd name="T10" fmla="*/ 2147483646 w 34"/>
                <a:gd name="T11" fmla="*/ 2147483646 h 46"/>
                <a:gd name="T12" fmla="*/ 2147483646 w 34"/>
                <a:gd name="T13" fmla="*/ 2147483646 h 46"/>
                <a:gd name="T14" fmla="*/ 0 w 34"/>
                <a:gd name="T15" fmla="*/ 2147483646 h 46"/>
                <a:gd name="T16" fmla="*/ 2147483646 w 34"/>
                <a:gd name="T17" fmla="*/ 2147483646 h 46"/>
                <a:gd name="T18" fmla="*/ 2147483646 w 34"/>
                <a:gd name="T19" fmla="*/ 2147483646 h 46"/>
                <a:gd name="T20" fmla="*/ 2147483646 w 34"/>
                <a:gd name="T21" fmla="*/ 2147483646 h 46"/>
                <a:gd name="T22" fmla="*/ 2147483646 w 34"/>
                <a:gd name="T23" fmla="*/ 2147483646 h 46"/>
                <a:gd name="T24" fmla="*/ 2147483646 w 34"/>
                <a:gd name="T25" fmla="*/ 2147483646 h 46"/>
                <a:gd name="T26" fmla="*/ 2147483646 w 34"/>
                <a:gd name="T27" fmla="*/ 2147483646 h 46"/>
                <a:gd name="T28" fmla="*/ 2147483646 w 34"/>
                <a:gd name="T29" fmla="*/ 2147483646 h 46"/>
                <a:gd name="T30" fmla="*/ 2147483646 w 34"/>
                <a:gd name="T31" fmla="*/ 2147483646 h 46"/>
                <a:gd name="T32" fmla="*/ 2147483646 w 34"/>
                <a:gd name="T33" fmla="*/ 2147483646 h 46"/>
                <a:gd name="T34" fmla="*/ 2147483646 w 34"/>
                <a:gd name="T35" fmla="*/ 2147483646 h 46"/>
                <a:gd name="T36" fmla="*/ 2147483646 w 34"/>
                <a:gd name="T37" fmla="*/ 2147483646 h 46"/>
                <a:gd name="T38" fmla="*/ 2147483646 w 34"/>
                <a:gd name="T39" fmla="*/ 2147483646 h 46"/>
                <a:gd name="T40" fmla="*/ 2147483646 w 34"/>
                <a:gd name="T41" fmla="*/ 2147483646 h 46"/>
                <a:gd name="T42" fmla="*/ 2147483646 w 34"/>
                <a:gd name="T43" fmla="*/ 2147483646 h 46"/>
                <a:gd name="T44" fmla="*/ 2147483646 w 34"/>
                <a:gd name="T45" fmla="*/ 2147483646 h 46"/>
                <a:gd name="T46" fmla="*/ 2147483646 w 34"/>
                <a:gd name="T47" fmla="*/ 2147483646 h 46"/>
                <a:gd name="T48" fmla="*/ 2147483646 w 34"/>
                <a:gd name="T49" fmla="*/ 0 h 46"/>
                <a:gd name="T50" fmla="*/ 2147483646 w 34"/>
                <a:gd name="T51" fmla="*/ 0 h 46"/>
                <a:gd name="T52" fmla="*/ 2147483646 w 34"/>
                <a:gd name="T53" fmla="*/ 0 h 46"/>
                <a:gd name="T54" fmla="*/ 2147483646 w 34"/>
                <a:gd name="T55" fmla="*/ 2147483646 h 46"/>
                <a:gd name="T56" fmla="*/ 2147483646 w 34"/>
                <a:gd name="T57" fmla="*/ 2147483646 h 4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4" h="46">
                  <a:moveTo>
                    <a:pt x="14" y="4"/>
                  </a:moveTo>
                  <a:lnTo>
                    <a:pt x="14" y="5"/>
                  </a:lnTo>
                  <a:lnTo>
                    <a:pt x="13" y="7"/>
                  </a:lnTo>
                  <a:lnTo>
                    <a:pt x="11" y="12"/>
                  </a:lnTo>
                  <a:lnTo>
                    <a:pt x="7" y="15"/>
                  </a:lnTo>
                  <a:lnTo>
                    <a:pt x="4" y="18"/>
                  </a:lnTo>
                  <a:lnTo>
                    <a:pt x="1" y="23"/>
                  </a:lnTo>
                  <a:lnTo>
                    <a:pt x="0" y="28"/>
                  </a:lnTo>
                  <a:lnTo>
                    <a:pt x="3" y="31"/>
                  </a:lnTo>
                  <a:lnTo>
                    <a:pt x="7" y="35"/>
                  </a:lnTo>
                  <a:lnTo>
                    <a:pt x="12" y="37"/>
                  </a:lnTo>
                  <a:lnTo>
                    <a:pt x="16" y="40"/>
                  </a:lnTo>
                  <a:lnTo>
                    <a:pt x="19" y="44"/>
                  </a:lnTo>
                  <a:lnTo>
                    <a:pt x="22" y="46"/>
                  </a:lnTo>
                  <a:lnTo>
                    <a:pt x="27" y="44"/>
                  </a:lnTo>
                  <a:lnTo>
                    <a:pt x="31" y="40"/>
                  </a:lnTo>
                  <a:lnTo>
                    <a:pt x="34" y="35"/>
                  </a:lnTo>
                  <a:lnTo>
                    <a:pt x="34" y="29"/>
                  </a:lnTo>
                  <a:lnTo>
                    <a:pt x="33" y="24"/>
                  </a:lnTo>
                  <a:lnTo>
                    <a:pt x="30" y="20"/>
                  </a:lnTo>
                  <a:lnTo>
                    <a:pt x="30" y="15"/>
                  </a:lnTo>
                  <a:lnTo>
                    <a:pt x="29" y="9"/>
                  </a:lnTo>
                  <a:lnTo>
                    <a:pt x="27" y="5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6" y="1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8" name="Freeform 437"/>
            <p:cNvSpPr>
              <a:spLocks/>
            </p:cNvSpPr>
            <p:nvPr/>
          </p:nvSpPr>
          <p:spPr bwMode="auto">
            <a:xfrm>
              <a:off x="2071688" y="1968500"/>
              <a:ext cx="215900" cy="103188"/>
            </a:xfrm>
            <a:custGeom>
              <a:avLst/>
              <a:gdLst>
                <a:gd name="T0" fmla="*/ 2147483646 w 202"/>
                <a:gd name="T1" fmla="*/ 2147483646 h 100"/>
                <a:gd name="T2" fmla="*/ 2147483646 w 202"/>
                <a:gd name="T3" fmla="*/ 2147483646 h 100"/>
                <a:gd name="T4" fmla="*/ 2147483646 w 202"/>
                <a:gd name="T5" fmla="*/ 2147483646 h 100"/>
                <a:gd name="T6" fmla="*/ 2147483646 w 202"/>
                <a:gd name="T7" fmla="*/ 2147483646 h 100"/>
                <a:gd name="T8" fmla="*/ 2147483646 w 202"/>
                <a:gd name="T9" fmla="*/ 2147483646 h 100"/>
                <a:gd name="T10" fmla="*/ 2147483646 w 202"/>
                <a:gd name="T11" fmla="*/ 2147483646 h 100"/>
                <a:gd name="T12" fmla="*/ 2147483646 w 202"/>
                <a:gd name="T13" fmla="*/ 2147483646 h 100"/>
                <a:gd name="T14" fmla="*/ 2147483646 w 202"/>
                <a:gd name="T15" fmla="*/ 2147483646 h 100"/>
                <a:gd name="T16" fmla="*/ 2147483646 w 202"/>
                <a:gd name="T17" fmla="*/ 2147483646 h 100"/>
                <a:gd name="T18" fmla="*/ 2147483646 w 202"/>
                <a:gd name="T19" fmla="*/ 2147483646 h 100"/>
                <a:gd name="T20" fmla="*/ 2147483646 w 202"/>
                <a:gd name="T21" fmla="*/ 2147483646 h 100"/>
                <a:gd name="T22" fmla="*/ 2147483646 w 202"/>
                <a:gd name="T23" fmla="*/ 2147483646 h 100"/>
                <a:gd name="T24" fmla="*/ 2147483646 w 202"/>
                <a:gd name="T25" fmla="*/ 2147483646 h 100"/>
                <a:gd name="T26" fmla="*/ 2147483646 w 202"/>
                <a:gd name="T27" fmla="*/ 2147483646 h 100"/>
                <a:gd name="T28" fmla="*/ 2147483646 w 202"/>
                <a:gd name="T29" fmla="*/ 2147483646 h 100"/>
                <a:gd name="T30" fmla="*/ 2147483646 w 202"/>
                <a:gd name="T31" fmla="*/ 2147483646 h 100"/>
                <a:gd name="T32" fmla="*/ 2147483646 w 202"/>
                <a:gd name="T33" fmla="*/ 2147483646 h 100"/>
                <a:gd name="T34" fmla="*/ 2147483646 w 202"/>
                <a:gd name="T35" fmla="*/ 2147483646 h 100"/>
                <a:gd name="T36" fmla="*/ 2147483646 w 202"/>
                <a:gd name="T37" fmla="*/ 2147483646 h 100"/>
                <a:gd name="T38" fmla="*/ 2147483646 w 202"/>
                <a:gd name="T39" fmla="*/ 2147483646 h 100"/>
                <a:gd name="T40" fmla="*/ 2147483646 w 202"/>
                <a:gd name="T41" fmla="*/ 2147483646 h 100"/>
                <a:gd name="T42" fmla="*/ 2147483646 w 202"/>
                <a:gd name="T43" fmla="*/ 2147483646 h 100"/>
                <a:gd name="T44" fmla="*/ 2147483646 w 202"/>
                <a:gd name="T45" fmla="*/ 2147483646 h 100"/>
                <a:gd name="T46" fmla="*/ 2147483646 w 202"/>
                <a:gd name="T47" fmla="*/ 2147483646 h 100"/>
                <a:gd name="T48" fmla="*/ 2147483646 w 202"/>
                <a:gd name="T49" fmla="*/ 2147483646 h 100"/>
                <a:gd name="T50" fmla="*/ 2147483646 w 202"/>
                <a:gd name="T51" fmla="*/ 2147483646 h 100"/>
                <a:gd name="T52" fmla="*/ 2147483646 w 202"/>
                <a:gd name="T53" fmla="*/ 2147483646 h 100"/>
                <a:gd name="T54" fmla="*/ 0 w 202"/>
                <a:gd name="T55" fmla="*/ 2147483646 h 100"/>
                <a:gd name="T56" fmla="*/ 2147483646 w 202"/>
                <a:gd name="T57" fmla="*/ 2147483646 h 100"/>
                <a:gd name="T58" fmla="*/ 2147483646 w 202"/>
                <a:gd name="T59" fmla="*/ 0 h 100"/>
                <a:gd name="T60" fmla="*/ 2147483646 w 202"/>
                <a:gd name="T61" fmla="*/ 2147483646 h 100"/>
                <a:gd name="T62" fmla="*/ 2147483646 w 202"/>
                <a:gd name="T63" fmla="*/ 2147483646 h 100"/>
                <a:gd name="T64" fmla="*/ 2147483646 w 202"/>
                <a:gd name="T65" fmla="*/ 2147483646 h 100"/>
                <a:gd name="T66" fmla="*/ 2147483646 w 202"/>
                <a:gd name="T67" fmla="*/ 2147483646 h 100"/>
                <a:gd name="T68" fmla="*/ 2147483646 w 202"/>
                <a:gd name="T69" fmla="*/ 2147483646 h 100"/>
                <a:gd name="T70" fmla="*/ 2147483646 w 202"/>
                <a:gd name="T71" fmla="*/ 2147483646 h 100"/>
                <a:gd name="T72" fmla="*/ 2147483646 w 202"/>
                <a:gd name="T73" fmla="*/ 2147483646 h 100"/>
                <a:gd name="T74" fmla="*/ 2147483646 w 202"/>
                <a:gd name="T75" fmla="*/ 2147483646 h 100"/>
                <a:gd name="T76" fmla="*/ 2147483646 w 202"/>
                <a:gd name="T77" fmla="*/ 2147483646 h 100"/>
                <a:gd name="T78" fmla="*/ 2147483646 w 202"/>
                <a:gd name="T79" fmla="*/ 2147483646 h 100"/>
                <a:gd name="T80" fmla="*/ 2147483646 w 202"/>
                <a:gd name="T81" fmla="*/ 2147483646 h 100"/>
                <a:gd name="T82" fmla="*/ 2147483646 w 202"/>
                <a:gd name="T83" fmla="*/ 2147483646 h 100"/>
                <a:gd name="T84" fmla="*/ 2147483646 w 202"/>
                <a:gd name="T85" fmla="*/ 2147483646 h 100"/>
                <a:gd name="T86" fmla="*/ 2147483646 w 202"/>
                <a:gd name="T87" fmla="*/ 2147483646 h 1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02" h="100">
                  <a:moveTo>
                    <a:pt x="166" y="28"/>
                  </a:moveTo>
                  <a:lnTo>
                    <a:pt x="169" y="29"/>
                  </a:lnTo>
                  <a:lnTo>
                    <a:pt x="176" y="30"/>
                  </a:lnTo>
                  <a:lnTo>
                    <a:pt x="184" y="33"/>
                  </a:lnTo>
                  <a:lnTo>
                    <a:pt x="191" y="37"/>
                  </a:lnTo>
                  <a:lnTo>
                    <a:pt x="196" y="41"/>
                  </a:lnTo>
                  <a:lnTo>
                    <a:pt x="198" y="46"/>
                  </a:lnTo>
                  <a:lnTo>
                    <a:pt x="201" y="52"/>
                  </a:lnTo>
                  <a:lnTo>
                    <a:pt x="201" y="60"/>
                  </a:lnTo>
                  <a:lnTo>
                    <a:pt x="201" y="67"/>
                  </a:lnTo>
                  <a:lnTo>
                    <a:pt x="202" y="69"/>
                  </a:lnTo>
                  <a:lnTo>
                    <a:pt x="201" y="73"/>
                  </a:lnTo>
                  <a:lnTo>
                    <a:pt x="196" y="76"/>
                  </a:lnTo>
                  <a:lnTo>
                    <a:pt x="190" y="81"/>
                  </a:lnTo>
                  <a:lnTo>
                    <a:pt x="186" y="84"/>
                  </a:lnTo>
                  <a:lnTo>
                    <a:pt x="180" y="85"/>
                  </a:lnTo>
                  <a:lnTo>
                    <a:pt x="172" y="85"/>
                  </a:lnTo>
                  <a:lnTo>
                    <a:pt x="166" y="84"/>
                  </a:lnTo>
                  <a:lnTo>
                    <a:pt x="163" y="83"/>
                  </a:lnTo>
                  <a:lnTo>
                    <a:pt x="160" y="84"/>
                  </a:lnTo>
                  <a:lnTo>
                    <a:pt x="156" y="88"/>
                  </a:lnTo>
                  <a:lnTo>
                    <a:pt x="152" y="90"/>
                  </a:lnTo>
                  <a:lnTo>
                    <a:pt x="148" y="91"/>
                  </a:lnTo>
                  <a:lnTo>
                    <a:pt x="142" y="92"/>
                  </a:lnTo>
                  <a:lnTo>
                    <a:pt x="136" y="92"/>
                  </a:lnTo>
                  <a:lnTo>
                    <a:pt x="130" y="93"/>
                  </a:lnTo>
                  <a:lnTo>
                    <a:pt x="125" y="93"/>
                  </a:lnTo>
                  <a:lnTo>
                    <a:pt x="120" y="94"/>
                  </a:lnTo>
                  <a:lnTo>
                    <a:pt x="116" y="96"/>
                  </a:lnTo>
                  <a:lnTo>
                    <a:pt x="111" y="98"/>
                  </a:lnTo>
                  <a:lnTo>
                    <a:pt x="106" y="99"/>
                  </a:lnTo>
                  <a:lnTo>
                    <a:pt x="100" y="100"/>
                  </a:lnTo>
                  <a:lnTo>
                    <a:pt x="92" y="100"/>
                  </a:lnTo>
                  <a:lnTo>
                    <a:pt x="84" y="99"/>
                  </a:lnTo>
                  <a:lnTo>
                    <a:pt x="77" y="99"/>
                  </a:lnTo>
                  <a:lnTo>
                    <a:pt x="73" y="97"/>
                  </a:lnTo>
                  <a:lnTo>
                    <a:pt x="68" y="93"/>
                  </a:lnTo>
                  <a:lnTo>
                    <a:pt x="63" y="90"/>
                  </a:lnTo>
                  <a:lnTo>
                    <a:pt x="58" y="85"/>
                  </a:lnTo>
                  <a:lnTo>
                    <a:pt x="53" y="79"/>
                  </a:lnTo>
                  <a:lnTo>
                    <a:pt x="52" y="71"/>
                  </a:lnTo>
                  <a:lnTo>
                    <a:pt x="53" y="61"/>
                  </a:lnTo>
                  <a:lnTo>
                    <a:pt x="53" y="54"/>
                  </a:lnTo>
                  <a:lnTo>
                    <a:pt x="53" y="48"/>
                  </a:lnTo>
                  <a:lnTo>
                    <a:pt x="51" y="44"/>
                  </a:lnTo>
                  <a:lnTo>
                    <a:pt x="49" y="39"/>
                  </a:lnTo>
                  <a:lnTo>
                    <a:pt x="46" y="35"/>
                  </a:lnTo>
                  <a:lnTo>
                    <a:pt x="42" y="32"/>
                  </a:lnTo>
                  <a:lnTo>
                    <a:pt x="36" y="32"/>
                  </a:lnTo>
                  <a:lnTo>
                    <a:pt x="30" y="33"/>
                  </a:lnTo>
                  <a:lnTo>
                    <a:pt x="28" y="35"/>
                  </a:lnTo>
                  <a:lnTo>
                    <a:pt x="24" y="35"/>
                  </a:lnTo>
                  <a:lnTo>
                    <a:pt x="20" y="31"/>
                  </a:lnTo>
                  <a:lnTo>
                    <a:pt x="12" y="25"/>
                  </a:lnTo>
                  <a:lnTo>
                    <a:pt x="5" y="22"/>
                  </a:lnTo>
                  <a:lnTo>
                    <a:pt x="0" y="16"/>
                  </a:lnTo>
                  <a:lnTo>
                    <a:pt x="1" y="9"/>
                  </a:lnTo>
                  <a:lnTo>
                    <a:pt x="7" y="3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30" y="6"/>
                  </a:lnTo>
                  <a:lnTo>
                    <a:pt x="34" y="12"/>
                  </a:lnTo>
                  <a:lnTo>
                    <a:pt x="37" y="17"/>
                  </a:lnTo>
                  <a:lnTo>
                    <a:pt x="43" y="21"/>
                  </a:lnTo>
                  <a:lnTo>
                    <a:pt x="49" y="20"/>
                  </a:lnTo>
                  <a:lnTo>
                    <a:pt x="52" y="16"/>
                  </a:lnTo>
                  <a:lnTo>
                    <a:pt x="54" y="13"/>
                  </a:lnTo>
                  <a:lnTo>
                    <a:pt x="59" y="12"/>
                  </a:lnTo>
                  <a:lnTo>
                    <a:pt x="63" y="13"/>
                  </a:lnTo>
                  <a:lnTo>
                    <a:pt x="67" y="13"/>
                  </a:lnTo>
                  <a:lnTo>
                    <a:pt x="69" y="16"/>
                  </a:lnTo>
                  <a:lnTo>
                    <a:pt x="70" y="21"/>
                  </a:lnTo>
                  <a:lnTo>
                    <a:pt x="73" y="29"/>
                  </a:lnTo>
                  <a:lnTo>
                    <a:pt x="80" y="36"/>
                  </a:lnTo>
                  <a:lnTo>
                    <a:pt x="85" y="43"/>
                  </a:lnTo>
                  <a:lnTo>
                    <a:pt x="88" y="50"/>
                  </a:lnTo>
                  <a:lnTo>
                    <a:pt x="91" y="53"/>
                  </a:lnTo>
                  <a:lnTo>
                    <a:pt x="100" y="52"/>
                  </a:lnTo>
                  <a:lnTo>
                    <a:pt x="111" y="51"/>
                  </a:lnTo>
                  <a:lnTo>
                    <a:pt x="119" y="52"/>
                  </a:lnTo>
                  <a:lnTo>
                    <a:pt x="123" y="53"/>
                  </a:lnTo>
                  <a:lnTo>
                    <a:pt x="128" y="51"/>
                  </a:lnTo>
                  <a:lnTo>
                    <a:pt x="133" y="46"/>
                  </a:lnTo>
                  <a:lnTo>
                    <a:pt x="138" y="41"/>
                  </a:lnTo>
                  <a:lnTo>
                    <a:pt x="143" y="37"/>
                  </a:lnTo>
                  <a:lnTo>
                    <a:pt x="149" y="32"/>
                  </a:lnTo>
                  <a:lnTo>
                    <a:pt x="154" y="29"/>
                  </a:lnTo>
                  <a:lnTo>
                    <a:pt x="166" y="2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29" name="Freeform 438"/>
            <p:cNvSpPr>
              <a:spLocks/>
            </p:cNvSpPr>
            <p:nvPr/>
          </p:nvSpPr>
          <p:spPr bwMode="auto">
            <a:xfrm>
              <a:off x="1901825" y="1903413"/>
              <a:ext cx="44450" cy="38100"/>
            </a:xfrm>
            <a:custGeom>
              <a:avLst/>
              <a:gdLst>
                <a:gd name="T0" fmla="*/ 2147483646 w 40"/>
                <a:gd name="T1" fmla="*/ 2147483646 h 37"/>
                <a:gd name="T2" fmla="*/ 2147483646 w 40"/>
                <a:gd name="T3" fmla="*/ 2147483646 h 37"/>
                <a:gd name="T4" fmla="*/ 2147483646 w 40"/>
                <a:gd name="T5" fmla="*/ 2147483646 h 37"/>
                <a:gd name="T6" fmla="*/ 2147483646 w 40"/>
                <a:gd name="T7" fmla="*/ 2147483646 h 37"/>
                <a:gd name="T8" fmla="*/ 2147483646 w 40"/>
                <a:gd name="T9" fmla="*/ 2147483646 h 37"/>
                <a:gd name="T10" fmla="*/ 2147483646 w 40"/>
                <a:gd name="T11" fmla="*/ 2147483646 h 37"/>
                <a:gd name="T12" fmla="*/ 2147483646 w 40"/>
                <a:gd name="T13" fmla="*/ 2147483646 h 37"/>
                <a:gd name="T14" fmla="*/ 2147483646 w 40"/>
                <a:gd name="T15" fmla="*/ 2147483646 h 37"/>
                <a:gd name="T16" fmla="*/ 2147483646 w 40"/>
                <a:gd name="T17" fmla="*/ 2147483646 h 37"/>
                <a:gd name="T18" fmla="*/ 2147483646 w 40"/>
                <a:gd name="T19" fmla="*/ 2147483646 h 37"/>
                <a:gd name="T20" fmla="*/ 2147483646 w 40"/>
                <a:gd name="T21" fmla="*/ 2147483646 h 37"/>
                <a:gd name="T22" fmla="*/ 2147483646 w 40"/>
                <a:gd name="T23" fmla="*/ 2147483646 h 37"/>
                <a:gd name="T24" fmla="*/ 2147483646 w 40"/>
                <a:gd name="T25" fmla="*/ 2147483646 h 37"/>
                <a:gd name="T26" fmla="*/ 2147483646 w 40"/>
                <a:gd name="T27" fmla="*/ 2147483646 h 37"/>
                <a:gd name="T28" fmla="*/ 0 w 40"/>
                <a:gd name="T29" fmla="*/ 2147483646 h 37"/>
                <a:gd name="T30" fmla="*/ 2147483646 w 40"/>
                <a:gd name="T31" fmla="*/ 2147483646 h 37"/>
                <a:gd name="T32" fmla="*/ 2147483646 w 40"/>
                <a:gd name="T33" fmla="*/ 2147483646 h 37"/>
                <a:gd name="T34" fmla="*/ 2147483646 w 40"/>
                <a:gd name="T35" fmla="*/ 2147483646 h 37"/>
                <a:gd name="T36" fmla="*/ 2147483646 w 40"/>
                <a:gd name="T37" fmla="*/ 2147483646 h 37"/>
                <a:gd name="T38" fmla="*/ 2147483646 w 40"/>
                <a:gd name="T39" fmla="*/ 0 h 37"/>
                <a:gd name="T40" fmla="*/ 2147483646 w 40"/>
                <a:gd name="T41" fmla="*/ 2147483646 h 37"/>
                <a:gd name="T42" fmla="*/ 2147483646 w 40"/>
                <a:gd name="T43" fmla="*/ 2147483646 h 37"/>
                <a:gd name="T44" fmla="*/ 2147483646 w 40"/>
                <a:gd name="T45" fmla="*/ 2147483646 h 37"/>
                <a:gd name="T46" fmla="*/ 2147483646 w 40"/>
                <a:gd name="T47" fmla="*/ 2147483646 h 37"/>
                <a:gd name="T48" fmla="*/ 2147483646 w 40"/>
                <a:gd name="T49" fmla="*/ 2147483646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0" h="37">
                  <a:moveTo>
                    <a:pt x="38" y="20"/>
                  </a:moveTo>
                  <a:lnTo>
                    <a:pt x="37" y="21"/>
                  </a:lnTo>
                  <a:lnTo>
                    <a:pt x="35" y="26"/>
                  </a:lnTo>
                  <a:lnTo>
                    <a:pt x="32" y="30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19" y="37"/>
                  </a:lnTo>
                  <a:lnTo>
                    <a:pt x="14" y="37"/>
                  </a:lnTo>
                  <a:lnTo>
                    <a:pt x="13" y="37"/>
                  </a:lnTo>
                  <a:lnTo>
                    <a:pt x="12" y="36"/>
                  </a:lnTo>
                  <a:lnTo>
                    <a:pt x="11" y="34"/>
                  </a:lnTo>
                  <a:lnTo>
                    <a:pt x="9" y="32"/>
                  </a:lnTo>
                  <a:lnTo>
                    <a:pt x="5" y="28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7"/>
                  </a:lnTo>
                  <a:lnTo>
                    <a:pt x="6" y="12"/>
                  </a:lnTo>
                  <a:lnTo>
                    <a:pt x="12" y="7"/>
                  </a:lnTo>
                  <a:lnTo>
                    <a:pt x="17" y="3"/>
                  </a:lnTo>
                  <a:lnTo>
                    <a:pt x="20" y="0"/>
                  </a:lnTo>
                  <a:lnTo>
                    <a:pt x="25" y="2"/>
                  </a:lnTo>
                  <a:lnTo>
                    <a:pt x="32" y="4"/>
                  </a:lnTo>
                  <a:lnTo>
                    <a:pt x="37" y="7"/>
                  </a:lnTo>
                  <a:lnTo>
                    <a:pt x="40" y="12"/>
                  </a:lnTo>
                  <a:lnTo>
                    <a:pt x="38" y="2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0" name="Freeform 439"/>
            <p:cNvSpPr>
              <a:spLocks/>
            </p:cNvSpPr>
            <p:nvPr/>
          </p:nvSpPr>
          <p:spPr bwMode="auto">
            <a:xfrm flipV="1">
              <a:off x="2071688" y="1662113"/>
              <a:ext cx="215900" cy="323850"/>
            </a:xfrm>
            <a:custGeom>
              <a:avLst/>
              <a:gdLst>
                <a:gd name="T0" fmla="*/ 2147483646 w 201"/>
                <a:gd name="T1" fmla="*/ 2147483646 h 319"/>
                <a:gd name="T2" fmla="*/ 2147483646 w 201"/>
                <a:gd name="T3" fmla="*/ 2147483646 h 319"/>
                <a:gd name="T4" fmla="*/ 2147483646 w 201"/>
                <a:gd name="T5" fmla="*/ 2147483646 h 319"/>
                <a:gd name="T6" fmla="*/ 2147483646 w 201"/>
                <a:gd name="T7" fmla="*/ 2147483646 h 319"/>
                <a:gd name="T8" fmla="*/ 2147483646 w 201"/>
                <a:gd name="T9" fmla="*/ 2147483646 h 319"/>
                <a:gd name="T10" fmla="*/ 2147483646 w 201"/>
                <a:gd name="T11" fmla="*/ 2147483646 h 319"/>
                <a:gd name="T12" fmla="*/ 2147483646 w 201"/>
                <a:gd name="T13" fmla="*/ 2147483646 h 319"/>
                <a:gd name="T14" fmla="*/ 2147483646 w 201"/>
                <a:gd name="T15" fmla="*/ 2147483646 h 319"/>
                <a:gd name="T16" fmla="*/ 2147483646 w 201"/>
                <a:gd name="T17" fmla="*/ 2147483646 h 319"/>
                <a:gd name="T18" fmla="*/ 2147483646 w 201"/>
                <a:gd name="T19" fmla="*/ 2147483646 h 319"/>
                <a:gd name="T20" fmla="*/ 2147483646 w 201"/>
                <a:gd name="T21" fmla="*/ 2147483646 h 319"/>
                <a:gd name="T22" fmla="*/ 2147483646 w 201"/>
                <a:gd name="T23" fmla="*/ 2147483646 h 319"/>
                <a:gd name="T24" fmla="*/ 2147483646 w 201"/>
                <a:gd name="T25" fmla="*/ 2147483646 h 319"/>
                <a:gd name="T26" fmla="*/ 2147483646 w 201"/>
                <a:gd name="T27" fmla="*/ 2147483646 h 319"/>
                <a:gd name="T28" fmla="*/ 2147483646 w 201"/>
                <a:gd name="T29" fmla="*/ 2147483646 h 319"/>
                <a:gd name="T30" fmla="*/ 2147483646 w 201"/>
                <a:gd name="T31" fmla="*/ 2147483646 h 319"/>
                <a:gd name="T32" fmla="*/ 2147483646 w 201"/>
                <a:gd name="T33" fmla="*/ 2147483646 h 319"/>
                <a:gd name="T34" fmla="*/ 2147483646 w 201"/>
                <a:gd name="T35" fmla="*/ 2147483646 h 319"/>
                <a:gd name="T36" fmla="*/ 2147483646 w 201"/>
                <a:gd name="T37" fmla="*/ 2147483646 h 319"/>
                <a:gd name="T38" fmla="*/ 2147483646 w 201"/>
                <a:gd name="T39" fmla="*/ 2147483646 h 319"/>
                <a:gd name="T40" fmla="*/ 2147483646 w 201"/>
                <a:gd name="T41" fmla="*/ 2147483646 h 319"/>
                <a:gd name="T42" fmla="*/ 2147483646 w 201"/>
                <a:gd name="T43" fmla="*/ 2147483646 h 319"/>
                <a:gd name="T44" fmla="*/ 2147483646 w 201"/>
                <a:gd name="T45" fmla="*/ 2147483646 h 319"/>
                <a:gd name="T46" fmla="*/ 2147483646 w 201"/>
                <a:gd name="T47" fmla="*/ 2147483646 h 319"/>
                <a:gd name="T48" fmla="*/ 2147483646 w 201"/>
                <a:gd name="T49" fmla="*/ 2147483646 h 319"/>
                <a:gd name="T50" fmla="*/ 2147483646 w 201"/>
                <a:gd name="T51" fmla="*/ 0 h 319"/>
                <a:gd name="T52" fmla="*/ 2147483646 w 201"/>
                <a:gd name="T53" fmla="*/ 2147483646 h 319"/>
                <a:gd name="T54" fmla="*/ 2147483646 w 201"/>
                <a:gd name="T55" fmla="*/ 2147483646 h 319"/>
                <a:gd name="T56" fmla="*/ 2147483646 w 201"/>
                <a:gd name="T57" fmla="*/ 2147483646 h 319"/>
                <a:gd name="T58" fmla="*/ 2147483646 w 201"/>
                <a:gd name="T59" fmla="*/ 2147483646 h 319"/>
                <a:gd name="T60" fmla="*/ 2147483646 w 201"/>
                <a:gd name="T61" fmla="*/ 2147483646 h 319"/>
                <a:gd name="T62" fmla="*/ 2147483646 w 201"/>
                <a:gd name="T63" fmla="*/ 2147483646 h 319"/>
                <a:gd name="T64" fmla="*/ 2147483646 w 201"/>
                <a:gd name="T65" fmla="*/ 2147483646 h 319"/>
                <a:gd name="T66" fmla="*/ 2147483646 w 201"/>
                <a:gd name="T67" fmla="*/ 2147483646 h 319"/>
                <a:gd name="T68" fmla="*/ 2147483646 w 201"/>
                <a:gd name="T69" fmla="*/ 2147483646 h 319"/>
                <a:gd name="T70" fmla="*/ 2147483646 w 201"/>
                <a:gd name="T71" fmla="*/ 2147483646 h 319"/>
                <a:gd name="T72" fmla="*/ 2147483646 w 201"/>
                <a:gd name="T73" fmla="*/ 2147483646 h 319"/>
                <a:gd name="T74" fmla="*/ 2147483646 w 201"/>
                <a:gd name="T75" fmla="*/ 2147483646 h 319"/>
                <a:gd name="T76" fmla="*/ 2147483646 w 201"/>
                <a:gd name="T77" fmla="*/ 2147483646 h 319"/>
                <a:gd name="T78" fmla="*/ 2147483646 w 201"/>
                <a:gd name="T79" fmla="*/ 2147483646 h 319"/>
                <a:gd name="T80" fmla="*/ 2147483646 w 201"/>
                <a:gd name="T81" fmla="*/ 2147483646 h 319"/>
                <a:gd name="T82" fmla="*/ 2147483646 w 201"/>
                <a:gd name="T83" fmla="*/ 2147483646 h 319"/>
                <a:gd name="T84" fmla="*/ 2147483646 w 201"/>
                <a:gd name="T85" fmla="*/ 2147483646 h 319"/>
                <a:gd name="T86" fmla="*/ 0 w 201"/>
                <a:gd name="T87" fmla="*/ 2147483646 h 319"/>
                <a:gd name="T88" fmla="*/ 2147483646 w 201"/>
                <a:gd name="T89" fmla="*/ 2147483646 h 319"/>
                <a:gd name="T90" fmla="*/ 2147483646 w 201"/>
                <a:gd name="T91" fmla="*/ 2147483646 h 319"/>
                <a:gd name="T92" fmla="*/ 2147483646 w 201"/>
                <a:gd name="T93" fmla="*/ 2147483646 h 319"/>
                <a:gd name="T94" fmla="*/ 2147483646 w 201"/>
                <a:gd name="T95" fmla="*/ 2147483646 h 319"/>
                <a:gd name="T96" fmla="*/ 2147483646 w 201"/>
                <a:gd name="T97" fmla="*/ 2147483646 h 319"/>
                <a:gd name="T98" fmla="*/ 2147483646 w 201"/>
                <a:gd name="T99" fmla="*/ 2147483646 h 319"/>
                <a:gd name="T100" fmla="*/ 2147483646 w 201"/>
                <a:gd name="T101" fmla="*/ 2147483646 h 319"/>
                <a:gd name="T102" fmla="*/ 2147483646 w 201"/>
                <a:gd name="T103" fmla="*/ 2147483646 h 319"/>
                <a:gd name="T104" fmla="*/ 2147483646 w 201"/>
                <a:gd name="T105" fmla="*/ 2147483646 h 319"/>
                <a:gd name="T106" fmla="*/ 2147483646 w 201"/>
                <a:gd name="T107" fmla="*/ 2147483646 h 319"/>
                <a:gd name="T108" fmla="*/ 2147483646 w 201"/>
                <a:gd name="T109" fmla="*/ 2147483646 h 319"/>
                <a:gd name="T110" fmla="*/ 2147483646 w 201"/>
                <a:gd name="T111" fmla="*/ 2147483646 h 31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01" h="319">
                  <a:moveTo>
                    <a:pt x="84" y="267"/>
                  </a:moveTo>
                  <a:lnTo>
                    <a:pt x="88" y="270"/>
                  </a:lnTo>
                  <a:lnTo>
                    <a:pt x="93" y="277"/>
                  </a:lnTo>
                  <a:lnTo>
                    <a:pt x="97" y="283"/>
                  </a:lnTo>
                  <a:lnTo>
                    <a:pt x="95" y="290"/>
                  </a:lnTo>
                  <a:lnTo>
                    <a:pt x="88" y="294"/>
                  </a:lnTo>
                  <a:lnTo>
                    <a:pt x="82" y="296"/>
                  </a:lnTo>
                  <a:lnTo>
                    <a:pt x="78" y="301"/>
                  </a:lnTo>
                  <a:lnTo>
                    <a:pt x="80" y="308"/>
                  </a:lnTo>
                  <a:lnTo>
                    <a:pt x="82" y="315"/>
                  </a:lnTo>
                  <a:lnTo>
                    <a:pt x="85" y="318"/>
                  </a:lnTo>
                  <a:lnTo>
                    <a:pt x="92" y="319"/>
                  </a:lnTo>
                  <a:lnTo>
                    <a:pt x="104" y="319"/>
                  </a:lnTo>
                  <a:lnTo>
                    <a:pt x="116" y="319"/>
                  </a:lnTo>
                  <a:lnTo>
                    <a:pt x="123" y="318"/>
                  </a:lnTo>
                  <a:lnTo>
                    <a:pt x="129" y="316"/>
                  </a:lnTo>
                  <a:lnTo>
                    <a:pt x="136" y="312"/>
                  </a:lnTo>
                  <a:lnTo>
                    <a:pt x="144" y="309"/>
                  </a:lnTo>
                  <a:lnTo>
                    <a:pt x="151" y="305"/>
                  </a:lnTo>
                  <a:lnTo>
                    <a:pt x="158" y="304"/>
                  </a:lnTo>
                  <a:lnTo>
                    <a:pt x="164" y="304"/>
                  </a:lnTo>
                  <a:lnTo>
                    <a:pt x="171" y="306"/>
                  </a:lnTo>
                  <a:lnTo>
                    <a:pt x="176" y="306"/>
                  </a:lnTo>
                  <a:lnTo>
                    <a:pt x="182" y="305"/>
                  </a:lnTo>
                  <a:lnTo>
                    <a:pt x="187" y="300"/>
                  </a:lnTo>
                  <a:lnTo>
                    <a:pt x="191" y="294"/>
                  </a:lnTo>
                  <a:lnTo>
                    <a:pt x="197" y="289"/>
                  </a:lnTo>
                  <a:lnTo>
                    <a:pt x="198" y="285"/>
                  </a:lnTo>
                  <a:lnTo>
                    <a:pt x="191" y="279"/>
                  </a:lnTo>
                  <a:lnTo>
                    <a:pt x="180" y="273"/>
                  </a:lnTo>
                  <a:lnTo>
                    <a:pt x="173" y="270"/>
                  </a:lnTo>
                  <a:lnTo>
                    <a:pt x="169" y="266"/>
                  </a:lnTo>
                  <a:lnTo>
                    <a:pt x="172" y="263"/>
                  </a:lnTo>
                  <a:lnTo>
                    <a:pt x="177" y="259"/>
                  </a:lnTo>
                  <a:lnTo>
                    <a:pt x="181" y="256"/>
                  </a:lnTo>
                  <a:lnTo>
                    <a:pt x="182" y="251"/>
                  </a:lnTo>
                  <a:lnTo>
                    <a:pt x="182" y="244"/>
                  </a:lnTo>
                  <a:lnTo>
                    <a:pt x="180" y="238"/>
                  </a:lnTo>
                  <a:lnTo>
                    <a:pt x="179" y="235"/>
                  </a:lnTo>
                  <a:lnTo>
                    <a:pt x="179" y="232"/>
                  </a:lnTo>
                  <a:lnTo>
                    <a:pt x="182" y="227"/>
                  </a:lnTo>
                  <a:lnTo>
                    <a:pt x="188" y="219"/>
                  </a:lnTo>
                  <a:lnTo>
                    <a:pt x="195" y="209"/>
                  </a:lnTo>
                  <a:lnTo>
                    <a:pt x="197" y="197"/>
                  </a:lnTo>
                  <a:lnTo>
                    <a:pt x="190" y="187"/>
                  </a:lnTo>
                  <a:lnTo>
                    <a:pt x="177" y="179"/>
                  </a:lnTo>
                  <a:lnTo>
                    <a:pt x="168" y="173"/>
                  </a:lnTo>
                  <a:lnTo>
                    <a:pt x="165" y="168"/>
                  </a:lnTo>
                  <a:lnTo>
                    <a:pt x="168" y="162"/>
                  </a:lnTo>
                  <a:lnTo>
                    <a:pt x="177" y="156"/>
                  </a:lnTo>
                  <a:lnTo>
                    <a:pt x="188" y="149"/>
                  </a:lnTo>
                  <a:lnTo>
                    <a:pt x="195" y="139"/>
                  </a:lnTo>
                  <a:lnTo>
                    <a:pt x="195" y="130"/>
                  </a:lnTo>
                  <a:lnTo>
                    <a:pt x="192" y="120"/>
                  </a:lnTo>
                  <a:lnTo>
                    <a:pt x="194" y="109"/>
                  </a:lnTo>
                  <a:lnTo>
                    <a:pt x="195" y="100"/>
                  </a:lnTo>
                  <a:lnTo>
                    <a:pt x="196" y="90"/>
                  </a:lnTo>
                  <a:lnTo>
                    <a:pt x="197" y="77"/>
                  </a:lnTo>
                  <a:lnTo>
                    <a:pt x="199" y="65"/>
                  </a:lnTo>
                  <a:lnTo>
                    <a:pt x="201" y="55"/>
                  </a:lnTo>
                  <a:lnTo>
                    <a:pt x="196" y="52"/>
                  </a:lnTo>
                  <a:lnTo>
                    <a:pt x="189" y="54"/>
                  </a:lnTo>
                  <a:lnTo>
                    <a:pt x="183" y="54"/>
                  </a:lnTo>
                  <a:lnTo>
                    <a:pt x="183" y="51"/>
                  </a:lnTo>
                  <a:lnTo>
                    <a:pt x="190" y="40"/>
                  </a:lnTo>
                  <a:lnTo>
                    <a:pt x="197" y="29"/>
                  </a:lnTo>
                  <a:lnTo>
                    <a:pt x="199" y="18"/>
                  </a:lnTo>
                  <a:lnTo>
                    <a:pt x="198" y="10"/>
                  </a:lnTo>
                  <a:lnTo>
                    <a:pt x="194" y="6"/>
                  </a:lnTo>
                  <a:lnTo>
                    <a:pt x="192" y="5"/>
                  </a:lnTo>
                  <a:lnTo>
                    <a:pt x="190" y="5"/>
                  </a:lnTo>
                  <a:lnTo>
                    <a:pt x="189" y="5"/>
                  </a:lnTo>
                  <a:lnTo>
                    <a:pt x="187" y="5"/>
                  </a:lnTo>
                  <a:lnTo>
                    <a:pt x="179" y="6"/>
                  </a:lnTo>
                  <a:lnTo>
                    <a:pt x="173" y="3"/>
                  </a:lnTo>
                  <a:lnTo>
                    <a:pt x="168" y="1"/>
                  </a:lnTo>
                  <a:lnTo>
                    <a:pt x="164" y="0"/>
                  </a:lnTo>
                  <a:lnTo>
                    <a:pt x="163" y="0"/>
                  </a:lnTo>
                  <a:lnTo>
                    <a:pt x="161" y="0"/>
                  </a:lnTo>
                  <a:lnTo>
                    <a:pt x="160" y="1"/>
                  </a:lnTo>
                  <a:lnTo>
                    <a:pt x="159" y="2"/>
                  </a:lnTo>
                  <a:lnTo>
                    <a:pt x="156" y="5"/>
                  </a:lnTo>
                  <a:lnTo>
                    <a:pt x="151" y="6"/>
                  </a:lnTo>
                  <a:lnTo>
                    <a:pt x="145" y="6"/>
                  </a:lnTo>
                  <a:lnTo>
                    <a:pt x="139" y="7"/>
                  </a:lnTo>
                  <a:lnTo>
                    <a:pt x="135" y="8"/>
                  </a:lnTo>
                  <a:lnTo>
                    <a:pt x="129" y="9"/>
                  </a:lnTo>
                  <a:lnTo>
                    <a:pt x="126" y="10"/>
                  </a:lnTo>
                  <a:lnTo>
                    <a:pt x="123" y="14"/>
                  </a:lnTo>
                  <a:lnTo>
                    <a:pt x="121" y="17"/>
                  </a:lnTo>
                  <a:lnTo>
                    <a:pt x="119" y="18"/>
                  </a:lnTo>
                  <a:lnTo>
                    <a:pt x="115" y="18"/>
                  </a:lnTo>
                  <a:lnTo>
                    <a:pt x="108" y="20"/>
                  </a:lnTo>
                  <a:lnTo>
                    <a:pt x="100" y="23"/>
                  </a:lnTo>
                  <a:lnTo>
                    <a:pt x="93" y="26"/>
                  </a:lnTo>
                  <a:lnTo>
                    <a:pt x="87" y="31"/>
                  </a:lnTo>
                  <a:lnTo>
                    <a:pt x="82" y="39"/>
                  </a:lnTo>
                  <a:lnTo>
                    <a:pt x="80" y="47"/>
                  </a:lnTo>
                  <a:lnTo>
                    <a:pt x="81" y="54"/>
                  </a:lnTo>
                  <a:lnTo>
                    <a:pt x="81" y="59"/>
                  </a:lnTo>
                  <a:lnTo>
                    <a:pt x="80" y="60"/>
                  </a:lnTo>
                  <a:lnTo>
                    <a:pt x="74" y="61"/>
                  </a:lnTo>
                  <a:lnTo>
                    <a:pt x="67" y="62"/>
                  </a:lnTo>
                  <a:lnTo>
                    <a:pt x="60" y="66"/>
                  </a:lnTo>
                  <a:lnTo>
                    <a:pt x="59" y="70"/>
                  </a:lnTo>
                  <a:lnTo>
                    <a:pt x="57" y="74"/>
                  </a:lnTo>
                  <a:lnTo>
                    <a:pt x="52" y="77"/>
                  </a:lnTo>
                  <a:lnTo>
                    <a:pt x="46" y="81"/>
                  </a:lnTo>
                  <a:lnTo>
                    <a:pt x="43" y="84"/>
                  </a:lnTo>
                  <a:lnTo>
                    <a:pt x="40" y="89"/>
                  </a:lnTo>
                  <a:lnTo>
                    <a:pt x="37" y="93"/>
                  </a:lnTo>
                  <a:lnTo>
                    <a:pt x="35" y="99"/>
                  </a:lnTo>
                  <a:lnTo>
                    <a:pt x="38" y="107"/>
                  </a:lnTo>
                  <a:lnTo>
                    <a:pt x="44" y="115"/>
                  </a:lnTo>
                  <a:lnTo>
                    <a:pt x="47" y="122"/>
                  </a:lnTo>
                  <a:lnTo>
                    <a:pt x="49" y="128"/>
                  </a:lnTo>
                  <a:lnTo>
                    <a:pt x="47" y="132"/>
                  </a:lnTo>
                  <a:lnTo>
                    <a:pt x="45" y="138"/>
                  </a:lnTo>
                  <a:lnTo>
                    <a:pt x="44" y="143"/>
                  </a:lnTo>
                  <a:lnTo>
                    <a:pt x="43" y="143"/>
                  </a:lnTo>
                  <a:lnTo>
                    <a:pt x="38" y="136"/>
                  </a:lnTo>
                  <a:lnTo>
                    <a:pt x="34" y="126"/>
                  </a:lnTo>
                  <a:lnTo>
                    <a:pt x="31" y="118"/>
                  </a:lnTo>
                  <a:lnTo>
                    <a:pt x="28" y="113"/>
                  </a:lnTo>
                  <a:lnTo>
                    <a:pt x="24" y="114"/>
                  </a:lnTo>
                  <a:lnTo>
                    <a:pt x="21" y="118"/>
                  </a:lnTo>
                  <a:lnTo>
                    <a:pt x="16" y="123"/>
                  </a:lnTo>
                  <a:lnTo>
                    <a:pt x="12" y="128"/>
                  </a:lnTo>
                  <a:lnTo>
                    <a:pt x="9" y="132"/>
                  </a:lnTo>
                  <a:lnTo>
                    <a:pt x="7" y="141"/>
                  </a:lnTo>
                  <a:lnTo>
                    <a:pt x="4" y="153"/>
                  </a:lnTo>
                  <a:lnTo>
                    <a:pt x="0" y="166"/>
                  </a:lnTo>
                  <a:lnTo>
                    <a:pt x="0" y="176"/>
                  </a:lnTo>
                  <a:lnTo>
                    <a:pt x="1" y="184"/>
                  </a:lnTo>
                  <a:lnTo>
                    <a:pt x="2" y="190"/>
                  </a:lnTo>
                  <a:lnTo>
                    <a:pt x="6" y="195"/>
                  </a:lnTo>
                  <a:lnTo>
                    <a:pt x="12" y="198"/>
                  </a:lnTo>
                  <a:lnTo>
                    <a:pt x="19" y="199"/>
                  </a:lnTo>
                  <a:lnTo>
                    <a:pt x="23" y="200"/>
                  </a:lnTo>
                  <a:lnTo>
                    <a:pt x="27" y="200"/>
                  </a:lnTo>
                  <a:lnTo>
                    <a:pt x="30" y="199"/>
                  </a:lnTo>
                  <a:lnTo>
                    <a:pt x="31" y="200"/>
                  </a:lnTo>
                  <a:lnTo>
                    <a:pt x="30" y="205"/>
                  </a:lnTo>
                  <a:lnTo>
                    <a:pt x="28" y="211"/>
                  </a:lnTo>
                  <a:lnTo>
                    <a:pt x="24" y="215"/>
                  </a:lnTo>
                  <a:lnTo>
                    <a:pt x="23" y="219"/>
                  </a:lnTo>
                  <a:lnTo>
                    <a:pt x="24" y="224"/>
                  </a:lnTo>
                  <a:lnTo>
                    <a:pt x="28" y="229"/>
                  </a:lnTo>
                  <a:lnTo>
                    <a:pt x="31" y="234"/>
                  </a:lnTo>
                  <a:lnTo>
                    <a:pt x="36" y="238"/>
                  </a:lnTo>
                  <a:lnTo>
                    <a:pt x="44" y="245"/>
                  </a:lnTo>
                  <a:lnTo>
                    <a:pt x="54" y="248"/>
                  </a:lnTo>
                  <a:lnTo>
                    <a:pt x="63" y="244"/>
                  </a:lnTo>
                  <a:lnTo>
                    <a:pt x="70" y="237"/>
                  </a:lnTo>
                  <a:lnTo>
                    <a:pt x="75" y="232"/>
                  </a:lnTo>
                  <a:lnTo>
                    <a:pt x="77" y="229"/>
                  </a:lnTo>
                  <a:lnTo>
                    <a:pt x="82" y="230"/>
                  </a:lnTo>
                  <a:lnTo>
                    <a:pt x="88" y="234"/>
                  </a:lnTo>
                  <a:lnTo>
                    <a:pt x="96" y="240"/>
                  </a:lnTo>
                  <a:lnTo>
                    <a:pt x="104" y="247"/>
                  </a:lnTo>
                  <a:lnTo>
                    <a:pt x="111" y="256"/>
                  </a:lnTo>
                  <a:lnTo>
                    <a:pt x="113" y="263"/>
                  </a:lnTo>
                  <a:lnTo>
                    <a:pt x="113" y="264"/>
                  </a:lnTo>
                  <a:lnTo>
                    <a:pt x="110" y="262"/>
                  </a:lnTo>
                  <a:lnTo>
                    <a:pt x="103" y="256"/>
                  </a:lnTo>
                  <a:lnTo>
                    <a:pt x="93" y="252"/>
                  </a:lnTo>
                  <a:lnTo>
                    <a:pt x="85" y="252"/>
                  </a:lnTo>
                  <a:lnTo>
                    <a:pt x="82" y="258"/>
                  </a:lnTo>
                  <a:lnTo>
                    <a:pt x="84" y="26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1" name="Freeform 440"/>
            <p:cNvSpPr>
              <a:spLocks/>
            </p:cNvSpPr>
            <p:nvPr/>
          </p:nvSpPr>
          <p:spPr bwMode="auto">
            <a:xfrm>
              <a:off x="2076450" y="1930400"/>
              <a:ext cx="36513" cy="17463"/>
            </a:xfrm>
            <a:custGeom>
              <a:avLst/>
              <a:gdLst>
                <a:gd name="T0" fmla="*/ 2147483646 w 34"/>
                <a:gd name="T1" fmla="*/ 0 h 18"/>
                <a:gd name="T2" fmla="*/ 2147483646 w 34"/>
                <a:gd name="T3" fmla="*/ 2147483646 h 18"/>
                <a:gd name="T4" fmla="*/ 2147483646 w 34"/>
                <a:gd name="T5" fmla="*/ 2147483646 h 18"/>
                <a:gd name="T6" fmla="*/ 2147483646 w 34"/>
                <a:gd name="T7" fmla="*/ 2147483646 h 18"/>
                <a:gd name="T8" fmla="*/ 2147483646 w 34"/>
                <a:gd name="T9" fmla="*/ 2147483646 h 18"/>
                <a:gd name="T10" fmla="*/ 2147483646 w 34"/>
                <a:gd name="T11" fmla="*/ 2147483646 h 18"/>
                <a:gd name="T12" fmla="*/ 2147483646 w 34"/>
                <a:gd name="T13" fmla="*/ 2147483646 h 18"/>
                <a:gd name="T14" fmla="*/ 2147483646 w 34"/>
                <a:gd name="T15" fmla="*/ 2147483646 h 18"/>
                <a:gd name="T16" fmla="*/ 2147483646 w 34"/>
                <a:gd name="T17" fmla="*/ 2147483646 h 18"/>
                <a:gd name="T18" fmla="*/ 2147483646 w 34"/>
                <a:gd name="T19" fmla="*/ 2147483646 h 18"/>
                <a:gd name="T20" fmla="*/ 0 w 34"/>
                <a:gd name="T21" fmla="*/ 2147483646 h 18"/>
                <a:gd name="T22" fmla="*/ 0 w 34"/>
                <a:gd name="T23" fmla="*/ 2147483646 h 18"/>
                <a:gd name="T24" fmla="*/ 2147483646 w 34"/>
                <a:gd name="T25" fmla="*/ 2147483646 h 18"/>
                <a:gd name="T26" fmla="*/ 2147483646 w 34"/>
                <a:gd name="T27" fmla="*/ 2147483646 h 18"/>
                <a:gd name="T28" fmla="*/ 2147483646 w 34"/>
                <a:gd name="T29" fmla="*/ 2147483646 h 18"/>
                <a:gd name="T30" fmla="*/ 2147483646 w 34"/>
                <a:gd name="T31" fmla="*/ 2147483646 h 18"/>
                <a:gd name="T32" fmla="*/ 2147483646 w 34"/>
                <a:gd name="T33" fmla="*/ 0 h 1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4" h="18">
                  <a:moveTo>
                    <a:pt x="31" y="0"/>
                  </a:moveTo>
                  <a:lnTo>
                    <a:pt x="32" y="1"/>
                  </a:lnTo>
                  <a:lnTo>
                    <a:pt x="34" y="3"/>
                  </a:lnTo>
                  <a:lnTo>
                    <a:pt x="34" y="6"/>
                  </a:lnTo>
                  <a:lnTo>
                    <a:pt x="30" y="10"/>
                  </a:lnTo>
                  <a:lnTo>
                    <a:pt x="24" y="14"/>
                  </a:lnTo>
                  <a:lnTo>
                    <a:pt x="22" y="16"/>
                  </a:lnTo>
                  <a:lnTo>
                    <a:pt x="19" y="18"/>
                  </a:lnTo>
                  <a:lnTo>
                    <a:pt x="12" y="18"/>
                  </a:lnTo>
                  <a:lnTo>
                    <a:pt x="4" y="16"/>
                  </a:lnTo>
                  <a:lnTo>
                    <a:pt x="0" y="13"/>
                  </a:lnTo>
                  <a:lnTo>
                    <a:pt x="0" y="9"/>
                  </a:lnTo>
                  <a:lnTo>
                    <a:pt x="4" y="7"/>
                  </a:lnTo>
                  <a:lnTo>
                    <a:pt x="14" y="4"/>
                  </a:lnTo>
                  <a:lnTo>
                    <a:pt x="22" y="2"/>
                  </a:lnTo>
                  <a:lnTo>
                    <a:pt x="29" y="1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2" name="Freeform 441"/>
            <p:cNvSpPr>
              <a:spLocks/>
            </p:cNvSpPr>
            <p:nvPr/>
          </p:nvSpPr>
          <p:spPr bwMode="auto">
            <a:xfrm>
              <a:off x="2057400" y="1884363"/>
              <a:ext cx="33338" cy="47625"/>
            </a:xfrm>
            <a:custGeom>
              <a:avLst/>
              <a:gdLst>
                <a:gd name="T0" fmla="*/ 2147483646 w 34"/>
                <a:gd name="T1" fmla="*/ 2147483646 h 46"/>
                <a:gd name="T2" fmla="*/ 2147483646 w 34"/>
                <a:gd name="T3" fmla="*/ 2147483646 h 46"/>
                <a:gd name="T4" fmla="*/ 2147483646 w 34"/>
                <a:gd name="T5" fmla="*/ 2147483646 h 46"/>
                <a:gd name="T6" fmla="*/ 2147483646 w 34"/>
                <a:gd name="T7" fmla="*/ 0 h 46"/>
                <a:gd name="T8" fmla="*/ 2147483646 w 34"/>
                <a:gd name="T9" fmla="*/ 0 h 46"/>
                <a:gd name="T10" fmla="*/ 2147483646 w 34"/>
                <a:gd name="T11" fmla="*/ 2147483646 h 46"/>
                <a:gd name="T12" fmla="*/ 0 w 34"/>
                <a:gd name="T13" fmla="*/ 2147483646 h 46"/>
                <a:gd name="T14" fmla="*/ 2147483646 w 34"/>
                <a:gd name="T15" fmla="*/ 2147483646 h 46"/>
                <a:gd name="T16" fmla="*/ 2147483646 w 34"/>
                <a:gd name="T17" fmla="*/ 2147483646 h 46"/>
                <a:gd name="T18" fmla="*/ 2147483646 w 34"/>
                <a:gd name="T19" fmla="*/ 2147483646 h 46"/>
                <a:gd name="T20" fmla="*/ 2147483646 w 34"/>
                <a:gd name="T21" fmla="*/ 2147483646 h 46"/>
                <a:gd name="T22" fmla="*/ 2147483646 w 34"/>
                <a:gd name="T23" fmla="*/ 2147483646 h 46"/>
                <a:gd name="T24" fmla="*/ 2147483646 w 34"/>
                <a:gd name="T25" fmla="*/ 2147483646 h 46"/>
                <a:gd name="T26" fmla="*/ 2147483646 w 34"/>
                <a:gd name="T27" fmla="*/ 2147483646 h 46"/>
                <a:gd name="T28" fmla="*/ 2147483646 w 34"/>
                <a:gd name="T29" fmla="*/ 2147483646 h 46"/>
                <a:gd name="T30" fmla="*/ 2147483646 w 34"/>
                <a:gd name="T31" fmla="*/ 2147483646 h 46"/>
                <a:gd name="T32" fmla="*/ 2147483646 w 34"/>
                <a:gd name="T33" fmla="*/ 2147483646 h 46"/>
                <a:gd name="T34" fmla="*/ 2147483646 w 34"/>
                <a:gd name="T35" fmla="*/ 2147483646 h 46"/>
                <a:gd name="T36" fmla="*/ 2147483646 w 34"/>
                <a:gd name="T37" fmla="*/ 2147483646 h 46"/>
                <a:gd name="T38" fmla="*/ 2147483646 w 34"/>
                <a:gd name="T39" fmla="*/ 2147483646 h 46"/>
                <a:gd name="T40" fmla="*/ 2147483646 w 34"/>
                <a:gd name="T41" fmla="*/ 2147483646 h 46"/>
                <a:gd name="T42" fmla="*/ 2147483646 w 34"/>
                <a:gd name="T43" fmla="*/ 2147483646 h 46"/>
                <a:gd name="T44" fmla="*/ 2147483646 w 34"/>
                <a:gd name="T45" fmla="*/ 2147483646 h 46"/>
                <a:gd name="T46" fmla="*/ 2147483646 w 34"/>
                <a:gd name="T47" fmla="*/ 2147483646 h 46"/>
                <a:gd name="T48" fmla="*/ 2147483646 w 34"/>
                <a:gd name="T49" fmla="*/ 2147483646 h 4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4" h="46">
                  <a:moveTo>
                    <a:pt x="22" y="14"/>
                  </a:moveTo>
                  <a:lnTo>
                    <a:pt x="20" y="10"/>
                  </a:lnTo>
                  <a:lnTo>
                    <a:pt x="14" y="5"/>
                  </a:lnTo>
                  <a:lnTo>
                    <a:pt x="7" y="0"/>
                  </a:lnTo>
                  <a:lnTo>
                    <a:pt x="3" y="0"/>
                  </a:lnTo>
                  <a:lnTo>
                    <a:pt x="1" y="5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1" y="20"/>
                  </a:lnTo>
                  <a:lnTo>
                    <a:pt x="3" y="27"/>
                  </a:lnTo>
                  <a:lnTo>
                    <a:pt x="4" y="36"/>
                  </a:lnTo>
                  <a:lnTo>
                    <a:pt x="7" y="43"/>
                  </a:lnTo>
                  <a:lnTo>
                    <a:pt x="11" y="46"/>
                  </a:lnTo>
                  <a:lnTo>
                    <a:pt x="16" y="46"/>
                  </a:lnTo>
                  <a:lnTo>
                    <a:pt x="21" y="44"/>
                  </a:lnTo>
                  <a:lnTo>
                    <a:pt x="26" y="42"/>
                  </a:lnTo>
                  <a:lnTo>
                    <a:pt x="29" y="38"/>
                  </a:lnTo>
                  <a:lnTo>
                    <a:pt x="31" y="33"/>
                  </a:lnTo>
                  <a:lnTo>
                    <a:pt x="34" y="30"/>
                  </a:lnTo>
                  <a:lnTo>
                    <a:pt x="34" y="27"/>
                  </a:lnTo>
                  <a:lnTo>
                    <a:pt x="30" y="22"/>
                  </a:lnTo>
                  <a:lnTo>
                    <a:pt x="26" y="17"/>
                  </a:lnTo>
                  <a:lnTo>
                    <a:pt x="23" y="15"/>
                  </a:lnTo>
                  <a:lnTo>
                    <a:pt x="22" y="1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3" name="Freeform 442"/>
            <p:cNvSpPr>
              <a:spLocks/>
            </p:cNvSpPr>
            <p:nvPr/>
          </p:nvSpPr>
          <p:spPr bwMode="auto">
            <a:xfrm>
              <a:off x="1990725" y="1862138"/>
              <a:ext cx="60325" cy="68262"/>
            </a:xfrm>
            <a:custGeom>
              <a:avLst/>
              <a:gdLst>
                <a:gd name="T0" fmla="*/ 2147483646 w 58"/>
                <a:gd name="T1" fmla="*/ 2147483646 h 67"/>
                <a:gd name="T2" fmla="*/ 2147483646 w 58"/>
                <a:gd name="T3" fmla="*/ 2147483646 h 67"/>
                <a:gd name="T4" fmla="*/ 2147483646 w 58"/>
                <a:gd name="T5" fmla="*/ 2147483646 h 67"/>
                <a:gd name="T6" fmla="*/ 2147483646 w 58"/>
                <a:gd name="T7" fmla="*/ 2147483646 h 67"/>
                <a:gd name="T8" fmla="*/ 2147483646 w 58"/>
                <a:gd name="T9" fmla="*/ 2147483646 h 67"/>
                <a:gd name="T10" fmla="*/ 2147483646 w 58"/>
                <a:gd name="T11" fmla="*/ 2147483646 h 67"/>
                <a:gd name="T12" fmla="*/ 2147483646 w 58"/>
                <a:gd name="T13" fmla="*/ 2147483646 h 67"/>
                <a:gd name="T14" fmla="*/ 2147483646 w 58"/>
                <a:gd name="T15" fmla="*/ 2147483646 h 67"/>
                <a:gd name="T16" fmla="*/ 2147483646 w 58"/>
                <a:gd name="T17" fmla="*/ 2147483646 h 67"/>
                <a:gd name="T18" fmla="*/ 2147483646 w 58"/>
                <a:gd name="T19" fmla="*/ 2147483646 h 67"/>
                <a:gd name="T20" fmla="*/ 2147483646 w 58"/>
                <a:gd name="T21" fmla="*/ 2147483646 h 67"/>
                <a:gd name="T22" fmla="*/ 2147483646 w 58"/>
                <a:gd name="T23" fmla="*/ 2147483646 h 67"/>
                <a:gd name="T24" fmla="*/ 2147483646 w 58"/>
                <a:gd name="T25" fmla="*/ 2147483646 h 67"/>
                <a:gd name="T26" fmla="*/ 2147483646 w 58"/>
                <a:gd name="T27" fmla="*/ 2147483646 h 67"/>
                <a:gd name="T28" fmla="*/ 2147483646 w 58"/>
                <a:gd name="T29" fmla="*/ 2147483646 h 67"/>
                <a:gd name="T30" fmla="*/ 2147483646 w 58"/>
                <a:gd name="T31" fmla="*/ 2147483646 h 67"/>
                <a:gd name="T32" fmla="*/ 2147483646 w 58"/>
                <a:gd name="T33" fmla="*/ 2147483646 h 67"/>
                <a:gd name="T34" fmla="*/ 2147483646 w 58"/>
                <a:gd name="T35" fmla="*/ 2147483646 h 67"/>
                <a:gd name="T36" fmla="*/ 2147483646 w 58"/>
                <a:gd name="T37" fmla="*/ 2147483646 h 67"/>
                <a:gd name="T38" fmla="*/ 2147483646 w 58"/>
                <a:gd name="T39" fmla="*/ 2147483646 h 67"/>
                <a:gd name="T40" fmla="*/ 2147483646 w 58"/>
                <a:gd name="T41" fmla="*/ 2147483646 h 67"/>
                <a:gd name="T42" fmla="*/ 2147483646 w 58"/>
                <a:gd name="T43" fmla="*/ 2147483646 h 67"/>
                <a:gd name="T44" fmla="*/ 2147483646 w 58"/>
                <a:gd name="T45" fmla="*/ 2147483646 h 67"/>
                <a:gd name="T46" fmla="*/ 0 w 58"/>
                <a:gd name="T47" fmla="*/ 2147483646 h 67"/>
                <a:gd name="T48" fmla="*/ 2147483646 w 58"/>
                <a:gd name="T49" fmla="*/ 0 h 67"/>
                <a:gd name="T50" fmla="*/ 2147483646 w 58"/>
                <a:gd name="T51" fmla="*/ 0 h 67"/>
                <a:gd name="T52" fmla="*/ 2147483646 w 58"/>
                <a:gd name="T53" fmla="*/ 0 h 67"/>
                <a:gd name="T54" fmla="*/ 2147483646 w 58"/>
                <a:gd name="T55" fmla="*/ 2147483646 h 67"/>
                <a:gd name="T56" fmla="*/ 2147483646 w 58"/>
                <a:gd name="T57" fmla="*/ 2147483646 h 67"/>
                <a:gd name="T58" fmla="*/ 2147483646 w 58"/>
                <a:gd name="T59" fmla="*/ 2147483646 h 67"/>
                <a:gd name="T60" fmla="*/ 2147483646 w 58"/>
                <a:gd name="T61" fmla="*/ 2147483646 h 67"/>
                <a:gd name="T62" fmla="*/ 2147483646 w 58"/>
                <a:gd name="T63" fmla="*/ 2147483646 h 67"/>
                <a:gd name="T64" fmla="*/ 2147483646 w 58"/>
                <a:gd name="T65" fmla="*/ 2147483646 h 67"/>
                <a:gd name="T66" fmla="*/ 2147483646 w 58"/>
                <a:gd name="T67" fmla="*/ 2147483646 h 67"/>
                <a:gd name="T68" fmla="*/ 2147483646 w 58"/>
                <a:gd name="T69" fmla="*/ 2147483646 h 67"/>
                <a:gd name="T70" fmla="*/ 2147483646 w 58"/>
                <a:gd name="T71" fmla="*/ 2147483646 h 67"/>
                <a:gd name="T72" fmla="*/ 2147483646 w 58"/>
                <a:gd name="T73" fmla="*/ 2147483646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8" h="67">
                  <a:moveTo>
                    <a:pt x="53" y="34"/>
                  </a:moveTo>
                  <a:lnTo>
                    <a:pt x="54" y="37"/>
                  </a:lnTo>
                  <a:lnTo>
                    <a:pt x="57" y="44"/>
                  </a:lnTo>
                  <a:lnTo>
                    <a:pt x="58" y="53"/>
                  </a:lnTo>
                  <a:lnTo>
                    <a:pt x="57" y="60"/>
                  </a:lnTo>
                  <a:lnTo>
                    <a:pt x="54" y="64"/>
                  </a:lnTo>
                  <a:lnTo>
                    <a:pt x="52" y="66"/>
                  </a:lnTo>
                  <a:lnTo>
                    <a:pt x="48" y="67"/>
                  </a:lnTo>
                  <a:lnTo>
                    <a:pt x="44" y="65"/>
                  </a:lnTo>
                  <a:lnTo>
                    <a:pt x="39" y="62"/>
                  </a:lnTo>
                  <a:lnTo>
                    <a:pt x="35" y="60"/>
                  </a:lnTo>
                  <a:lnTo>
                    <a:pt x="32" y="58"/>
                  </a:lnTo>
                  <a:lnTo>
                    <a:pt x="29" y="53"/>
                  </a:lnTo>
                  <a:lnTo>
                    <a:pt x="24" y="50"/>
                  </a:lnTo>
                  <a:lnTo>
                    <a:pt x="17" y="49"/>
                  </a:lnTo>
                  <a:lnTo>
                    <a:pt x="12" y="47"/>
                  </a:lnTo>
                  <a:lnTo>
                    <a:pt x="8" y="42"/>
                  </a:lnTo>
                  <a:lnTo>
                    <a:pt x="9" y="37"/>
                  </a:lnTo>
                  <a:lnTo>
                    <a:pt x="13" y="37"/>
                  </a:lnTo>
                  <a:lnTo>
                    <a:pt x="15" y="36"/>
                  </a:lnTo>
                  <a:lnTo>
                    <a:pt x="13" y="30"/>
                  </a:lnTo>
                  <a:lnTo>
                    <a:pt x="7" y="20"/>
                  </a:lnTo>
                  <a:lnTo>
                    <a:pt x="2" y="11"/>
                  </a:lnTo>
                  <a:lnTo>
                    <a:pt x="0" y="4"/>
                  </a:lnTo>
                  <a:lnTo>
                    <a:pt x="4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2"/>
                  </a:lnTo>
                  <a:lnTo>
                    <a:pt x="23" y="8"/>
                  </a:lnTo>
                  <a:lnTo>
                    <a:pt x="28" y="13"/>
                  </a:lnTo>
                  <a:lnTo>
                    <a:pt x="34" y="15"/>
                  </a:lnTo>
                  <a:lnTo>
                    <a:pt x="38" y="16"/>
                  </a:lnTo>
                  <a:lnTo>
                    <a:pt x="40" y="19"/>
                  </a:lnTo>
                  <a:lnTo>
                    <a:pt x="43" y="24"/>
                  </a:lnTo>
                  <a:lnTo>
                    <a:pt x="47" y="29"/>
                  </a:lnTo>
                  <a:lnTo>
                    <a:pt x="51" y="32"/>
                  </a:lnTo>
                  <a:lnTo>
                    <a:pt x="53" y="3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4" name="Freeform 443"/>
            <p:cNvSpPr>
              <a:spLocks/>
            </p:cNvSpPr>
            <p:nvPr/>
          </p:nvSpPr>
          <p:spPr bwMode="auto">
            <a:xfrm>
              <a:off x="1747838" y="2109788"/>
              <a:ext cx="269875" cy="234950"/>
            </a:xfrm>
            <a:custGeom>
              <a:avLst/>
              <a:gdLst>
                <a:gd name="T0" fmla="*/ 2147483646 w 249"/>
                <a:gd name="T1" fmla="*/ 2147483646 h 231"/>
                <a:gd name="T2" fmla="*/ 2147483646 w 249"/>
                <a:gd name="T3" fmla="*/ 2147483646 h 231"/>
                <a:gd name="T4" fmla="*/ 2147483646 w 249"/>
                <a:gd name="T5" fmla="*/ 2147483646 h 231"/>
                <a:gd name="T6" fmla="*/ 2147483646 w 249"/>
                <a:gd name="T7" fmla="*/ 2147483646 h 231"/>
                <a:gd name="T8" fmla="*/ 2147483646 w 249"/>
                <a:gd name="T9" fmla="*/ 2147483646 h 231"/>
                <a:gd name="T10" fmla="*/ 2147483646 w 249"/>
                <a:gd name="T11" fmla="*/ 2147483646 h 231"/>
                <a:gd name="T12" fmla="*/ 2147483646 w 249"/>
                <a:gd name="T13" fmla="*/ 2147483646 h 231"/>
                <a:gd name="T14" fmla="*/ 2147483646 w 249"/>
                <a:gd name="T15" fmla="*/ 2147483646 h 231"/>
                <a:gd name="T16" fmla="*/ 2147483646 w 249"/>
                <a:gd name="T17" fmla="*/ 2147483646 h 231"/>
                <a:gd name="T18" fmla="*/ 2147483646 w 249"/>
                <a:gd name="T19" fmla="*/ 2147483646 h 231"/>
                <a:gd name="T20" fmla="*/ 2147483646 w 249"/>
                <a:gd name="T21" fmla="*/ 2147483646 h 231"/>
                <a:gd name="T22" fmla="*/ 2147483646 w 249"/>
                <a:gd name="T23" fmla="*/ 2147483646 h 231"/>
                <a:gd name="T24" fmla="*/ 2147483646 w 249"/>
                <a:gd name="T25" fmla="*/ 2147483646 h 231"/>
                <a:gd name="T26" fmla="*/ 2147483646 w 249"/>
                <a:gd name="T27" fmla="*/ 2147483646 h 231"/>
                <a:gd name="T28" fmla="*/ 2147483646 w 249"/>
                <a:gd name="T29" fmla="*/ 2147483646 h 231"/>
                <a:gd name="T30" fmla="*/ 2147483646 w 249"/>
                <a:gd name="T31" fmla="*/ 2147483646 h 231"/>
                <a:gd name="T32" fmla="*/ 2147483646 w 249"/>
                <a:gd name="T33" fmla="*/ 2147483646 h 231"/>
                <a:gd name="T34" fmla="*/ 2147483646 w 249"/>
                <a:gd name="T35" fmla="*/ 2147483646 h 231"/>
                <a:gd name="T36" fmla="*/ 2147483646 w 249"/>
                <a:gd name="T37" fmla="*/ 2147483646 h 231"/>
                <a:gd name="T38" fmla="*/ 2147483646 w 249"/>
                <a:gd name="T39" fmla="*/ 2147483646 h 231"/>
                <a:gd name="T40" fmla="*/ 2147483646 w 249"/>
                <a:gd name="T41" fmla="*/ 2147483646 h 231"/>
                <a:gd name="T42" fmla="*/ 2147483646 w 249"/>
                <a:gd name="T43" fmla="*/ 2147483646 h 231"/>
                <a:gd name="T44" fmla="*/ 2147483646 w 249"/>
                <a:gd name="T45" fmla="*/ 2147483646 h 231"/>
                <a:gd name="T46" fmla="*/ 2147483646 w 249"/>
                <a:gd name="T47" fmla="*/ 2147483646 h 231"/>
                <a:gd name="T48" fmla="*/ 2147483646 w 249"/>
                <a:gd name="T49" fmla="*/ 2147483646 h 231"/>
                <a:gd name="T50" fmla="*/ 2147483646 w 249"/>
                <a:gd name="T51" fmla="*/ 2147483646 h 231"/>
                <a:gd name="T52" fmla="*/ 2147483646 w 249"/>
                <a:gd name="T53" fmla="*/ 2147483646 h 231"/>
                <a:gd name="T54" fmla="*/ 2147483646 w 249"/>
                <a:gd name="T55" fmla="*/ 2147483646 h 231"/>
                <a:gd name="T56" fmla="*/ 2147483646 w 249"/>
                <a:gd name="T57" fmla="*/ 2147483646 h 231"/>
                <a:gd name="T58" fmla="*/ 2147483646 w 249"/>
                <a:gd name="T59" fmla="*/ 2147483646 h 231"/>
                <a:gd name="T60" fmla="*/ 2147483646 w 249"/>
                <a:gd name="T61" fmla="*/ 2147483646 h 231"/>
                <a:gd name="T62" fmla="*/ 2147483646 w 249"/>
                <a:gd name="T63" fmla="*/ 2147483646 h 231"/>
                <a:gd name="T64" fmla="*/ 2147483646 w 249"/>
                <a:gd name="T65" fmla="*/ 2147483646 h 231"/>
                <a:gd name="T66" fmla="*/ 2147483646 w 249"/>
                <a:gd name="T67" fmla="*/ 2147483646 h 231"/>
                <a:gd name="T68" fmla="*/ 2147483646 w 249"/>
                <a:gd name="T69" fmla="*/ 2147483646 h 231"/>
                <a:gd name="T70" fmla="*/ 2147483646 w 249"/>
                <a:gd name="T71" fmla="*/ 2147483646 h 231"/>
                <a:gd name="T72" fmla="*/ 2147483646 w 249"/>
                <a:gd name="T73" fmla="*/ 2147483646 h 231"/>
                <a:gd name="T74" fmla="*/ 2147483646 w 249"/>
                <a:gd name="T75" fmla="*/ 2147483646 h 231"/>
                <a:gd name="T76" fmla="*/ 2147483646 w 249"/>
                <a:gd name="T77" fmla="*/ 2147483646 h 231"/>
                <a:gd name="T78" fmla="*/ 2147483646 w 249"/>
                <a:gd name="T79" fmla="*/ 2147483646 h 231"/>
                <a:gd name="T80" fmla="*/ 2147483646 w 249"/>
                <a:gd name="T81" fmla="*/ 2147483646 h 231"/>
                <a:gd name="T82" fmla="*/ 2147483646 w 249"/>
                <a:gd name="T83" fmla="*/ 2147483646 h 231"/>
                <a:gd name="T84" fmla="*/ 2147483646 w 249"/>
                <a:gd name="T85" fmla="*/ 2147483646 h 231"/>
                <a:gd name="T86" fmla="*/ 2147483646 w 249"/>
                <a:gd name="T87" fmla="*/ 2147483646 h 231"/>
                <a:gd name="T88" fmla="*/ 2147483646 w 249"/>
                <a:gd name="T89" fmla="*/ 2147483646 h 231"/>
                <a:gd name="T90" fmla="*/ 2147483646 w 249"/>
                <a:gd name="T91" fmla="*/ 2147483646 h 231"/>
                <a:gd name="T92" fmla="*/ 2147483646 w 249"/>
                <a:gd name="T93" fmla="*/ 2147483646 h 231"/>
                <a:gd name="T94" fmla="*/ 2147483646 w 249"/>
                <a:gd name="T95" fmla="*/ 2147483646 h 231"/>
                <a:gd name="T96" fmla="*/ 2147483646 w 249"/>
                <a:gd name="T97" fmla="*/ 2147483646 h 23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49" h="231">
                  <a:moveTo>
                    <a:pt x="239" y="162"/>
                  </a:moveTo>
                  <a:lnTo>
                    <a:pt x="241" y="164"/>
                  </a:lnTo>
                  <a:lnTo>
                    <a:pt x="246" y="168"/>
                  </a:lnTo>
                  <a:lnTo>
                    <a:pt x="249" y="175"/>
                  </a:lnTo>
                  <a:lnTo>
                    <a:pt x="248" y="182"/>
                  </a:lnTo>
                  <a:lnTo>
                    <a:pt x="244" y="187"/>
                  </a:lnTo>
                  <a:lnTo>
                    <a:pt x="239" y="188"/>
                  </a:lnTo>
                  <a:lnTo>
                    <a:pt x="236" y="187"/>
                  </a:lnTo>
                  <a:lnTo>
                    <a:pt x="232" y="187"/>
                  </a:lnTo>
                  <a:lnTo>
                    <a:pt x="229" y="187"/>
                  </a:lnTo>
                  <a:lnTo>
                    <a:pt x="226" y="187"/>
                  </a:lnTo>
                  <a:lnTo>
                    <a:pt x="226" y="189"/>
                  </a:lnTo>
                  <a:lnTo>
                    <a:pt x="228" y="195"/>
                  </a:lnTo>
                  <a:lnTo>
                    <a:pt x="230" y="204"/>
                  </a:lnTo>
                  <a:lnTo>
                    <a:pt x="232" y="213"/>
                  </a:lnTo>
                  <a:lnTo>
                    <a:pt x="231" y="220"/>
                  </a:lnTo>
                  <a:lnTo>
                    <a:pt x="224" y="225"/>
                  </a:lnTo>
                  <a:lnTo>
                    <a:pt x="216" y="227"/>
                  </a:lnTo>
                  <a:lnTo>
                    <a:pt x="211" y="230"/>
                  </a:lnTo>
                  <a:lnTo>
                    <a:pt x="205" y="231"/>
                  </a:lnTo>
                  <a:lnTo>
                    <a:pt x="195" y="225"/>
                  </a:lnTo>
                  <a:lnTo>
                    <a:pt x="190" y="220"/>
                  </a:lnTo>
                  <a:lnTo>
                    <a:pt x="184" y="215"/>
                  </a:lnTo>
                  <a:lnTo>
                    <a:pt x="178" y="210"/>
                  </a:lnTo>
                  <a:lnTo>
                    <a:pt x="173" y="205"/>
                  </a:lnTo>
                  <a:lnTo>
                    <a:pt x="170" y="202"/>
                  </a:lnTo>
                  <a:lnTo>
                    <a:pt x="165" y="198"/>
                  </a:lnTo>
                  <a:lnTo>
                    <a:pt x="163" y="196"/>
                  </a:lnTo>
                  <a:lnTo>
                    <a:pt x="161" y="195"/>
                  </a:lnTo>
                  <a:lnTo>
                    <a:pt x="158" y="194"/>
                  </a:lnTo>
                  <a:lnTo>
                    <a:pt x="157" y="194"/>
                  </a:lnTo>
                  <a:lnTo>
                    <a:pt x="154" y="196"/>
                  </a:lnTo>
                  <a:lnTo>
                    <a:pt x="146" y="202"/>
                  </a:lnTo>
                  <a:lnTo>
                    <a:pt x="140" y="206"/>
                  </a:lnTo>
                  <a:lnTo>
                    <a:pt x="132" y="210"/>
                  </a:lnTo>
                  <a:lnTo>
                    <a:pt x="123" y="213"/>
                  </a:lnTo>
                  <a:lnTo>
                    <a:pt x="114" y="216"/>
                  </a:lnTo>
                  <a:lnTo>
                    <a:pt x="104" y="219"/>
                  </a:lnTo>
                  <a:lnTo>
                    <a:pt x="95" y="220"/>
                  </a:lnTo>
                  <a:lnTo>
                    <a:pt x="89" y="221"/>
                  </a:lnTo>
                  <a:lnTo>
                    <a:pt x="85" y="223"/>
                  </a:lnTo>
                  <a:lnTo>
                    <a:pt x="81" y="223"/>
                  </a:lnTo>
                  <a:lnTo>
                    <a:pt x="78" y="223"/>
                  </a:lnTo>
                  <a:lnTo>
                    <a:pt x="73" y="221"/>
                  </a:lnTo>
                  <a:lnTo>
                    <a:pt x="67" y="219"/>
                  </a:lnTo>
                  <a:lnTo>
                    <a:pt x="62" y="218"/>
                  </a:lnTo>
                  <a:lnTo>
                    <a:pt x="57" y="216"/>
                  </a:lnTo>
                  <a:lnTo>
                    <a:pt x="52" y="215"/>
                  </a:lnTo>
                  <a:lnTo>
                    <a:pt x="49" y="215"/>
                  </a:lnTo>
                  <a:lnTo>
                    <a:pt x="46" y="213"/>
                  </a:lnTo>
                  <a:lnTo>
                    <a:pt x="44" y="210"/>
                  </a:lnTo>
                  <a:lnTo>
                    <a:pt x="44" y="204"/>
                  </a:lnTo>
                  <a:lnTo>
                    <a:pt x="43" y="197"/>
                  </a:lnTo>
                  <a:lnTo>
                    <a:pt x="40" y="188"/>
                  </a:lnTo>
                  <a:lnTo>
                    <a:pt x="33" y="180"/>
                  </a:lnTo>
                  <a:lnTo>
                    <a:pt x="25" y="173"/>
                  </a:lnTo>
                  <a:lnTo>
                    <a:pt x="16" y="167"/>
                  </a:lnTo>
                  <a:lnTo>
                    <a:pt x="9" y="164"/>
                  </a:lnTo>
                  <a:lnTo>
                    <a:pt x="3" y="162"/>
                  </a:lnTo>
                  <a:lnTo>
                    <a:pt x="1" y="157"/>
                  </a:lnTo>
                  <a:lnTo>
                    <a:pt x="0" y="151"/>
                  </a:lnTo>
                  <a:lnTo>
                    <a:pt x="0" y="143"/>
                  </a:lnTo>
                  <a:lnTo>
                    <a:pt x="0" y="136"/>
                  </a:lnTo>
                  <a:lnTo>
                    <a:pt x="1" y="130"/>
                  </a:lnTo>
                  <a:lnTo>
                    <a:pt x="5" y="129"/>
                  </a:lnTo>
                  <a:lnTo>
                    <a:pt x="12" y="129"/>
                  </a:lnTo>
                  <a:lnTo>
                    <a:pt x="20" y="128"/>
                  </a:lnTo>
                  <a:lnTo>
                    <a:pt x="27" y="129"/>
                  </a:lnTo>
                  <a:lnTo>
                    <a:pt x="36" y="132"/>
                  </a:lnTo>
                  <a:lnTo>
                    <a:pt x="42" y="135"/>
                  </a:lnTo>
                  <a:lnTo>
                    <a:pt x="49" y="138"/>
                  </a:lnTo>
                  <a:lnTo>
                    <a:pt x="57" y="142"/>
                  </a:lnTo>
                  <a:lnTo>
                    <a:pt x="65" y="147"/>
                  </a:lnTo>
                  <a:lnTo>
                    <a:pt x="72" y="149"/>
                  </a:lnTo>
                  <a:lnTo>
                    <a:pt x="79" y="151"/>
                  </a:lnTo>
                  <a:lnTo>
                    <a:pt x="82" y="151"/>
                  </a:lnTo>
                  <a:lnTo>
                    <a:pt x="85" y="149"/>
                  </a:lnTo>
                  <a:lnTo>
                    <a:pt x="86" y="141"/>
                  </a:lnTo>
                  <a:lnTo>
                    <a:pt x="86" y="133"/>
                  </a:lnTo>
                  <a:lnTo>
                    <a:pt x="81" y="126"/>
                  </a:lnTo>
                  <a:lnTo>
                    <a:pt x="69" y="121"/>
                  </a:lnTo>
                  <a:lnTo>
                    <a:pt x="56" y="118"/>
                  </a:lnTo>
                  <a:lnTo>
                    <a:pt x="50" y="117"/>
                  </a:lnTo>
                  <a:lnTo>
                    <a:pt x="44" y="117"/>
                  </a:lnTo>
                  <a:lnTo>
                    <a:pt x="35" y="115"/>
                  </a:lnTo>
                  <a:lnTo>
                    <a:pt x="24" y="115"/>
                  </a:lnTo>
                  <a:lnTo>
                    <a:pt x="17" y="115"/>
                  </a:lnTo>
                  <a:lnTo>
                    <a:pt x="12" y="114"/>
                  </a:lnTo>
                  <a:lnTo>
                    <a:pt x="8" y="111"/>
                  </a:lnTo>
                  <a:lnTo>
                    <a:pt x="3" y="104"/>
                  </a:lnTo>
                  <a:lnTo>
                    <a:pt x="2" y="96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11" y="84"/>
                  </a:lnTo>
                  <a:lnTo>
                    <a:pt x="20" y="86"/>
                  </a:lnTo>
                  <a:lnTo>
                    <a:pt x="28" y="84"/>
                  </a:lnTo>
                  <a:lnTo>
                    <a:pt x="29" y="79"/>
                  </a:lnTo>
                  <a:lnTo>
                    <a:pt x="26" y="73"/>
                  </a:lnTo>
                  <a:lnTo>
                    <a:pt x="23" y="71"/>
                  </a:lnTo>
                  <a:lnTo>
                    <a:pt x="19" y="68"/>
                  </a:lnTo>
                  <a:lnTo>
                    <a:pt x="13" y="62"/>
                  </a:lnTo>
                  <a:lnTo>
                    <a:pt x="8" y="54"/>
                  </a:lnTo>
                  <a:lnTo>
                    <a:pt x="3" y="49"/>
                  </a:lnTo>
                  <a:lnTo>
                    <a:pt x="3" y="44"/>
                  </a:lnTo>
                  <a:lnTo>
                    <a:pt x="8" y="39"/>
                  </a:lnTo>
                  <a:lnTo>
                    <a:pt x="14" y="37"/>
                  </a:lnTo>
                  <a:lnTo>
                    <a:pt x="19" y="35"/>
                  </a:lnTo>
                  <a:lnTo>
                    <a:pt x="21" y="33"/>
                  </a:lnTo>
                  <a:lnTo>
                    <a:pt x="24" y="27"/>
                  </a:lnTo>
                  <a:lnTo>
                    <a:pt x="25" y="21"/>
                  </a:lnTo>
                  <a:lnTo>
                    <a:pt x="25" y="18"/>
                  </a:lnTo>
                  <a:lnTo>
                    <a:pt x="28" y="15"/>
                  </a:lnTo>
                  <a:lnTo>
                    <a:pt x="33" y="14"/>
                  </a:lnTo>
                  <a:lnTo>
                    <a:pt x="40" y="13"/>
                  </a:lnTo>
                  <a:lnTo>
                    <a:pt x="46" y="9"/>
                  </a:lnTo>
                  <a:lnTo>
                    <a:pt x="51" y="7"/>
                  </a:lnTo>
                  <a:lnTo>
                    <a:pt x="61" y="5"/>
                  </a:lnTo>
                  <a:lnTo>
                    <a:pt x="72" y="3"/>
                  </a:lnTo>
                  <a:lnTo>
                    <a:pt x="81" y="0"/>
                  </a:lnTo>
                  <a:lnTo>
                    <a:pt x="88" y="3"/>
                  </a:lnTo>
                  <a:lnTo>
                    <a:pt x="88" y="9"/>
                  </a:lnTo>
                  <a:lnTo>
                    <a:pt x="85" y="18"/>
                  </a:lnTo>
                  <a:lnTo>
                    <a:pt x="81" y="23"/>
                  </a:lnTo>
                  <a:lnTo>
                    <a:pt x="82" y="27"/>
                  </a:lnTo>
                  <a:lnTo>
                    <a:pt x="88" y="26"/>
                  </a:lnTo>
                  <a:lnTo>
                    <a:pt x="95" y="23"/>
                  </a:lnTo>
                  <a:lnTo>
                    <a:pt x="100" y="24"/>
                  </a:lnTo>
                  <a:lnTo>
                    <a:pt x="102" y="27"/>
                  </a:lnTo>
                  <a:lnTo>
                    <a:pt x="104" y="34"/>
                  </a:lnTo>
                  <a:lnTo>
                    <a:pt x="110" y="41"/>
                  </a:lnTo>
                  <a:lnTo>
                    <a:pt x="117" y="46"/>
                  </a:lnTo>
                  <a:lnTo>
                    <a:pt x="124" y="47"/>
                  </a:lnTo>
                  <a:lnTo>
                    <a:pt x="127" y="45"/>
                  </a:lnTo>
                  <a:lnTo>
                    <a:pt x="127" y="38"/>
                  </a:lnTo>
                  <a:lnTo>
                    <a:pt x="126" y="31"/>
                  </a:lnTo>
                  <a:lnTo>
                    <a:pt x="125" y="27"/>
                  </a:lnTo>
                  <a:lnTo>
                    <a:pt x="129" y="27"/>
                  </a:lnTo>
                  <a:lnTo>
                    <a:pt x="134" y="33"/>
                  </a:lnTo>
                  <a:lnTo>
                    <a:pt x="140" y="39"/>
                  </a:lnTo>
                  <a:lnTo>
                    <a:pt x="145" y="47"/>
                  </a:lnTo>
                  <a:lnTo>
                    <a:pt x="146" y="58"/>
                  </a:lnTo>
                  <a:lnTo>
                    <a:pt x="147" y="69"/>
                  </a:lnTo>
                  <a:lnTo>
                    <a:pt x="148" y="80"/>
                  </a:lnTo>
                  <a:lnTo>
                    <a:pt x="152" y="83"/>
                  </a:lnTo>
                  <a:lnTo>
                    <a:pt x="155" y="75"/>
                  </a:lnTo>
                  <a:lnTo>
                    <a:pt x="158" y="64"/>
                  </a:lnTo>
                  <a:lnTo>
                    <a:pt x="161" y="57"/>
                  </a:lnTo>
                  <a:lnTo>
                    <a:pt x="162" y="51"/>
                  </a:lnTo>
                  <a:lnTo>
                    <a:pt x="160" y="46"/>
                  </a:lnTo>
                  <a:lnTo>
                    <a:pt x="157" y="39"/>
                  </a:lnTo>
                  <a:lnTo>
                    <a:pt x="156" y="33"/>
                  </a:lnTo>
                  <a:lnTo>
                    <a:pt x="157" y="27"/>
                  </a:lnTo>
                  <a:lnTo>
                    <a:pt x="160" y="22"/>
                  </a:lnTo>
                  <a:lnTo>
                    <a:pt x="164" y="20"/>
                  </a:lnTo>
                  <a:lnTo>
                    <a:pt x="169" y="21"/>
                  </a:lnTo>
                  <a:lnTo>
                    <a:pt x="173" y="23"/>
                  </a:lnTo>
                  <a:lnTo>
                    <a:pt x="179" y="26"/>
                  </a:lnTo>
                  <a:lnTo>
                    <a:pt x="181" y="24"/>
                  </a:lnTo>
                  <a:lnTo>
                    <a:pt x="183" y="22"/>
                  </a:lnTo>
                  <a:lnTo>
                    <a:pt x="181" y="19"/>
                  </a:lnTo>
                  <a:lnTo>
                    <a:pt x="181" y="18"/>
                  </a:lnTo>
                  <a:lnTo>
                    <a:pt x="179" y="15"/>
                  </a:lnTo>
                  <a:lnTo>
                    <a:pt x="175" y="11"/>
                  </a:lnTo>
                  <a:lnTo>
                    <a:pt x="172" y="7"/>
                  </a:lnTo>
                  <a:lnTo>
                    <a:pt x="179" y="5"/>
                  </a:lnTo>
                  <a:lnTo>
                    <a:pt x="185" y="5"/>
                  </a:lnTo>
                  <a:lnTo>
                    <a:pt x="192" y="5"/>
                  </a:lnTo>
                  <a:lnTo>
                    <a:pt x="198" y="5"/>
                  </a:lnTo>
                  <a:lnTo>
                    <a:pt x="203" y="6"/>
                  </a:lnTo>
                  <a:lnTo>
                    <a:pt x="208" y="8"/>
                  </a:lnTo>
                  <a:lnTo>
                    <a:pt x="211" y="11"/>
                  </a:lnTo>
                  <a:lnTo>
                    <a:pt x="213" y="15"/>
                  </a:lnTo>
                  <a:lnTo>
                    <a:pt x="211" y="21"/>
                  </a:lnTo>
                  <a:lnTo>
                    <a:pt x="207" y="31"/>
                  </a:lnTo>
                  <a:lnTo>
                    <a:pt x="203" y="37"/>
                  </a:lnTo>
                  <a:lnTo>
                    <a:pt x="199" y="39"/>
                  </a:lnTo>
                  <a:lnTo>
                    <a:pt x="195" y="42"/>
                  </a:lnTo>
                  <a:lnTo>
                    <a:pt x="192" y="45"/>
                  </a:lnTo>
                  <a:lnTo>
                    <a:pt x="193" y="52"/>
                  </a:lnTo>
                  <a:lnTo>
                    <a:pt x="195" y="60"/>
                  </a:lnTo>
                  <a:lnTo>
                    <a:pt x="196" y="69"/>
                  </a:lnTo>
                  <a:lnTo>
                    <a:pt x="198" y="79"/>
                  </a:lnTo>
                  <a:lnTo>
                    <a:pt x="199" y="89"/>
                  </a:lnTo>
                  <a:lnTo>
                    <a:pt x="201" y="98"/>
                  </a:lnTo>
                  <a:lnTo>
                    <a:pt x="201" y="105"/>
                  </a:lnTo>
                  <a:lnTo>
                    <a:pt x="200" y="110"/>
                  </a:lnTo>
                  <a:lnTo>
                    <a:pt x="199" y="112"/>
                  </a:lnTo>
                  <a:lnTo>
                    <a:pt x="198" y="115"/>
                  </a:lnTo>
                  <a:lnTo>
                    <a:pt x="198" y="122"/>
                  </a:lnTo>
                  <a:lnTo>
                    <a:pt x="201" y="130"/>
                  </a:lnTo>
                  <a:lnTo>
                    <a:pt x="205" y="136"/>
                  </a:lnTo>
                  <a:lnTo>
                    <a:pt x="209" y="141"/>
                  </a:lnTo>
                  <a:lnTo>
                    <a:pt x="216" y="147"/>
                  </a:lnTo>
                  <a:lnTo>
                    <a:pt x="224" y="153"/>
                  </a:lnTo>
                  <a:lnTo>
                    <a:pt x="231" y="158"/>
                  </a:lnTo>
                  <a:lnTo>
                    <a:pt x="237" y="160"/>
                  </a:lnTo>
                  <a:lnTo>
                    <a:pt x="239" y="16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5" name="Freeform 445"/>
            <p:cNvSpPr>
              <a:spLocks/>
            </p:cNvSpPr>
            <p:nvPr/>
          </p:nvSpPr>
          <p:spPr bwMode="auto">
            <a:xfrm>
              <a:off x="2776538" y="4244975"/>
              <a:ext cx="36512" cy="19050"/>
            </a:xfrm>
            <a:custGeom>
              <a:avLst/>
              <a:gdLst>
                <a:gd name="T0" fmla="*/ 2147483646 w 23"/>
                <a:gd name="T1" fmla="*/ 0 h 18"/>
                <a:gd name="T2" fmla="*/ 2147483646 w 23"/>
                <a:gd name="T3" fmla="*/ 2147483646 h 18"/>
                <a:gd name="T4" fmla="*/ 2147483646 w 23"/>
                <a:gd name="T5" fmla="*/ 2147483646 h 18"/>
                <a:gd name="T6" fmla="*/ 0 w 23"/>
                <a:gd name="T7" fmla="*/ 2147483646 h 18"/>
                <a:gd name="T8" fmla="*/ 2147483646 w 23"/>
                <a:gd name="T9" fmla="*/ 0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8">
                  <a:moveTo>
                    <a:pt x="2" y="0"/>
                  </a:moveTo>
                  <a:lnTo>
                    <a:pt x="23" y="1"/>
                  </a:lnTo>
                  <a:lnTo>
                    <a:pt x="21" y="18"/>
                  </a:lnTo>
                  <a:lnTo>
                    <a:pt x="0" y="1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6350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6" name="Freeform 450"/>
            <p:cNvSpPr>
              <a:spLocks/>
            </p:cNvSpPr>
            <p:nvPr/>
          </p:nvSpPr>
          <p:spPr bwMode="auto">
            <a:xfrm>
              <a:off x="3819525" y="2471738"/>
              <a:ext cx="131763" cy="50800"/>
            </a:xfrm>
            <a:custGeom>
              <a:avLst/>
              <a:gdLst>
                <a:gd name="T0" fmla="*/ 2147483646 w 114"/>
                <a:gd name="T1" fmla="*/ 0 h 54"/>
                <a:gd name="T2" fmla="*/ 2147483646 w 114"/>
                <a:gd name="T3" fmla="*/ 2147483646 h 54"/>
                <a:gd name="T4" fmla="*/ 2147483646 w 114"/>
                <a:gd name="T5" fmla="*/ 2147483646 h 54"/>
                <a:gd name="T6" fmla="*/ 2147483646 w 114"/>
                <a:gd name="T7" fmla="*/ 0 h 54"/>
                <a:gd name="T8" fmla="*/ 2147483646 w 114"/>
                <a:gd name="T9" fmla="*/ 2147483646 h 54"/>
                <a:gd name="T10" fmla="*/ 2147483646 w 114"/>
                <a:gd name="T11" fmla="*/ 2147483646 h 54"/>
                <a:gd name="T12" fmla="*/ 2147483646 w 114"/>
                <a:gd name="T13" fmla="*/ 2147483646 h 54"/>
                <a:gd name="T14" fmla="*/ 2147483646 w 114"/>
                <a:gd name="T15" fmla="*/ 2147483646 h 54"/>
                <a:gd name="T16" fmla="*/ 2147483646 w 114"/>
                <a:gd name="T17" fmla="*/ 2147483646 h 54"/>
                <a:gd name="T18" fmla="*/ 2147483646 w 114"/>
                <a:gd name="T19" fmla="*/ 2147483646 h 54"/>
                <a:gd name="T20" fmla="*/ 2147483646 w 114"/>
                <a:gd name="T21" fmla="*/ 2147483646 h 54"/>
                <a:gd name="T22" fmla="*/ 0 w 114"/>
                <a:gd name="T23" fmla="*/ 2147483646 h 54"/>
                <a:gd name="T24" fmla="*/ 2147483646 w 114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4" h="54">
                  <a:moveTo>
                    <a:pt x="14" y="0"/>
                  </a:moveTo>
                  <a:lnTo>
                    <a:pt x="26" y="14"/>
                  </a:lnTo>
                  <a:lnTo>
                    <a:pt x="54" y="4"/>
                  </a:lnTo>
                  <a:lnTo>
                    <a:pt x="88" y="0"/>
                  </a:lnTo>
                  <a:lnTo>
                    <a:pt x="114" y="18"/>
                  </a:lnTo>
                  <a:lnTo>
                    <a:pt x="96" y="38"/>
                  </a:lnTo>
                  <a:lnTo>
                    <a:pt x="68" y="54"/>
                  </a:lnTo>
                  <a:lnTo>
                    <a:pt x="30" y="42"/>
                  </a:lnTo>
                  <a:lnTo>
                    <a:pt x="10" y="44"/>
                  </a:lnTo>
                  <a:lnTo>
                    <a:pt x="26" y="3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7" name="Freeform 451"/>
            <p:cNvSpPr>
              <a:spLocks/>
            </p:cNvSpPr>
            <p:nvPr/>
          </p:nvSpPr>
          <p:spPr bwMode="auto">
            <a:xfrm>
              <a:off x="7815263" y="4605338"/>
              <a:ext cx="215900" cy="185737"/>
            </a:xfrm>
            <a:custGeom>
              <a:avLst/>
              <a:gdLst>
                <a:gd name="T0" fmla="*/ 2147483646 w 575"/>
                <a:gd name="T1" fmla="*/ 2147483646 h 488"/>
                <a:gd name="T2" fmla="*/ 2147483646 w 575"/>
                <a:gd name="T3" fmla="*/ 2147483646 h 488"/>
                <a:gd name="T4" fmla="*/ 2147483646 w 575"/>
                <a:gd name="T5" fmla="*/ 2147483646 h 488"/>
                <a:gd name="T6" fmla="*/ 2147483646 w 575"/>
                <a:gd name="T7" fmla="*/ 2147483646 h 488"/>
                <a:gd name="T8" fmla="*/ 2147483646 w 575"/>
                <a:gd name="T9" fmla="*/ 0 h 488"/>
                <a:gd name="T10" fmla="*/ 2147483646 w 575"/>
                <a:gd name="T11" fmla="*/ 2147483646 h 488"/>
                <a:gd name="T12" fmla="*/ 0 w 575"/>
                <a:gd name="T13" fmla="*/ 2147483646 h 488"/>
                <a:gd name="T14" fmla="*/ 2147483646 w 575"/>
                <a:gd name="T15" fmla="*/ 2147483646 h 488"/>
                <a:gd name="T16" fmla="*/ 2147483646 w 575"/>
                <a:gd name="T17" fmla="*/ 2147483646 h 488"/>
                <a:gd name="T18" fmla="*/ 2147483646 w 575"/>
                <a:gd name="T19" fmla="*/ 2147483646 h 488"/>
                <a:gd name="T20" fmla="*/ 2147483646 w 575"/>
                <a:gd name="T21" fmla="*/ 2147483646 h 488"/>
                <a:gd name="T22" fmla="*/ 2147483646 w 575"/>
                <a:gd name="T23" fmla="*/ 2147483646 h 488"/>
                <a:gd name="T24" fmla="*/ 2147483646 w 575"/>
                <a:gd name="T25" fmla="*/ 2147483646 h 488"/>
                <a:gd name="T26" fmla="*/ 2147483646 w 575"/>
                <a:gd name="T27" fmla="*/ 2147483646 h 488"/>
                <a:gd name="T28" fmla="*/ 2147483646 w 575"/>
                <a:gd name="T29" fmla="*/ 2147483646 h 488"/>
                <a:gd name="T30" fmla="*/ 2147483646 w 575"/>
                <a:gd name="T31" fmla="*/ 2147483646 h 488"/>
                <a:gd name="T32" fmla="*/ 2147483646 w 575"/>
                <a:gd name="T33" fmla="*/ 2147483646 h 488"/>
                <a:gd name="T34" fmla="*/ 2147483646 w 575"/>
                <a:gd name="T35" fmla="*/ 2147483646 h 488"/>
                <a:gd name="T36" fmla="*/ 2147483646 w 575"/>
                <a:gd name="T37" fmla="*/ 2147483646 h 488"/>
                <a:gd name="T38" fmla="*/ 2147483646 w 575"/>
                <a:gd name="T39" fmla="*/ 2147483646 h 488"/>
                <a:gd name="T40" fmla="*/ 2147483646 w 575"/>
                <a:gd name="T41" fmla="*/ 2147483646 h 4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75" h="488">
                  <a:moveTo>
                    <a:pt x="410" y="71"/>
                  </a:moveTo>
                  <a:lnTo>
                    <a:pt x="321" y="142"/>
                  </a:lnTo>
                  <a:lnTo>
                    <a:pt x="233" y="142"/>
                  </a:lnTo>
                  <a:lnTo>
                    <a:pt x="178" y="71"/>
                  </a:lnTo>
                  <a:lnTo>
                    <a:pt x="107" y="0"/>
                  </a:lnTo>
                  <a:lnTo>
                    <a:pt x="36" y="19"/>
                  </a:lnTo>
                  <a:lnTo>
                    <a:pt x="0" y="90"/>
                  </a:lnTo>
                  <a:lnTo>
                    <a:pt x="72" y="124"/>
                  </a:lnTo>
                  <a:lnTo>
                    <a:pt x="89" y="159"/>
                  </a:lnTo>
                  <a:lnTo>
                    <a:pt x="107" y="213"/>
                  </a:lnTo>
                  <a:lnTo>
                    <a:pt x="160" y="213"/>
                  </a:lnTo>
                  <a:lnTo>
                    <a:pt x="197" y="230"/>
                  </a:lnTo>
                  <a:lnTo>
                    <a:pt x="321" y="283"/>
                  </a:lnTo>
                  <a:lnTo>
                    <a:pt x="446" y="353"/>
                  </a:lnTo>
                  <a:lnTo>
                    <a:pt x="465" y="389"/>
                  </a:lnTo>
                  <a:lnTo>
                    <a:pt x="393" y="424"/>
                  </a:lnTo>
                  <a:lnTo>
                    <a:pt x="465" y="442"/>
                  </a:lnTo>
                  <a:lnTo>
                    <a:pt x="518" y="459"/>
                  </a:lnTo>
                  <a:lnTo>
                    <a:pt x="575" y="488"/>
                  </a:lnTo>
                  <a:lnTo>
                    <a:pt x="575" y="122"/>
                  </a:lnTo>
                  <a:lnTo>
                    <a:pt x="410" y="71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38" name="Freeform 452"/>
            <p:cNvSpPr>
              <a:spLocks/>
            </p:cNvSpPr>
            <p:nvPr/>
          </p:nvSpPr>
          <p:spPr bwMode="auto">
            <a:xfrm>
              <a:off x="8031163" y="4649788"/>
              <a:ext cx="174625" cy="169862"/>
            </a:xfrm>
            <a:custGeom>
              <a:avLst/>
              <a:gdLst>
                <a:gd name="T0" fmla="*/ 2147483646 w 460"/>
                <a:gd name="T1" fmla="*/ 2147483646 h 443"/>
                <a:gd name="T2" fmla="*/ 2147483646 w 460"/>
                <a:gd name="T3" fmla="*/ 2147483646 h 443"/>
                <a:gd name="T4" fmla="*/ 2147483646 w 460"/>
                <a:gd name="T5" fmla="*/ 2147483646 h 443"/>
                <a:gd name="T6" fmla="*/ 2147483646 w 460"/>
                <a:gd name="T7" fmla="*/ 2147483646 h 443"/>
                <a:gd name="T8" fmla="*/ 2147483646 w 460"/>
                <a:gd name="T9" fmla="*/ 2147483646 h 443"/>
                <a:gd name="T10" fmla="*/ 2147483646 w 460"/>
                <a:gd name="T11" fmla="*/ 2147483646 h 443"/>
                <a:gd name="T12" fmla="*/ 0 w 460"/>
                <a:gd name="T13" fmla="*/ 0 h 443"/>
                <a:gd name="T14" fmla="*/ 0 w 460"/>
                <a:gd name="T15" fmla="*/ 2147483646 h 443"/>
                <a:gd name="T16" fmla="*/ 2147483646 w 460"/>
                <a:gd name="T17" fmla="*/ 2147483646 h 443"/>
                <a:gd name="T18" fmla="*/ 2147483646 w 460"/>
                <a:gd name="T19" fmla="*/ 2147483646 h 443"/>
                <a:gd name="T20" fmla="*/ 2147483646 w 460"/>
                <a:gd name="T21" fmla="*/ 2147483646 h 443"/>
                <a:gd name="T22" fmla="*/ 2147483646 w 460"/>
                <a:gd name="T23" fmla="*/ 2147483646 h 443"/>
                <a:gd name="T24" fmla="*/ 2147483646 w 460"/>
                <a:gd name="T25" fmla="*/ 2147483646 h 443"/>
                <a:gd name="T26" fmla="*/ 2147483646 w 460"/>
                <a:gd name="T27" fmla="*/ 2147483646 h 443"/>
                <a:gd name="T28" fmla="*/ 2147483646 w 460"/>
                <a:gd name="T29" fmla="*/ 2147483646 h 443"/>
                <a:gd name="T30" fmla="*/ 2147483646 w 460"/>
                <a:gd name="T31" fmla="*/ 2147483646 h 443"/>
                <a:gd name="T32" fmla="*/ 2147483646 w 460"/>
                <a:gd name="T33" fmla="*/ 2147483646 h 44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60" h="443">
                  <a:moveTo>
                    <a:pt x="353" y="302"/>
                  </a:moveTo>
                  <a:lnTo>
                    <a:pt x="336" y="249"/>
                  </a:lnTo>
                  <a:lnTo>
                    <a:pt x="372" y="214"/>
                  </a:lnTo>
                  <a:lnTo>
                    <a:pt x="283" y="161"/>
                  </a:lnTo>
                  <a:lnTo>
                    <a:pt x="247" y="108"/>
                  </a:lnTo>
                  <a:lnTo>
                    <a:pt x="122" y="37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14" y="373"/>
                  </a:lnTo>
                  <a:lnTo>
                    <a:pt x="67" y="373"/>
                  </a:lnTo>
                  <a:lnTo>
                    <a:pt x="122" y="320"/>
                  </a:lnTo>
                  <a:lnTo>
                    <a:pt x="211" y="284"/>
                  </a:lnTo>
                  <a:lnTo>
                    <a:pt x="264" y="320"/>
                  </a:lnTo>
                  <a:lnTo>
                    <a:pt x="389" y="408"/>
                  </a:lnTo>
                  <a:lnTo>
                    <a:pt x="460" y="443"/>
                  </a:lnTo>
                  <a:lnTo>
                    <a:pt x="460" y="337"/>
                  </a:lnTo>
                  <a:lnTo>
                    <a:pt x="353" y="302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grpSp>
          <p:nvGrpSpPr>
            <p:cNvPr id="339" name="Group 453"/>
            <p:cNvGrpSpPr>
              <a:grpSpLocks/>
            </p:cNvGrpSpPr>
            <p:nvPr/>
          </p:nvGrpSpPr>
          <p:grpSpPr bwMode="auto">
            <a:xfrm>
              <a:off x="4292600" y="2860675"/>
              <a:ext cx="250825" cy="368300"/>
              <a:chOff x="2201" y="1250"/>
              <a:chExt cx="133" cy="193"/>
            </a:xfrm>
            <a:grpFill/>
          </p:grpSpPr>
          <p:sp>
            <p:nvSpPr>
              <p:cNvPr id="340" name="Freeform 454"/>
              <p:cNvSpPr>
                <a:spLocks/>
              </p:cNvSpPr>
              <p:nvPr/>
            </p:nvSpPr>
            <p:spPr bwMode="auto">
              <a:xfrm>
                <a:off x="2234" y="1250"/>
                <a:ext cx="100" cy="193"/>
              </a:xfrm>
              <a:custGeom>
                <a:avLst/>
                <a:gdLst>
                  <a:gd name="T0" fmla="*/ 2265696 w 24"/>
                  <a:gd name="T1" fmla="*/ 11636360 h 47"/>
                  <a:gd name="T2" fmla="*/ 1548613 w 24"/>
                  <a:gd name="T3" fmla="*/ 10984915 h 47"/>
                  <a:gd name="T4" fmla="*/ 3815242 w 24"/>
                  <a:gd name="T5" fmla="*/ 9628014 h 47"/>
                  <a:gd name="T6" fmla="*/ 3443575 w 24"/>
                  <a:gd name="T7" fmla="*/ 8328599 h 47"/>
                  <a:gd name="T8" fmla="*/ 3008975 w 24"/>
                  <a:gd name="T9" fmla="*/ 7283639 h 47"/>
                  <a:gd name="T10" fmla="*/ 1177883 w 24"/>
                  <a:gd name="T11" fmla="*/ 7283639 h 47"/>
                  <a:gd name="T12" fmla="*/ 1548613 w 24"/>
                  <a:gd name="T13" fmla="*/ 5335900 h 47"/>
                  <a:gd name="T14" fmla="*/ 371667 w 24"/>
                  <a:gd name="T15" fmla="*/ 5983953 h 47"/>
                  <a:gd name="T16" fmla="*/ 0 w 24"/>
                  <a:gd name="T17" fmla="*/ 4290936 h 47"/>
                  <a:gd name="T18" fmla="*/ 0 w 24"/>
                  <a:gd name="T19" fmla="*/ 2675083 h 47"/>
                  <a:gd name="T20" fmla="*/ 371667 w 24"/>
                  <a:gd name="T21" fmla="*/ 1299416 h 47"/>
                  <a:gd name="T22" fmla="*/ 1920279 w 24"/>
                  <a:gd name="T23" fmla="*/ 0 h 47"/>
                  <a:gd name="T24" fmla="*/ 3008975 w 24"/>
                  <a:gd name="T25" fmla="*/ 316438 h 47"/>
                  <a:gd name="T26" fmla="*/ 2637292 w 24"/>
                  <a:gd name="T27" fmla="*/ 2028208 h 47"/>
                  <a:gd name="T28" fmla="*/ 4907846 w 24"/>
                  <a:gd name="T29" fmla="*/ 2028208 h 47"/>
                  <a:gd name="T30" fmla="*/ 4185992 w 24"/>
                  <a:gd name="T31" fmla="*/ 3644078 h 47"/>
                  <a:gd name="T32" fmla="*/ 3443575 w 24"/>
                  <a:gd name="T33" fmla="*/ 5019458 h 47"/>
                  <a:gd name="T34" fmla="*/ 4907846 w 24"/>
                  <a:gd name="T35" fmla="*/ 5652403 h 47"/>
                  <a:gd name="T36" fmla="*/ 6452554 w 24"/>
                  <a:gd name="T37" fmla="*/ 8012161 h 47"/>
                  <a:gd name="T38" fmla="*/ 7174704 w 24"/>
                  <a:gd name="T39" fmla="*/ 9628014 h 47"/>
                  <a:gd name="T40" fmla="*/ 7174704 w 24"/>
                  <a:gd name="T41" fmla="*/ 10591397 h 47"/>
                  <a:gd name="T42" fmla="*/ 8723388 w 24"/>
                  <a:gd name="T43" fmla="*/ 10591397 h 47"/>
                  <a:gd name="T44" fmla="*/ 8351425 w 24"/>
                  <a:gd name="T45" fmla="*/ 12936043 h 47"/>
                  <a:gd name="T46" fmla="*/ 9094983 w 24"/>
                  <a:gd name="T47" fmla="*/ 13252214 h 47"/>
                  <a:gd name="T48" fmla="*/ 6452554 w 24"/>
                  <a:gd name="T49" fmla="*/ 14312535 h 47"/>
                  <a:gd name="T50" fmla="*/ 4185992 w 24"/>
                  <a:gd name="T51" fmla="*/ 14628977 h 47"/>
                  <a:gd name="T52" fmla="*/ 3008975 w 24"/>
                  <a:gd name="T53" fmla="*/ 14963980 h 47"/>
                  <a:gd name="T54" fmla="*/ 1548613 w 24"/>
                  <a:gd name="T55" fmla="*/ 14963980 h 47"/>
                  <a:gd name="T56" fmla="*/ 371667 w 24"/>
                  <a:gd name="T57" fmla="*/ 15280422 h 47"/>
                  <a:gd name="T58" fmla="*/ 1920279 w 24"/>
                  <a:gd name="T59" fmla="*/ 13899088 h 47"/>
                  <a:gd name="T60" fmla="*/ 2265696 w 24"/>
                  <a:gd name="T61" fmla="*/ 12619535 h 47"/>
                  <a:gd name="T62" fmla="*/ 1177883 w 24"/>
                  <a:gd name="T63" fmla="*/ 12284331 h 4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4" h="47">
                    <a:moveTo>
                      <a:pt x="3" y="37"/>
                    </a:moveTo>
                    <a:cubicBezTo>
                      <a:pt x="6" y="35"/>
                      <a:pt x="6" y="35"/>
                      <a:pt x="6" y="35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0" y="17"/>
                      <a:pt x="0" y="16"/>
                    </a:cubicBezTo>
                    <a:cubicBezTo>
                      <a:pt x="0" y="15"/>
                      <a:pt x="0" y="13"/>
                      <a:pt x="0" y="13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17" y="43"/>
                      <a:pt x="17" y="43"/>
                      <a:pt x="17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0" y="43"/>
                      <a:pt x="9" y="43"/>
                    </a:cubicBezTo>
                    <a:cubicBezTo>
                      <a:pt x="9" y="43"/>
                      <a:pt x="8" y="45"/>
                      <a:pt x="8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8"/>
                      <a:pt x="4" y="38"/>
                      <a:pt x="4" y="38"/>
                    </a:cubicBezTo>
                    <a:lnTo>
                      <a:pt x="3" y="37"/>
                    </a:lnTo>
                    <a:close/>
                  </a:path>
                </a:pathLst>
              </a:custGeom>
              <a:grpFill/>
              <a:ln w="9525">
                <a:solidFill>
                  <a:srgbClr val="003344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defTabSz="914171">
                  <a:defRPr/>
                </a:pPr>
                <a:endParaRPr lang="en-GB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341" name="Freeform 455"/>
              <p:cNvSpPr>
                <a:spLocks/>
              </p:cNvSpPr>
              <p:nvPr/>
            </p:nvSpPr>
            <p:spPr bwMode="auto">
              <a:xfrm>
                <a:off x="2201" y="1331"/>
                <a:ext cx="34" cy="22"/>
              </a:xfrm>
              <a:custGeom>
                <a:avLst/>
                <a:gdLst>
                  <a:gd name="T0" fmla="*/ 24 w 34"/>
                  <a:gd name="T1" fmla="*/ 22 h 22"/>
                  <a:gd name="T2" fmla="*/ 0 w 34"/>
                  <a:gd name="T3" fmla="*/ 18 h 22"/>
                  <a:gd name="T4" fmla="*/ 13 w 34"/>
                  <a:gd name="T5" fmla="*/ 0 h 22"/>
                  <a:gd name="T6" fmla="*/ 27 w 34"/>
                  <a:gd name="T7" fmla="*/ 3 h 22"/>
                  <a:gd name="T8" fmla="*/ 34 w 34"/>
                  <a:gd name="T9" fmla="*/ 15 h 22"/>
                  <a:gd name="T10" fmla="*/ 24 w 34"/>
                  <a:gd name="T11" fmla="*/ 22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22">
                    <a:moveTo>
                      <a:pt x="24" y="22"/>
                    </a:moveTo>
                    <a:lnTo>
                      <a:pt x="0" y="18"/>
                    </a:lnTo>
                    <a:lnTo>
                      <a:pt x="13" y="0"/>
                    </a:lnTo>
                    <a:lnTo>
                      <a:pt x="27" y="3"/>
                    </a:lnTo>
                    <a:lnTo>
                      <a:pt x="34" y="15"/>
                    </a:lnTo>
                    <a:lnTo>
                      <a:pt x="24" y="22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rgbClr val="003344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14171">
                  <a:defRPr/>
                </a:pPr>
                <a:endParaRPr lang="en-GB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</p:grpSp>
        <p:sp>
          <p:nvSpPr>
            <p:cNvPr id="342" name="Freeform 458"/>
            <p:cNvSpPr>
              <a:spLocks/>
            </p:cNvSpPr>
            <p:nvPr/>
          </p:nvSpPr>
          <p:spPr bwMode="auto">
            <a:xfrm>
              <a:off x="5275263" y="3709988"/>
              <a:ext cx="73025" cy="44450"/>
            </a:xfrm>
            <a:custGeom>
              <a:avLst/>
              <a:gdLst>
                <a:gd name="T0" fmla="*/ 0 w 46"/>
                <a:gd name="T1" fmla="*/ 2147483646 h 28"/>
                <a:gd name="T2" fmla="*/ 2147483646 w 46"/>
                <a:gd name="T3" fmla="*/ 2147483646 h 28"/>
                <a:gd name="T4" fmla="*/ 2147483646 w 46"/>
                <a:gd name="T5" fmla="*/ 2147483646 h 28"/>
                <a:gd name="T6" fmla="*/ 2147483646 w 46"/>
                <a:gd name="T7" fmla="*/ 2147483646 h 28"/>
                <a:gd name="T8" fmla="*/ 2147483646 w 46"/>
                <a:gd name="T9" fmla="*/ 2147483646 h 28"/>
                <a:gd name="T10" fmla="*/ 2147483646 w 46"/>
                <a:gd name="T11" fmla="*/ 0 h 28"/>
                <a:gd name="T12" fmla="*/ 2147483646 w 46"/>
                <a:gd name="T13" fmla="*/ 2147483646 h 28"/>
                <a:gd name="T14" fmla="*/ 2147483646 w 46"/>
                <a:gd name="T15" fmla="*/ 2147483646 h 28"/>
                <a:gd name="T16" fmla="*/ 2147483646 w 46"/>
                <a:gd name="T17" fmla="*/ 2147483646 h 28"/>
                <a:gd name="T18" fmla="*/ 2147483646 w 46"/>
                <a:gd name="T19" fmla="*/ 2147483646 h 28"/>
                <a:gd name="T20" fmla="*/ 2147483646 w 46"/>
                <a:gd name="T21" fmla="*/ 2147483646 h 28"/>
                <a:gd name="T22" fmla="*/ 2147483646 w 46"/>
                <a:gd name="T23" fmla="*/ 2147483646 h 28"/>
                <a:gd name="T24" fmla="*/ 2147483646 w 46"/>
                <a:gd name="T25" fmla="*/ 2147483646 h 28"/>
                <a:gd name="T26" fmla="*/ 2147483646 w 46"/>
                <a:gd name="T27" fmla="*/ 2147483646 h 28"/>
                <a:gd name="T28" fmla="*/ 0 w 46"/>
                <a:gd name="T29" fmla="*/ 2147483646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6" h="28">
                  <a:moveTo>
                    <a:pt x="0" y="15"/>
                  </a:moveTo>
                  <a:lnTo>
                    <a:pt x="3" y="17"/>
                  </a:lnTo>
                  <a:lnTo>
                    <a:pt x="12" y="14"/>
                  </a:lnTo>
                  <a:lnTo>
                    <a:pt x="13" y="8"/>
                  </a:lnTo>
                  <a:lnTo>
                    <a:pt x="27" y="9"/>
                  </a:lnTo>
                  <a:lnTo>
                    <a:pt x="46" y="0"/>
                  </a:lnTo>
                  <a:lnTo>
                    <a:pt x="46" y="1"/>
                  </a:lnTo>
                  <a:lnTo>
                    <a:pt x="33" y="11"/>
                  </a:lnTo>
                  <a:lnTo>
                    <a:pt x="36" y="18"/>
                  </a:lnTo>
                  <a:lnTo>
                    <a:pt x="27" y="21"/>
                  </a:lnTo>
                  <a:lnTo>
                    <a:pt x="15" y="28"/>
                  </a:lnTo>
                  <a:lnTo>
                    <a:pt x="13" y="28"/>
                  </a:lnTo>
                  <a:lnTo>
                    <a:pt x="8" y="26"/>
                  </a:lnTo>
                  <a:lnTo>
                    <a:pt x="2" y="23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3" name="Freeform 507"/>
            <p:cNvSpPr>
              <a:spLocks/>
            </p:cNvSpPr>
            <p:nvPr/>
          </p:nvSpPr>
          <p:spPr bwMode="auto">
            <a:xfrm>
              <a:off x="6342063" y="3095625"/>
              <a:ext cx="1508125" cy="1047750"/>
            </a:xfrm>
            <a:custGeom>
              <a:avLst/>
              <a:gdLst>
                <a:gd name="T0" fmla="*/ 2147483646 w 950"/>
                <a:gd name="T1" fmla="*/ 2147483646 h 660"/>
                <a:gd name="T2" fmla="*/ 2147483646 w 950"/>
                <a:gd name="T3" fmla="*/ 2147483646 h 660"/>
                <a:gd name="T4" fmla="*/ 2147483646 w 950"/>
                <a:gd name="T5" fmla="*/ 2147483646 h 660"/>
                <a:gd name="T6" fmla="*/ 2147483646 w 950"/>
                <a:gd name="T7" fmla="*/ 2147483646 h 660"/>
                <a:gd name="T8" fmla="*/ 2147483646 w 950"/>
                <a:gd name="T9" fmla="*/ 2147483646 h 660"/>
                <a:gd name="T10" fmla="*/ 2147483646 w 950"/>
                <a:gd name="T11" fmla="*/ 2147483646 h 660"/>
                <a:gd name="T12" fmla="*/ 2147483646 w 950"/>
                <a:gd name="T13" fmla="*/ 2147483646 h 660"/>
                <a:gd name="T14" fmla="*/ 2147483646 w 950"/>
                <a:gd name="T15" fmla="*/ 2147483646 h 660"/>
                <a:gd name="T16" fmla="*/ 2147483646 w 950"/>
                <a:gd name="T17" fmla="*/ 2147483646 h 660"/>
                <a:gd name="T18" fmla="*/ 2147483646 w 950"/>
                <a:gd name="T19" fmla="*/ 2147483646 h 660"/>
                <a:gd name="T20" fmla="*/ 2147483646 w 950"/>
                <a:gd name="T21" fmla="*/ 2147483646 h 660"/>
                <a:gd name="T22" fmla="*/ 2147483646 w 950"/>
                <a:gd name="T23" fmla="*/ 2147483646 h 660"/>
                <a:gd name="T24" fmla="*/ 2147483646 w 950"/>
                <a:gd name="T25" fmla="*/ 2147483646 h 660"/>
                <a:gd name="T26" fmla="*/ 2147483646 w 950"/>
                <a:gd name="T27" fmla="*/ 2147483646 h 660"/>
                <a:gd name="T28" fmla="*/ 2147483646 w 950"/>
                <a:gd name="T29" fmla="*/ 2147483646 h 660"/>
                <a:gd name="T30" fmla="*/ 2147483646 w 950"/>
                <a:gd name="T31" fmla="*/ 2147483646 h 660"/>
                <a:gd name="T32" fmla="*/ 2147483646 w 950"/>
                <a:gd name="T33" fmla="*/ 2147483646 h 660"/>
                <a:gd name="T34" fmla="*/ 2147483646 w 950"/>
                <a:gd name="T35" fmla="*/ 2147483646 h 660"/>
                <a:gd name="T36" fmla="*/ 2147483646 w 950"/>
                <a:gd name="T37" fmla="*/ 2147483646 h 660"/>
                <a:gd name="T38" fmla="*/ 2147483646 w 950"/>
                <a:gd name="T39" fmla="*/ 2147483646 h 660"/>
                <a:gd name="T40" fmla="*/ 2147483646 w 950"/>
                <a:gd name="T41" fmla="*/ 2147483646 h 660"/>
                <a:gd name="T42" fmla="*/ 2147483646 w 950"/>
                <a:gd name="T43" fmla="*/ 2147483646 h 660"/>
                <a:gd name="T44" fmla="*/ 2147483646 w 950"/>
                <a:gd name="T45" fmla="*/ 2147483646 h 660"/>
                <a:gd name="T46" fmla="*/ 2147483646 w 950"/>
                <a:gd name="T47" fmla="*/ 2147483646 h 660"/>
                <a:gd name="T48" fmla="*/ 2147483646 w 950"/>
                <a:gd name="T49" fmla="*/ 2147483646 h 660"/>
                <a:gd name="T50" fmla="*/ 2147483646 w 950"/>
                <a:gd name="T51" fmla="*/ 2147483646 h 660"/>
                <a:gd name="T52" fmla="*/ 2147483646 w 950"/>
                <a:gd name="T53" fmla="*/ 2147483646 h 660"/>
                <a:gd name="T54" fmla="*/ 2147483646 w 950"/>
                <a:gd name="T55" fmla="*/ 2147483646 h 660"/>
                <a:gd name="T56" fmla="*/ 2147483646 w 950"/>
                <a:gd name="T57" fmla="*/ 2147483646 h 660"/>
                <a:gd name="T58" fmla="*/ 2147483646 w 950"/>
                <a:gd name="T59" fmla="*/ 2147483646 h 660"/>
                <a:gd name="T60" fmla="*/ 2147483646 w 950"/>
                <a:gd name="T61" fmla="*/ 2147483646 h 660"/>
                <a:gd name="T62" fmla="*/ 2147483646 w 950"/>
                <a:gd name="T63" fmla="*/ 2147483646 h 660"/>
                <a:gd name="T64" fmla="*/ 2147483646 w 950"/>
                <a:gd name="T65" fmla="*/ 2147483646 h 660"/>
                <a:gd name="T66" fmla="*/ 2147483646 w 950"/>
                <a:gd name="T67" fmla="*/ 2147483646 h 660"/>
                <a:gd name="T68" fmla="*/ 2147483646 w 950"/>
                <a:gd name="T69" fmla="*/ 2147483646 h 660"/>
                <a:gd name="T70" fmla="*/ 2147483646 w 950"/>
                <a:gd name="T71" fmla="*/ 2147483646 h 660"/>
                <a:gd name="T72" fmla="*/ 2147483646 w 950"/>
                <a:gd name="T73" fmla="*/ 2147483646 h 660"/>
                <a:gd name="T74" fmla="*/ 2147483646 w 950"/>
                <a:gd name="T75" fmla="*/ 2147483646 h 660"/>
                <a:gd name="T76" fmla="*/ 2147483646 w 950"/>
                <a:gd name="T77" fmla="*/ 2147483646 h 660"/>
                <a:gd name="T78" fmla="*/ 2147483646 w 950"/>
                <a:gd name="T79" fmla="*/ 2147483646 h 660"/>
                <a:gd name="T80" fmla="*/ 2147483646 w 950"/>
                <a:gd name="T81" fmla="*/ 2147483646 h 660"/>
                <a:gd name="T82" fmla="*/ 2147483646 w 950"/>
                <a:gd name="T83" fmla="*/ 2147483646 h 660"/>
                <a:gd name="T84" fmla="*/ 2147483646 w 950"/>
                <a:gd name="T85" fmla="*/ 2147483646 h 660"/>
                <a:gd name="T86" fmla="*/ 2147483646 w 950"/>
                <a:gd name="T87" fmla="*/ 2147483646 h 660"/>
                <a:gd name="T88" fmla="*/ 2147483646 w 950"/>
                <a:gd name="T89" fmla="*/ 2147483646 h 660"/>
                <a:gd name="T90" fmla="*/ 2147483646 w 950"/>
                <a:gd name="T91" fmla="*/ 2147483646 h 660"/>
                <a:gd name="T92" fmla="*/ 2147483646 w 950"/>
                <a:gd name="T93" fmla="*/ 2147483646 h 660"/>
                <a:gd name="T94" fmla="*/ 2147483646 w 950"/>
                <a:gd name="T95" fmla="*/ 2147483646 h 660"/>
                <a:gd name="T96" fmla="*/ 2147483646 w 950"/>
                <a:gd name="T97" fmla="*/ 2147483646 h 660"/>
                <a:gd name="T98" fmla="*/ 2147483646 w 950"/>
                <a:gd name="T99" fmla="*/ 2147483646 h 660"/>
                <a:gd name="T100" fmla="*/ 2147483646 w 950"/>
                <a:gd name="T101" fmla="*/ 2147483646 h 660"/>
                <a:gd name="T102" fmla="*/ 2147483646 w 950"/>
                <a:gd name="T103" fmla="*/ 2147483646 h 660"/>
                <a:gd name="T104" fmla="*/ 2147483646 w 950"/>
                <a:gd name="T105" fmla="*/ 2147483646 h 660"/>
                <a:gd name="T106" fmla="*/ 2147483646 w 950"/>
                <a:gd name="T107" fmla="*/ 2147483646 h 660"/>
                <a:gd name="T108" fmla="*/ 2147483646 w 950"/>
                <a:gd name="T109" fmla="*/ 2147483646 h 660"/>
                <a:gd name="T110" fmla="*/ 2147483646 w 950"/>
                <a:gd name="T111" fmla="*/ 2147483646 h 660"/>
                <a:gd name="T112" fmla="*/ 2147483646 w 950"/>
                <a:gd name="T113" fmla="*/ 2147483646 h 660"/>
                <a:gd name="T114" fmla="*/ 2147483646 w 950"/>
                <a:gd name="T115" fmla="*/ 2147483646 h 660"/>
                <a:gd name="T116" fmla="*/ 2147483646 w 950"/>
                <a:gd name="T117" fmla="*/ 2147483646 h 660"/>
                <a:gd name="T118" fmla="*/ 2147483646 w 950"/>
                <a:gd name="T119" fmla="*/ 2147483646 h 660"/>
                <a:gd name="T120" fmla="*/ 2147483646 w 950"/>
                <a:gd name="T121" fmla="*/ 2147483646 h 66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950" h="660">
                  <a:moveTo>
                    <a:pt x="890" y="118"/>
                  </a:moveTo>
                  <a:lnTo>
                    <a:pt x="890" y="118"/>
                  </a:lnTo>
                  <a:lnTo>
                    <a:pt x="880" y="98"/>
                  </a:lnTo>
                  <a:lnTo>
                    <a:pt x="840" y="88"/>
                  </a:lnTo>
                  <a:lnTo>
                    <a:pt x="792" y="0"/>
                  </a:lnTo>
                  <a:lnTo>
                    <a:pt x="746" y="0"/>
                  </a:lnTo>
                  <a:lnTo>
                    <a:pt x="732" y="24"/>
                  </a:lnTo>
                  <a:lnTo>
                    <a:pt x="702" y="78"/>
                  </a:lnTo>
                  <a:lnTo>
                    <a:pt x="672" y="78"/>
                  </a:lnTo>
                  <a:lnTo>
                    <a:pt x="668" y="88"/>
                  </a:lnTo>
                  <a:lnTo>
                    <a:pt x="668" y="90"/>
                  </a:lnTo>
                  <a:lnTo>
                    <a:pt x="670" y="90"/>
                  </a:lnTo>
                  <a:lnTo>
                    <a:pt x="672" y="90"/>
                  </a:lnTo>
                  <a:lnTo>
                    <a:pt x="672" y="92"/>
                  </a:lnTo>
                  <a:lnTo>
                    <a:pt x="674" y="92"/>
                  </a:lnTo>
                  <a:lnTo>
                    <a:pt x="676" y="92"/>
                  </a:lnTo>
                  <a:lnTo>
                    <a:pt x="676" y="94"/>
                  </a:lnTo>
                  <a:lnTo>
                    <a:pt x="678" y="94"/>
                  </a:lnTo>
                  <a:lnTo>
                    <a:pt x="676" y="94"/>
                  </a:lnTo>
                  <a:lnTo>
                    <a:pt x="676" y="92"/>
                  </a:lnTo>
                  <a:lnTo>
                    <a:pt x="674" y="92"/>
                  </a:lnTo>
                  <a:lnTo>
                    <a:pt x="672" y="92"/>
                  </a:lnTo>
                  <a:lnTo>
                    <a:pt x="672" y="90"/>
                  </a:lnTo>
                  <a:lnTo>
                    <a:pt x="670" y="90"/>
                  </a:lnTo>
                  <a:lnTo>
                    <a:pt x="668" y="90"/>
                  </a:lnTo>
                  <a:lnTo>
                    <a:pt x="668" y="88"/>
                  </a:lnTo>
                  <a:lnTo>
                    <a:pt x="658" y="108"/>
                  </a:lnTo>
                  <a:lnTo>
                    <a:pt x="658" y="132"/>
                  </a:lnTo>
                  <a:lnTo>
                    <a:pt x="702" y="138"/>
                  </a:lnTo>
                  <a:lnTo>
                    <a:pt x="712" y="158"/>
                  </a:lnTo>
                  <a:lnTo>
                    <a:pt x="668" y="172"/>
                  </a:lnTo>
                  <a:lnTo>
                    <a:pt x="632" y="188"/>
                  </a:lnTo>
                  <a:lnTo>
                    <a:pt x="598" y="202"/>
                  </a:lnTo>
                  <a:lnTo>
                    <a:pt x="588" y="236"/>
                  </a:lnTo>
                  <a:lnTo>
                    <a:pt x="534" y="242"/>
                  </a:lnTo>
                  <a:lnTo>
                    <a:pt x="480" y="276"/>
                  </a:lnTo>
                  <a:lnTo>
                    <a:pt x="430" y="252"/>
                  </a:lnTo>
                  <a:lnTo>
                    <a:pt x="370" y="246"/>
                  </a:lnTo>
                  <a:lnTo>
                    <a:pt x="326" y="202"/>
                  </a:lnTo>
                  <a:lnTo>
                    <a:pt x="262" y="182"/>
                  </a:lnTo>
                  <a:lnTo>
                    <a:pt x="256" y="132"/>
                  </a:lnTo>
                  <a:lnTo>
                    <a:pt x="226" y="118"/>
                  </a:lnTo>
                  <a:lnTo>
                    <a:pt x="222" y="114"/>
                  </a:lnTo>
                  <a:lnTo>
                    <a:pt x="220" y="116"/>
                  </a:lnTo>
                  <a:lnTo>
                    <a:pt x="218" y="120"/>
                  </a:lnTo>
                  <a:lnTo>
                    <a:pt x="218" y="122"/>
                  </a:lnTo>
                  <a:lnTo>
                    <a:pt x="218" y="124"/>
                  </a:lnTo>
                  <a:lnTo>
                    <a:pt x="218" y="122"/>
                  </a:lnTo>
                  <a:lnTo>
                    <a:pt x="218" y="120"/>
                  </a:lnTo>
                  <a:lnTo>
                    <a:pt x="222" y="114"/>
                  </a:lnTo>
                  <a:lnTo>
                    <a:pt x="218" y="108"/>
                  </a:lnTo>
                  <a:lnTo>
                    <a:pt x="208" y="114"/>
                  </a:lnTo>
                  <a:lnTo>
                    <a:pt x="208" y="124"/>
                  </a:lnTo>
                  <a:lnTo>
                    <a:pt x="208" y="114"/>
                  </a:lnTo>
                  <a:lnTo>
                    <a:pt x="192" y="118"/>
                  </a:lnTo>
                  <a:lnTo>
                    <a:pt x="182" y="148"/>
                  </a:lnTo>
                  <a:lnTo>
                    <a:pt x="142" y="142"/>
                  </a:lnTo>
                  <a:lnTo>
                    <a:pt x="132" y="192"/>
                  </a:lnTo>
                  <a:lnTo>
                    <a:pt x="98" y="198"/>
                  </a:lnTo>
                  <a:lnTo>
                    <a:pt x="88" y="256"/>
                  </a:lnTo>
                  <a:lnTo>
                    <a:pt x="68" y="276"/>
                  </a:lnTo>
                  <a:lnTo>
                    <a:pt x="44" y="296"/>
                  </a:lnTo>
                  <a:lnTo>
                    <a:pt x="4" y="306"/>
                  </a:lnTo>
                  <a:lnTo>
                    <a:pt x="0" y="326"/>
                  </a:lnTo>
                  <a:lnTo>
                    <a:pt x="10" y="334"/>
                  </a:lnTo>
                  <a:lnTo>
                    <a:pt x="14" y="350"/>
                  </a:lnTo>
                  <a:lnTo>
                    <a:pt x="4" y="354"/>
                  </a:lnTo>
                  <a:lnTo>
                    <a:pt x="14" y="364"/>
                  </a:lnTo>
                  <a:lnTo>
                    <a:pt x="30" y="370"/>
                  </a:lnTo>
                  <a:lnTo>
                    <a:pt x="44" y="390"/>
                  </a:lnTo>
                  <a:lnTo>
                    <a:pt x="64" y="390"/>
                  </a:lnTo>
                  <a:lnTo>
                    <a:pt x="94" y="390"/>
                  </a:lnTo>
                  <a:lnTo>
                    <a:pt x="98" y="398"/>
                  </a:lnTo>
                  <a:lnTo>
                    <a:pt x="78" y="428"/>
                  </a:lnTo>
                  <a:lnTo>
                    <a:pt x="84" y="444"/>
                  </a:lnTo>
                  <a:lnTo>
                    <a:pt x="74" y="458"/>
                  </a:lnTo>
                  <a:lnTo>
                    <a:pt x="84" y="478"/>
                  </a:lnTo>
                  <a:lnTo>
                    <a:pt x="108" y="488"/>
                  </a:lnTo>
                  <a:lnTo>
                    <a:pt x="104" y="492"/>
                  </a:lnTo>
                  <a:lnTo>
                    <a:pt x="114" y="492"/>
                  </a:lnTo>
                  <a:lnTo>
                    <a:pt x="148" y="508"/>
                  </a:lnTo>
                  <a:lnTo>
                    <a:pt x="178" y="522"/>
                  </a:lnTo>
                  <a:lnTo>
                    <a:pt x="208" y="528"/>
                  </a:lnTo>
                  <a:lnTo>
                    <a:pt x="218" y="536"/>
                  </a:lnTo>
                  <a:lnTo>
                    <a:pt x="226" y="536"/>
                  </a:lnTo>
                  <a:lnTo>
                    <a:pt x="242" y="546"/>
                  </a:lnTo>
                  <a:lnTo>
                    <a:pt x="262" y="546"/>
                  </a:lnTo>
                  <a:lnTo>
                    <a:pt x="282" y="546"/>
                  </a:lnTo>
                  <a:lnTo>
                    <a:pt x="296" y="528"/>
                  </a:lnTo>
                  <a:lnTo>
                    <a:pt x="316" y="512"/>
                  </a:lnTo>
                  <a:lnTo>
                    <a:pt x="340" y="512"/>
                  </a:lnTo>
                  <a:lnTo>
                    <a:pt x="360" y="528"/>
                  </a:lnTo>
                  <a:lnTo>
                    <a:pt x="370" y="528"/>
                  </a:lnTo>
                  <a:lnTo>
                    <a:pt x="380" y="532"/>
                  </a:lnTo>
                  <a:lnTo>
                    <a:pt x="386" y="556"/>
                  </a:lnTo>
                  <a:lnTo>
                    <a:pt x="376" y="586"/>
                  </a:lnTo>
                  <a:lnTo>
                    <a:pt x="376" y="596"/>
                  </a:lnTo>
                  <a:lnTo>
                    <a:pt x="390" y="600"/>
                  </a:lnTo>
                  <a:lnTo>
                    <a:pt x="400" y="616"/>
                  </a:lnTo>
                  <a:lnTo>
                    <a:pt x="400" y="626"/>
                  </a:lnTo>
                  <a:lnTo>
                    <a:pt x="424" y="636"/>
                  </a:lnTo>
                  <a:lnTo>
                    <a:pt x="420" y="640"/>
                  </a:lnTo>
                  <a:lnTo>
                    <a:pt x="444" y="636"/>
                  </a:lnTo>
                  <a:lnTo>
                    <a:pt x="450" y="616"/>
                  </a:lnTo>
                  <a:lnTo>
                    <a:pt x="500" y="616"/>
                  </a:lnTo>
                  <a:lnTo>
                    <a:pt x="518" y="630"/>
                  </a:lnTo>
                  <a:lnTo>
                    <a:pt x="524" y="646"/>
                  </a:lnTo>
                  <a:lnTo>
                    <a:pt x="534" y="640"/>
                  </a:lnTo>
                  <a:lnTo>
                    <a:pt x="568" y="660"/>
                  </a:lnTo>
                  <a:lnTo>
                    <a:pt x="568" y="646"/>
                  </a:lnTo>
                  <a:lnTo>
                    <a:pt x="608" y="630"/>
                  </a:lnTo>
                  <a:lnTo>
                    <a:pt x="612" y="626"/>
                  </a:lnTo>
                  <a:lnTo>
                    <a:pt x="622" y="620"/>
                  </a:lnTo>
                  <a:lnTo>
                    <a:pt x="632" y="626"/>
                  </a:lnTo>
                  <a:lnTo>
                    <a:pt x="652" y="616"/>
                  </a:lnTo>
                  <a:lnTo>
                    <a:pt x="678" y="600"/>
                  </a:lnTo>
                  <a:lnTo>
                    <a:pt x="702" y="582"/>
                  </a:lnTo>
                  <a:lnTo>
                    <a:pt x="712" y="562"/>
                  </a:lnTo>
                  <a:lnTo>
                    <a:pt x="726" y="542"/>
                  </a:lnTo>
                  <a:lnTo>
                    <a:pt x="742" y="512"/>
                  </a:lnTo>
                  <a:lnTo>
                    <a:pt x="742" y="498"/>
                  </a:lnTo>
                  <a:lnTo>
                    <a:pt x="736" y="488"/>
                  </a:lnTo>
                  <a:lnTo>
                    <a:pt x="742" y="472"/>
                  </a:lnTo>
                  <a:lnTo>
                    <a:pt x="736" y="454"/>
                  </a:lnTo>
                  <a:lnTo>
                    <a:pt x="712" y="404"/>
                  </a:lnTo>
                  <a:lnTo>
                    <a:pt x="716" y="398"/>
                  </a:lnTo>
                  <a:lnTo>
                    <a:pt x="736" y="374"/>
                  </a:lnTo>
                  <a:lnTo>
                    <a:pt x="752" y="370"/>
                  </a:lnTo>
                  <a:lnTo>
                    <a:pt x="754" y="368"/>
                  </a:lnTo>
                  <a:lnTo>
                    <a:pt x="754" y="364"/>
                  </a:lnTo>
                  <a:lnTo>
                    <a:pt x="752" y="360"/>
                  </a:lnTo>
                  <a:lnTo>
                    <a:pt x="726" y="354"/>
                  </a:lnTo>
                  <a:lnTo>
                    <a:pt x="712" y="360"/>
                  </a:lnTo>
                  <a:lnTo>
                    <a:pt x="702" y="354"/>
                  </a:lnTo>
                  <a:lnTo>
                    <a:pt x="692" y="340"/>
                  </a:lnTo>
                  <a:lnTo>
                    <a:pt x="682" y="330"/>
                  </a:lnTo>
                  <a:lnTo>
                    <a:pt x="706" y="320"/>
                  </a:lnTo>
                  <a:lnTo>
                    <a:pt x="722" y="306"/>
                  </a:lnTo>
                  <a:lnTo>
                    <a:pt x="746" y="290"/>
                  </a:lnTo>
                  <a:lnTo>
                    <a:pt x="756" y="290"/>
                  </a:lnTo>
                  <a:lnTo>
                    <a:pt x="742" y="310"/>
                  </a:lnTo>
                  <a:lnTo>
                    <a:pt x="752" y="320"/>
                  </a:lnTo>
                  <a:lnTo>
                    <a:pt x="762" y="316"/>
                  </a:lnTo>
                  <a:lnTo>
                    <a:pt x="786" y="306"/>
                  </a:lnTo>
                  <a:lnTo>
                    <a:pt x="792" y="284"/>
                  </a:lnTo>
                  <a:lnTo>
                    <a:pt x="806" y="272"/>
                  </a:lnTo>
                  <a:lnTo>
                    <a:pt x="820" y="282"/>
                  </a:lnTo>
                  <a:lnTo>
                    <a:pt x="818" y="262"/>
                  </a:lnTo>
                  <a:lnTo>
                    <a:pt x="838" y="250"/>
                  </a:lnTo>
                  <a:lnTo>
                    <a:pt x="864" y="254"/>
                  </a:lnTo>
                  <a:lnTo>
                    <a:pt x="876" y="246"/>
                  </a:lnTo>
                  <a:lnTo>
                    <a:pt x="890" y="252"/>
                  </a:lnTo>
                  <a:lnTo>
                    <a:pt x="900" y="198"/>
                  </a:lnTo>
                  <a:lnTo>
                    <a:pt x="924" y="192"/>
                  </a:lnTo>
                  <a:lnTo>
                    <a:pt x="950" y="118"/>
                  </a:lnTo>
                  <a:lnTo>
                    <a:pt x="890" y="118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4" name="Freeform 260"/>
            <p:cNvSpPr>
              <a:spLocks/>
            </p:cNvSpPr>
            <p:nvPr/>
          </p:nvSpPr>
          <p:spPr bwMode="auto">
            <a:xfrm>
              <a:off x="6386513" y="4664075"/>
              <a:ext cx="57150" cy="68263"/>
            </a:xfrm>
            <a:custGeom>
              <a:avLst/>
              <a:gdLst>
                <a:gd name="T0" fmla="*/ 2147483646 w 42"/>
                <a:gd name="T1" fmla="*/ 0 h 54"/>
                <a:gd name="T2" fmla="*/ 0 w 42"/>
                <a:gd name="T3" fmla="*/ 2147483646 h 54"/>
                <a:gd name="T4" fmla="*/ 2147483646 w 42"/>
                <a:gd name="T5" fmla="*/ 2147483646 h 54"/>
                <a:gd name="T6" fmla="*/ 2147483646 w 42"/>
                <a:gd name="T7" fmla="*/ 2147483646 h 54"/>
                <a:gd name="T8" fmla="*/ 2147483646 w 42"/>
                <a:gd name="T9" fmla="*/ 2147483646 h 54"/>
                <a:gd name="T10" fmla="*/ 2147483646 w 42"/>
                <a:gd name="T11" fmla="*/ 0 h 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" h="54">
                  <a:moveTo>
                    <a:pt x="6" y="0"/>
                  </a:moveTo>
                  <a:lnTo>
                    <a:pt x="0" y="24"/>
                  </a:lnTo>
                  <a:lnTo>
                    <a:pt x="6" y="54"/>
                  </a:lnTo>
                  <a:lnTo>
                    <a:pt x="30" y="54"/>
                  </a:lnTo>
                  <a:lnTo>
                    <a:pt x="42" y="3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5" name="Freeform 261"/>
            <p:cNvSpPr>
              <a:spLocks/>
            </p:cNvSpPr>
            <p:nvPr/>
          </p:nvSpPr>
          <p:spPr bwMode="auto">
            <a:xfrm>
              <a:off x="7205663" y="4143375"/>
              <a:ext cx="53975" cy="53975"/>
            </a:xfrm>
            <a:custGeom>
              <a:avLst/>
              <a:gdLst>
                <a:gd name="T0" fmla="*/ 0 w 42"/>
                <a:gd name="T1" fmla="*/ 2147483646 h 42"/>
                <a:gd name="T2" fmla="*/ 2147483646 w 42"/>
                <a:gd name="T3" fmla="*/ 2147483646 h 42"/>
                <a:gd name="T4" fmla="*/ 2147483646 w 42"/>
                <a:gd name="T5" fmla="*/ 0 h 42"/>
                <a:gd name="T6" fmla="*/ 2147483646 w 42"/>
                <a:gd name="T7" fmla="*/ 2147483646 h 42"/>
                <a:gd name="T8" fmla="*/ 2147483646 w 42"/>
                <a:gd name="T9" fmla="*/ 2147483646 h 42"/>
                <a:gd name="T10" fmla="*/ 2147483646 w 42"/>
                <a:gd name="T11" fmla="*/ 2147483646 h 42"/>
                <a:gd name="T12" fmla="*/ 0 w 42"/>
                <a:gd name="T13" fmla="*/ 2147483646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2" h="42">
                  <a:moveTo>
                    <a:pt x="0" y="30"/>
                  </a:moveTo>
                  <a:lnTo>
                    <a:pt x="12" y="12"/>
                  </a:lnTo>
                  <a:lnTo>
                    <a:pt x="30" y="0"/>
                  </a:lnTo>
                  <a:lnTo>
                    <a:pt x="42" y="12"/>
                  </a:lnTo>
                  <a:lnTo>
                    <a:pt x="30" y="30"/>
                  </a:lnTo>
                  <a:lnTo>
                    <a:pt x="12" y="42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6" name="Freeform 262"/>
            <p:cNvSpPr>
              <a:spLocks/>
            </p:cNvSpPr>
            <p:nvPr/>
          </p:nvSpPr>
          <p:spPr bwMode="auto">
            <a:xfrm>
              <a:off x="7496175" y="4010025"/>
              <a:ext cx="31750" cy="93663"/>
            </a:xfrm>
            <a:custGeom>
              <a:avLst/>
              <a:gdLst>
                <a:gd name="T0" fmla="*/ 0 w 24"/>
                <a:gd name="T1" fmla="*/ 2147483646 h 72"/>
                <a:gd name="T2" fmla="*/ 0 w 24"/>
                <a:gd name="T3" fmla="*/ 2147483646 h 72"/>
                <a:gd name="T4" fmla="*/ 2147483646 w 24"/>
                <a:gd name="T5" fmla="*/ 0 h 72"/>
                <a:gd name="T6" fmla="*/ 2147483646 w 24"/>
                <a:gd name="T7" fmla="*/ 2147483646 h 72"/>
                <a:gd name="T8" fmla="*/ 2147483646 w 24"/>
                <a:gd name="T9" fmla="*/ 2147483646 h 72"/>
                <a:gd name="T10" fmla="*/ 0 w 24"/>
                <a:gd name="T11" fmla="*/ 2147483646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72">
                  <a:moveTo>
                    <a:pt x="0" y="42"/>
                  </a:moveTo>
                  <a:lnTo>
                    <a:pt x="0" y="18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6" y="72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7" name="Freeform 263"/>
            <p:cNvSpPr>
              <a:spLocks/>
            </p:cNvSpPr>
            <p:nvPr/>
          </p:nvSpPr>
          <p:spPr bwMode="auto">
            <a:xfrm>
              <a:off x="7731125" y="3767138"/>
              <a:ext cx="46038" cy="69850"/>
            </a:xfrm>
            <a:custGeom>
              <a:avLst/>
              <a:gdLst>
                <a:gd name="T0" fmla="*/ 0 w 36"/>
                <a:gd name="T1" fmla="*/ 2147483646 h 54"/>
                <a:gd name="T2" fmla="*/ 2147483646 w 36"/>
                <a:gd name="T3" fmla="*/ 2147483646 h 54"/>
                <a:gd name="T4" fmla="*/ 2147483646 w 36"/>
                <a:gd name="T5" fmla="*/ 2147483646 h 54"/>
                <a:gd name="T6" fmla="*/ 2147483646 w 36"/>
                <a:gd name="T7" fmla="*/ 2147483646 h 54"/>
                <a:gd name="T8" fmla="*/ 2147483646 w 36"/>
                <a:gd name="T9" fmla="*/ 2147483646 h 54"/>
                <a:gd name="T10" fmla="*/ 2147483646 w 36"/>
                <a:gd name="T11" fmla="*/ 0 h 54"/>
                <a:gd name="T12" fmla="*/ 0 w 36"/>
                <a:gd name="T13" fmla="*/ 2147483646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" h="54">
                  <a:moveTo>
                    <a:pt x="0" y="18"/>
                  </a:moveTo>
                  <a:lnTo>
                    <a:pt x="6" y="36"/>
                  </a:lnTo>
                  <a:lnTo>
                    <a:pt x="12" y="54"/>
                  </a:lnTo>
                  <a:lnTo>
                    <a:pt x="30" y="42"/>
                  </a:lnTo>
                  <a:lnTo>
                    <a:pt x="36" y="18"/>
                  </a:lnTo>
                  <a:lnTo>
                    <a:pt x="3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8" name="Freeform 264"/>
            <p:cNvSpPr>
              <a:spLocks/>
            </p:cNvSpPr>
            <p:nvPr/>
          </p:nvSpPr>
          <p:spPr bwMode="auto">
            <a:xfrm>
              <a:off x="7786688" y="3408363"/>
              <a:ext cx="344487" cy="374650"/>
            </a:xfrm>
            <a:custGeom>
              <a:avLst/>
              <a:gdLst>
                <a:gd name="T0" fmla="*/ 2147483646 w 264"/>
                <a:gd name="T1" fmla="*/ 2147483646 h 289"/>
                <a:gd name="T2" fmla="*/ 2147483646 w 264"/>
                <a:gd name="T3" fmla="*/ 2147483646 h 289"/>
                <a:gd name="T4" fmla="*/ 2147483646 w 264"/>
                <a:gd name="T5" fmla="*/ 2147483646 h 289"/>
                <a:gd name="T6" fmla="*/ 2147483646 w 264"/>
                <a:gd name="T7" fmla="*/ 2147483646 h 289"/>
                <a:gd name="T8" fmla="*/ 2147483646 w 264"/>
                <a:gd name="T9" fmla="*/ 2147483646 h 289"/>
                <a:gd name="T10" fmla="*/ 2147483646 w 264"/>
                <a:gd name="T11" fmla="*/ 2147483646 h 289"/>
                <a:gd name="T12" fmla="*/ 2147483646 w 264"/>
                <a:gd name="T13" fmla="*/ 2147483646 h 289"/>
                <a:gd name="T14" fmla="*/ 2147483646 w 264"/>
                <a:gd name="T15" fmla="*/ 2147483646 h 289"/>
                <a:gd name="T16" fmla="*/ 2147483646 w 264"/>
                <a:gd name="T17" fmla="*/ 2147483646 h 289"/>
                <a:gd name="T18" fmla="*/ 2147483646 w 264"/>
                <a:gd name="T19" fmla="*/ 2147483646 h 289"/>
                <a:gd name="T20" fmla="*/ 2147483646 w 264"/>
                <a:gd name="T21" fmla="*/ 0 h 289"/>
                <a:gd name="T22" fmla="*/ 2147483646 w 264"/>
                <a:gd name="T23" fmla="*/ 2147483646 h 289"/>
                <a:gd name="T24" fmla="*/ 2147483646 w 264"/>
                <a:gd name="T25" fmla="*/ 2147483646 h 289"/>
                <a:gd name="T26" fmla="*/ 2147483646 w 264"/>
                <a:gd name="T27" fmla="*/ 2147483646 h 289"/>
                <a:gd name="T28" fmla="*/ 2147483646 w 264"/>
                <a:gd name="T29" fmla="*/ 2147483646 h 289"/>
                <a:gd name="T30" fmla="*/ 2147483646 w 264"/>
                <a:gd name="T31" fmla="*/ 2147483646 h 289"/>
                <a:gd name="T32" fmla="*/ 2147483646 w 264"/>
                <a:gd name="T33" fmla="*/ 2147483646 h 289"/>
                <a:gd name="T34" fmla="*/ 2147483646 w 264"/>
                <a:gd name="T35" fmla="*/ 2147483646 h 289"/>
                <a:gd name="T36" fmla="*/ 2147483646 w 264"/>
                <a:gd name="T37" fmla="*/ 2147483646 h 289"/>
                <a:gd name="T38" fmla="*/ 2147483646 w 264"/>
                <a:gd name="T39" fmla="*/ 2147483646 h 289"/>
                <a:gd name="T40" fmla="*/ 2147483646 w 264"/>
                <a:gd name="T41" fmla="*/ 2147483646 h 289"/>
                <a:gd name="T42" fmla="*/ 2147483646 w 264"/>
                <a:gd name="T43" fmla="*/ 2147483646 h 289"/>
                <a:gd name="T44" fmla="*/ 2147483646 w 264"/>
                <a:gd name="T45" fmla="*/ 2147483646 h 289"/>
                <a:gd name="T46" fmla="*/ 2147483646 w 264"/>
                <a:gd name="T47" fmla="*/ 2147483646 h 289"/>
                <a:gd name="T48" fmla="*/ 2147483646 w 264"/>
                <a:gd name="T49" fmla="*/ 2147483646 h 289"/>
                <a:gd name="T50" fmla="*/ 2147483646 w 264"/>
                <a:gd name="T51" fmla="*/ 2147483646 h 289"/>
                <a:gd name="T52" fmla="*/ 2147483646 w 264"/>
                <a:gd name="T53" fmla="*/ 2147483646 h 289"/>
                <a:gd name="T54" fmla="*/ 2147483646 w 264"/>
                <a:gd name="T55" fmla="*/ 2147483646 h 289"/>
                <a:gd name="T56" fmla="*/ 2147483646 w 264"/>
                <a:gd name="T57" fmla="*/ 2147483646 h 289"/>
                <a:gd name="T58" fmla="*/ 2147483646 w 264"/>
                <a:gd name="T59" fmla="*/ 2147483646 h 289"/>
                <a:gd name="T60" fmla="*/ 2147483646 w 264"/>
                <a:gd name="T61" fmla="*/ 2147483646 h 289"/>
                <a:gd name="T62" fmla="*/ 2147483646 w 264"/>
                <a:gd name="T63" fmla="*/ 2147483646 h 289"/>
                <a:gd name="T64" fmla="*/ 2147483646 w 264"/>
                <a:gd name="T65" fmla="*/ 2147483646 h 289"/>
                <a:gd name="T66" fmla="*/ 0 w 264"/>
                <a:gd name="T67" fmla="*/ 2147483646 h 289"/>
                <a:gd name="T68" fmla="*/ 2147483646 w 264"/>
                <a:gd name="T69" fmla="*/ 2147483646 h 2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64" h="289">
                  <a:moveTo>
                    <a:pt x="6" y="247"/>
                  </a:moveTo>
                  <a:lnTo>
                    <a:pt x="42" y="235"/>
                  </a:lnTo>
                  <a:lnTo>
                    <a:pt x="66" y="235"/>
                  </a:lnTo>
                  <a:lnTo>
                    <a:pt x="108" y="199"/>
                  </a:lnTo>
                  <a:lnTo>
                    <a:pt x="138" y="187"/>
                  </a:lnTo>
                  <a:lnTo>
                    <a:pt x="144" y="157"/>
                  </a:lnTo>
                  <a:lnTo>
                    <a:pt x="156" y="109"/>
                  </a:lnTo>
                  <a:lnTo>
                    <a:pt x="156" y="72"/>
                  </a:lnTo>
                  <a:lnTo>
                    <a:pt x="174" y="48"/>
                  </a:lnTo>
                  <a:lnTo>
                    <a:pt x="174" y="18"/>
                  </a:lnTo>
                  <a:lnTo>
                    <a:pt x="186" y="0"/>
                  </a:lnTo>
                  <a:lnTo>
                    <a:pt x="210" y="18"/>
                  </a:lnTo>
                  <a:lnTo>
                    <a:pt x="246" y="30"/>
                  </a:lnTo>
                  <a:lnTo>
                    <a:pt x="264" y="30"/>
                  </a:lnTo>
                  <a:lnTo>
                    <a:pt x="240" y="54"/>
                  </a:lnTo>
                  <a:lnTo>
                    <a:pt x="222" y="66"/>
                  </a:lnTo>
                  <a:lnTo>
                    <a:pt x="210" y="85"/>
                  </a:lnTo>
                  <a:lnTo>
                    <a:pt x="180" y="60"/>
                  </a:lnTo>
                  <a:lnTo>
                    <a:pt x="162" y="97"/>
                  </a:lnTo>
                  <a:lnTo>
                    <a:pt x="186" y="139"/>
                  </a:lnTo>
                  <a:lnTo>
                    <a:pt x="168" y="169"/>
                  </a:lnTo>
                  <a:lnTo>
                    <a:pt x="162" y="193"/>
                  </a:lnTo>
                  <a:lnTo>
                    <a:pt x="162" y="235"/>
                  </a:lnTo>
                  <a:lnTo>
                    <a:pt x="150" y="247"/>
                  </a:lnTo>
                  <a:lnTo>
                    <a:pt x="138" y="241"/>
                  </a:lnTo>
                  <a:lnTo>
                    <a:pt x="126" y="247"/>
                  </a:lnTo>
                  <a:lnTo>
                    <a:pt x="102" y="247"/>
                  </a:lnTo>
                  <a:lnTo>
                    <a:pt x="90" y="247"/>
                  </a:lnTo>
                  <a:lnTo>
                    <a:pt x="66" y="271"/>
                  </a:lnTo>
                  <a:lnTo>
                    <a:pt x="60" y="259"/>
                  </a:lnTo>
                  <a:lnTo>
                    <a:pt x="48" y="265"/>
                  </a:lnTo>
                  <a:lnTo>
                    <a:pt x="36" y="271"/>
                  </a:lnTo>
                  <a:lnTo>
                    <a:pt x="12" y="289"/>
                  </a:lnTo>
                  <a:lnTo>
                    <a:pt x="0" y="259"/>
                  </a:lnTo>
                  <a:lnTo>
                    <a:pt x="6" y="247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49" name="Freeform 265"/>
            <p:cNvSpPr>
              <a:spLocks/>
            </p:cNvSpPr>
            <p:nvPr/>
          </p:nvSpPr>
          <p:spPr bwMode="auto">
            <a:xfrm>
              <a:off x="8029575" y="3063875"/>
              <a:ext cx="61913" cy="306388"/>
            </a:xfrm>
            <a:custGeom>
              <a:avLst/>
              <a:gdLst>
                <a:gd name="T0" fmla="*/ 2147483646 w 48"/>
                <a:gd name="T1" fmla="*/ 2147483646 h 234"/>
                <a:gd name="T2" fmla="*/ 2147483646 w 48"/>
                <a:gd name="T3" fmla="*/ 2147483646 h 234"/>
                <a:gd name="T4" fmla="*/ 2147483646 w 48"/>
                <a:gd name="T5" fmla="*/ 2147483646 h 234"/>
                <a:gd name="T6" fmla="*/ 0 w 48"/>
                <a:gd name="T7" fmla="*/ 2147483646 h 234"/>
                <a:gd name="T8" fmla="*/ 2147483646 w 48"/>
                <a:gd name="T9" fmla="*/ 2147483646 h 234"/>
                <a:gd name="T10" fmla="*/ 2147483646 w 48"/>
                <a:gd name="T11" fmla="*/ 0 h 234"/>
                <a:gd name="T12" fmla="*/ 2147483646 w 48"/>
                <a:gd name="T13" fmla="*/ 2147483646 h 234"/>
                <a:gd name="T14" fmla="*/ 2147483646 w 48"/>
                <a:gd name="T15" fmla="*/ 2147483646 h 234"/>
                <a:gd name="T16" fmla="*/ 2147483646 w 48"/>
                <a:gd name="T17" fmla="*/ 2147483646 h 234"/>
                <a:gd name="T18" fmla="*/ 2147483646 w 48"/>
                <a:gd name="T19" fmla="*/ 2147483646 h 234"/>
                <a:gd name="T20" fmla="*/ 2147483646 w 48"/>
                <a:gd name="T21" fmla="*/ 2147483646 h 234"/>
                <a:gd name="T22" fmla="*/ 2147483646 w 48"/>
                <a:gd name="T23" fmla="*/ 2147483646 h 234"/>
                <a:gd name="T24" fmla="*/ 2147483646 w 48"/>
                <a:gd name="T25" fmla="*/ 2147483646 h 234"/>
                <a:gd name="T26" fmla="*/ 2147483646 w 48"/>
                <a:gd name="T27" fmla="*/ 2147483646 h 2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8" h="234">
                  <a:moveTo>
                    <a:pt x="12" y="222"/>
                  </a:moveTo>
                  <a:lnTo>
                    <a:pt x="12" y="180"/>
                  </a:lnTo>
                  <a:lnTo>
                    <a:pt x="6" y="90"/>
                  </a:lnTo>
                  <a:lnTo>
                    <a:pt x="0" y="66"/>
                  </a:lnTo>
                  <a:lnTo>
                    <a:pt x="6" y="30"/>
                  </a:lnTo>
                  <a:lnTo>
                    <a:pt x="12" y="0"/>
                  </a:lnTo>
                  <a:lnTo>
                    <a:pt x="24" y="36"/>
                  </a:lnTo>
                  <a:lnTo>
                    <a:pt x="24" y="60"/>
                  </a:lnTo>
                  <a:lnTo>
                    <a:pt x="48" y="156"/>
                  </a:lnTo>
                  <a:lnTo>
                    <a:pt x="30" y="144"/>
                  </a:lnTo>
                  <a:lnTo>
                    <a:pt x="24" y="168"/>
                  </a:lnTo>
                  <a:lnTo>
                    <a:pt x="24" y="198"/>
                  </a:lnTo>
                  <a:lnTo>
                    <a:pt x="42" y="234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0" name="Freeform 272"/>
            <p:cNvSpPr>
              <a:spLocks/>
            </p:cNvSpPr>
            <p:nvPr/>
          </p:nvSpPr>
          <p:spPr bwMode="auto">
            <a:xfrm>
              <a:off x="7478713" y="4189413"/>
              <a:ext cx="141287" cy="195262"/>
            </a:xfrm>
            <a:custGeom>
              <a:avLst/>
              <a:gdLst>
                <a:gd name="T0" fmla="*/ 2147483646 w 108"/>
                <a:gd name="T1" fmla="*/ 2147483646 h 151"/>
                <a:gd name="T2" fmla="*/ 0 w 108"/>
                <a:gd name="T3" fmla="*/ 2147483646 h 151"/>
                <a:gd name="T4" fmla="*/ 2147483646 w 108"/>
                <a:gd name="T5" fmla="*/ 2147483646 h 151"/>
                <a:gd name="T6" fmla="*/ 2147483646 w 108"/>
                <a:gd name="T7" fmla="*/ 2147483646 h 151"/>
                <a:gd name="T8" fmla="*/ 2147483646 w 108"/>
                <a:gd name="T9" fmla="*/ 2147483646 h 151"/>
                <a:gd name="T10" fmla="*/ 2147483646 w 108"/>
                <a:gd name="T11" fmla="*/ 2147483646 h 151"/>
                <a:gd name="T12" fmla="*/ 2147483646 w 108"/>
                <a:gd name="T13" fmla="*/ 2147483646 h 151"/>
                <a:gd name="T14" fmla="*/ 2147483646 w 108"/>
                <a:gd name="T15" fmla="*/ 2147483646 h 151"/>
                <a:gd name="T16" fmla="*/ 2147483646 w 108"/>
                <a:gd name="T17" fmla="*/ 2147483646 h 151"/>
                <a:gd name="T18" fmla="*/ 2147483646 w 108"/>
                <a:gd name="T19" fmla="*/ 2147483646 h 151"/>
                <a:gd name="T20" fmla="*/ 2147483646 w 108"/>
                <a:gd name="T21" fmla="*/ 2147483646 h 151"/>
                <a:gd name="T22" fmla="*/ 2147483646 w 108"/>
                <a:gd name="T23" fmla="*/ 2147483646 h 151"/>
                <a:gd name="T24" fmla="*/ 2147483646 w 108"/>
                <a:gd name="T25" fmla="*/ 2147483646 h 151"/>
                <a:gd name="T26" fmla="*/ 2147483646 w 108"/>
                <a:gd name="T27" fmla="*/ 0 h 151"/>
                <a:gd name="T28" fmla="*/ 2147483646 w 108"/>
                <a:gd name="T29" fmla="*/ 2147483646 h 15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8" h="151">
                  <a:moveTo>
                    <a:pt x="12" y="18"/>
                  </a:moveTo>
                  <a:lnTo>
                    <a:pt x="0" y="42"/>
                  </a:lnTo>
                  <a:lnTo>
                    <a:pt x="6" y="72"/>
                  </a:lnTo>
                  <a:lnTo>
                    <a:pt x="18" y="85"/>
                  </a:lnTo>
                  <a:lnTo>
                    <a:pt x="36" y="91"/>
                  </a:lnTo>
                  <a:lnTo>
                    <a:pt x="72" y="109"/>
                  </a:lnTo>
                  <a:lnTo>
                    <a:pt x="78" y="139"/>
                  </a:lnTo>
                  <a:lnTo>
                    <a:pt x="108" y="151"/>
                  </a:lnTo>
                  <a:lnTo>
                    <a:pt x="102" y="127"/>
                  </a:lnTo>
                  <a:lnTo>
                    <a:pt x="78" y="91"/>
                  </a:lnTo>
                  <a:lnTo>
                    <a:pt x="42" y="66"/>
                  </a:lnTo>
                  <a:lnTo>
                    <a:pt x="48" y="48"/>
                  </a:lnTo>
                  <a:lnTo>
                    <a:pt x="54" y="12"/>
                  </a:lnTo>
                  <a:lnTo>
                    <a:pt x="30" y="0"/>
                  </a:lnTo>
                  <a:lnTo>
                    <a:pt x="12" y="18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1" name="Freeform 273"/>
            <p:cNvSpPr>
              <a:spLocks/>
            </p:cNvSpPr>
            <p:nvPr/>
          </p:nvSpPr>
          <p:spPr bwMode="auto">
            <a:xfrm>
              <a:off x="7535863" y="4416425"/>
              <a:ext cx="115887" cy="92075"/>
            </a:xfrm>
            <a:custGeom>
              <a:avLst/>
              <a:gdLst>
                <a:gd name="T0" fmla="*/ 0 w 90"/>
                <a:gd name="T1" fmla="*/ 2147483646 h 72"/>
                <a:gd name="T2" fmla="*/ 2147483646 w 90"/>
                <a:gd name="T3" fmla="*/ 2147483646 h 72"/>
                <a:gd name="T4" fmla="*/ 2147483646 w 90"/>
                <a:gd name="T5" fmla="*/ 2147483646 h 72"/>
                <a:gd name="T6" fmla="*/ 2147483646 w 90"/>
                <a:gd name="T7" fmla="*/ 0 h 72"/>
                <a:gd name="T8" fmla="*/ 2147483646 w 90"/>
                <a:gd name="T9" fmla="*/ 2147483646 h 72"/>
                <a:gd name="T10" fmla="*/ 2147483646 w 90"/>
                <a:gd name="T11" fmla="*/ 2147483646 h 72"/>
                <a:gd name="T12" fmla="*/ 2147483646 w 90"/>
                <a:gd name="T13" fmla="*/ 2147483646 h 72"/>
                <a:gd name="T14" fmla="*/ 2147483646 w 90"/>
                <a:gd name="T15" fmla="*/ 2147483646 h 72"/>
                <a:gd name="T16" fmla="*/ 2147483646 w 90"/>
                <a:gd name="T17" fmla="*/ 2147483646 h 72"/>
                <a:gd name="T18" fmla="*/ 0 w 90"/>
                <a:gd name="T19" fmla="*/ 2147483646 h 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0" h="72">
                  <a:moveTo>
                    <a:pt x="0" y="54"/>
                  </a:moveTo>
                  <a:lnTo>
                    <a:pt x="18" y="24"/>
                  </a:lnTo>
                  <a:lnTo>
                    <a:pt x="42" y="24"/>
                  </a:lnTo>
                  <a:lnTo>
                    <a:pt x="60" y="0"/>
                  </a:lnTo>
                  <a:lnTo>
                    <a:pt x="90" y="24"/>
                  </a:lnTo>
                  <a:lnTo>
                    <a:pt x="90" y="72"/>
                  </a:lnTo>
                  <a:lnTo>
                    <a:pt x="60" y="60"/>
                  </a:lnTo>
                  <a:lnTo>
                    <a:pt x="42" y="60"/>
                  </a:lnTo>
                  <a:lnTo>
                    <a:pt x="24" y="48"/>
                  </a:lnTo>
                  <a:lnTo>
                    <a:pt x="0" y="5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2" name="Freeform 333"/>
            <p:cNvSpPr>
              <a:spLocks/>
            </p:cNvSpPr>
            <p:nvPr/>
          </p:nvSpPr>
          <p:spPr bwMode="auto">
            <a:xfrm>
              <a:off x="6692900" y="3143250"/>
              <a:ext cx="777875" cy="390525"/>
            </a:xfrm>
            <a:custGeom>
              <a:avLst/>
              <a:gdLst>
                <a:gd name="T0" fmla="*/ 2147483646 w 595"/>
                <a:gd name="T1" fmla="*/ 2147483646 h 301"/>
                <a:gd name="T2" fmla="*/ 2147483646 w 595"/>
                <a:gd name="T3" fmla="*/ 2147483646 h 301"/>
                <a:gd name="T4" fmla="*/ 2147483646 w 595"/>
                <a:gd name="T5" fmla="*/ 2147483646 h 301"/>
                <a:gd name="T6" fmla="*/ 2147483646 w 595"/>
                <a:gd name="T7" fmla="*/ 2147483646 h 301"/>
                <a:gd name="T8" fmla="*/ 2147483646 w 595"/>
                <a:gd name="T9" fmla="*/ 2147483646 h 301"/>
                <a:gd name="T10" fmla="*/ 2147483646 w 595"/>
                <a:gd name="T11" fmla="*/ 2147483646 h 301"/>
                <a:gd name="T12" fmla="*/ 2147483646 w 595"/>
                <a:gd name="T13" fmla="*/ 2147483646 h 301"/>
                <a:gd name="T14" fmla="*/ 2147483646 w 595"/>
                <a:gd name="T15" fmla="*/ 2147483646 h 301"/>
                <a:gd name="T16" fmla="*/ 2147483646 w 595"/>
                <a:gd name="T17" fmla="*/ 2147483646 h 301"/>
                <a:gd name="T18" fmla="*/ 2147483646 w 595"/>
                <a:gd name="T19" fmla="*/ 2147483646 h 301"/>
                <a:gd name="T20" fmla="*/ 2147483646 w 595"/>
                <a:gd name="T21" fmla="*/ 2147483646 h 301"/>
                <a:gd name="T22" fmla="*/ 2147483646 w 595"/>
                <a:gd name="T23" fmla="*/ 2147483646 h 301"/>
                <a:gd name="T24" fmla="*/ 2147483646 w 595"/>
                <a:gd name="T25" fmla="*/ 2147483646 h 301"/>
                <a:gd name="T26" fmla="*/ 2147483646 w 595"/>
                <a:gd name="T27" fmla="*/ 2147483646 h 301"/>
                <a:gd name="T28" fmla="*/ 2147483646 w 595"/>
                <a:gd name="T29" fmla="*/ 2147483646 h 301"/>
                <a:gd name="T30" fmla="*/ 2147483646 w 595"/>
                <a:gd name="T31" fmla="*/ 2147483646 h 301"/>
                <a:gd name="T32" fmla="*/ 2147483646 w 595"/>
                <a:gd name="T33" fmla="*/ 2147483646 h 301"/>
                <a:gd name="T34" fmla="*/ 2147483646 w 595"/>
                <a:gd name="T35" fmla="*/ 2147483646 h 301"/>
                <a:gd name="T36" fmla="*/ 2147483646 w 595"/>
                <a:gd name="T37" fmla="*/ 2147483646 h 301"/>
                <a:gd name="T38" fmla="*/ 2147483646 w 595"/>
                <a:gd name="T39" fmla="*/ 2147483646 h 301"/>
                <a:gd name="T40" fmla="*/ 2147483646 w 595"/>
                <a:gd name="T41" fmla="*/ 2147483646 h 301"/>
                <a:gd name="T42" fmla="*/ 2147483646 w 595"/>
                <a:gd name="T43" fmla="*/ 0 h 301"/>
                <a:gd name="T44" fmla="*/ 2147483646 w 595"/>
                <a:gd name="T45" fmla="*/ 2147483646 h 301"/>
                <a:gd name="T46" fmla="*/ 2147483646 w 595"/>
                <a:gd name="T47" fmla="*/ 2147483646 h 301"/>
                <a:gd name="T48" fmla="*/ 2147483646 w 595"/>
                <a:gd name="T49" fmla="*/ 2147483646 h 301"/>
                <a:gd name="T50" fmla="*/ 2147483646 w 595"/>
                <a:gd name="T51" fmla="*/ 2147483646 h 301"/>
                <a:gd name="T52" fmla="*/ 2147483646 w 595"/>
                <a:gd name="T53" fmla="*/ 2147483646 h 301"/>
                <a:gd name="T54" fmla="*/ 0 w 595"/>
                <a:gd name="T55" fmla="*/ 2147483646 h 301"/>
                <a:gd name="T56" fmla="*/ 2147483646 w 595"/>
                <a:gd name="T57" fmla="*/ 2147483646 h 301"/>
                <a:gd name="T58" fmla="*/ 2147483646 w 595"/>
                <a:gd name="T59" fmla="*/ 2147483646 h 30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95" h="301">
                  <a:moveTo>
                    <a:pt x="42" y="126"/>
                  </a:moveTo>
                  <a:lnTo>
                    <a:pt x="48" y="186"/>
                  </a:lnTo>
                  <a:lnTo>
                    <a:pt x="127" y="210"/>
                  </a:lnTo>
                  <a:lnTo>
                    <a:pt x="181" y="264"/>
                  </a:lnTo>
                  <a:lnTo>
                    <a:pt x="253" y="270"/>
                  </a:lnTo>
                  <a:lnTo>
                    <a:pt x="313" y="301"/>
                  </a:lnTo>
                  <a:lnTo>
                    <a:pt x="379" y="258"/>
                  </a:lnTo>
                  <a:lnTo>
                    <a:pt x="445" y="252"/>
                  </a:lnTo>
                  <a:lnTo>
                    <a:pt x="457" y="210"/>
                  </a:lnTo>
                  <a:lnTo>
                    <a:pt x="499" y="192"/>
                  </a:lnTo>
                  <a:lnTo>
                    <a:pt x="541" y="174"/>
                  </a:lnTo>
                  <a:lnTo>
                    <a:pt x="595" y="156"/>
                  </a:lnTo>
                  <a:lnTo>
                    <a:pt x="583" y="132"/>
                  </a:lnTo>
                  <a:lnTo>
                    <a:pt x="529" y="126"/>
                  </a:lnTo>
                  <a:lnTo>
                    <a:pt x="529" y="96"/>
                  </a:lnTo>
                  <a:lnTo>
                    <a:pt x="541" y="72"/>
                  </a:lnTo>
                  <a:lnTo>
                    <a:pt x="499" y="60"/>
                  </a:lnTo>
                  <a:lnTo>
                    <a:pt x="403" y="84"/>
                  </a:lnTo>
                  <a:lnTo>
                    <a:pt x="367" y="54"/>
                  </a:lnTo>
                  <a:lnTo>
                    <a:pt x="307" y="54"/>
                  </a:lnTo>
                  <a:lnTo>
                    <a:pt x="289" y="36"/>
                  </a:lnTo>
                  <a:lnTo>
                    <a:pt x="217" y="0"/>
                  </a:lnTo>
                  <a:lnTo>
                    <a:pt x="193" y="30"/>
                  </a:lnTo>
                  <a:lnTo>
                    <a:pt x="169" y="66"/>
                  </a:lnTo>
                  <a:lnTo>
                    <a:pt x="121" y="48"/>
                  </a:lnTo>
                  <a:lnTo>
                    <a:pt x="54" y="54"/>
                  </a:lnTo>
                  <a:lnTo>
                    <a:pt x="12" y="78"/>
                  </a:lnTo>
                  <a:lnTo>
                    <a:pt x="0" y="102"/>
                  </a:lnTo>
                  <a:lnTo>
                    <a:pt x="6" y="108"/>
                  </a:lnTo>
                  <a:lnTo>
                    <a:pt x="42" y="126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3" name="Line 449"/>
            <p:cNvSpPr>
              <a:spLocks noChangeShapeType="1"/>
            </p:cNvSpPr>
            <p:nvPr/>
          </p:nvSpPr>
          <p:spPr bwMode="auto">
            <a:xfrm>
              <a:off x="7440613" y="4206875"/>
              <a:ext cx="0" cy="0"/>
            </a:xfrm>
            <a:prstGeom prst="line">
              <a:avLst/>
            </a:prstGeom>
            <a:grpFill/>
            <a:ln w="0">
              <a:solidFill>
                <a:srgbClr val="00334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4" name="Freeform 506"/>
            <p:cNvSpPr>
              <a:spLocks/>
            </p:cNvSpPr>
            <p:nvPr/>
          </p:nvSpPr>
          <p:spPr bwMode="auto">
            <a:xfrm>
              <a:off x="7589838" y="3492500"/>
              <a:ext cx="123825" cy="155575"/>
            </a:xfrm>
            <a:custGeom>
              <a:avLst/>
              <a:gdLst>
                <a:gd name="T0" fmla="*/ 2147483646 w 78"/>
                <a:gd name="T1" fmla="*/ 2147483646 h 98"/>
                <a:gd name="T2" fmla="*/ 2147483646 w 78"/>
                <a:gd name="T3" fmla="*/ 2147483646 h 98"/>
                <a:gd name="T4" fmla="*/ 2147483646 w 78"/>
                <a:gd name="T5" fmla="*/ 2147483646 h 98"/>
                <a:gd name="T6" fmla="*/ 2147483646 w 78"/>
                <a:gd name="T7" fmla="*/ 2147483646 h 98"/>
                <a:gd name="T8" fmla="*/ 0 w 78"/>
                <a:gd name="T9" fmla="*/ 2147483646 h 98"/>
                <a:gd name="T10" fmla="*/ 0 w 78"/>
                <a:gd name="T11" fmla="*/ 2147483646 h 98"/>
                <a:gd name="T12" fmla="*/ 2147483646 w 78"/>
                <a:gd name="T13" fmla="*/ 2147483646 h 98"/>
                <a:gd name="T14" fmla="*/ 2147483646 w 78"/>
                <a:gd name="T15" fmla="*/ 2147483646 h 98"/>
                <a:gd name="T16" fmla="*/ 2147483646 w 78"/>
                <a:gd name="T17" fmla="*/ 2147483646 h 98"/>
                <a:gd name="T18" fmla="*/ 2147483646 w 78"/>
                <a:gd name="T19" fmla="*/ 2147483646 h 98"/>
                <a:gd name="T20" fmla="*/ 2147483646 w 78"/>
                <a:gd name="T21" fmla="*/ 2147483646 h 98"/>
                <a:gd name="T22" fmla="*/ 2147483646 w 78"/>
                <a:gd name="T23" fmla="*/ 2147483646 h 98"/>
                <a:gd name="T24" fmla="*/ 2147483646 w 78"/>
                <a:gd name="T25" fmla="*/ 2147483646 h 98"/>
                <a:gd name="T26" fmla="*/ 2147483646 w 78"/>
                <a:gd name="T27" fmla="*/ 2147483646 h 98"/>
                <a:gd name="T28" fmla="*/ 2147483646 w 78"/>
                <a:gd name="T29" fmla="*/ 2147483646 h 98"/>
                <a:gd name="T30" fmla="*/ 2147483646 w 78"/>
                <a:gd name="T31" fmla="*/ 2147483646 h 98"/>
                <a:gd name="T32" fmla="*/ 2147483646 w 78"/>
                <a:gd name="T33" fmla="*/ 2147483646 h 98"/>
                <a:gd name="T34" fmla="*/ 2147483646 w 78"/>
                <a:gd name="T35" fmla="*/ 2147483646 h 98"/>
                <a:gd name="T36" fmla="*/ 2147483646 w 78"/>
                <a:gd name="T37" fmla="*/ 2147483646 h 98"/>
                <a:gd name="T38" fmla="*/ 2147483646 w 78"/>
                <a:gd name="T39" fmla="*/ 2147483646 h 98"/>
                <a:gd name="T40" fmla="*/ 2147483646 w 78"/>
                <a:gd name="T41" fmla="*/ 2147483646 h 98"/>
                <a:gd name="T42" fmla="*/ 2147483646 w 78"/>
                <a:gd name="T43" fmla="*/ 2147483646 h 98"/>
                <a:gd name="T44" fmla="*/ 2147483646 w 78"/>
                <a:gd name="T45" fmla="*/ 2147483646 h 98"/>
                <a:gd name="T46" fmla="*/ 2147483646 w 78"/>
                <a:gd name="T47" fmla="*/ 2147483646 h 98"/>
                <a:gd name="T48" fmla="*/ 2147483646 w 78"/>
                <a:gd name="T49" fmla="*/ 2147483646 h 98"/>
                <a:gd name="T50" fmla="*/ 2147483646 w 78"/>
                <a:gd name="T51" fmla="*/ 2147483646 h 98"/>
                <a:gd name="T52" fmla="*/ 2147483646 w 78"/>
                <a:gd name="T53" fmla="*/ 2147483646 h 98"/>
                <a:gd name="T54" fmla="*/ 2147483646 w 78"/>
                <a:gd name="T55" fmla="*/ 2147483646 h 98"/>
                <a:gd name="T56" fmla="*/ 2147483646 w 78"/>
                <a:gd name="T57" fmla="*/ 2147483646 h 98"/>
                <a:gd name="T58" fmla="*/ 2147483646 w 78"/>
                <a:gd name="T59" fmla="*/ 2147483646 h 98"/>
                <a:gd name="T60" fmla="*/ 2147483646 w 78"/>
                <a:gd name="T61" fmla="*/ 2147483646 h 98"/>
                <a:gd name="T62" fmla="*/ 2147483646 w 78"/>
                <a:gd name="T63" fmla="*/ 0 h 98"/>
                <a:gd name="T64" fmla="*/ 2147483646 w 78"/>
                <a:gd name="T65" fmla="*/ 2147483646 h 9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8" h="98">
                  <a:moveTo>
                    <a:pt x="32" y="12"/>
                  </a:moveTo>
                  <a:lnTo>
                    <a:pt x="34" y="32"/>
                  </a:lnTo>
                  <a:lnTo>
                    <a:pt x="20" y="22"/>
                  </a:lnTo>
                  <a:lnTo>
                    <a:pt x="6" y="34"/>
                  </a:lnTo>
                  <a:lnTo>
                    <a:pt x="0" y="56"/>
                  </a:lnTo>
                  <a:lnTo>
                    <a:pt x="6" y="56"/>
                  </a:lnTo>
                  <a:lnTo>
                    <a:pt x="10" y="56"/>
                  </a:lnTo>
                  <a:lnTo>
                    <a:pt x="30" y="70"/>
                  </a:lnTo>
                  <a:lnTo>
                    <a:pt x="34" y="84"/>
                  </a:lnTo>
                  <a:lnTo>
                    <a:pt x="36" y="92"/>
                  </a:lnTo>
                  <a:lnTo>
                    <a:pt x="40" y="98"/>
                  </a:lnTo>
                  <a:lnTo>
                    <a:pt x="70" y="88"/>
                  </a:lnTo>
                  <a:lnTo>
                    <a:pt x="70" y="84"/>
                  </a:lnTo>
                  <a:lnTo>
                    <a:pt x="68" y="82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4" y="60"/>
                  </a:lnTo>
                  <a:lnTo>
                    <a:pt x="64" y="46"/>
                  </a:lnTo>
                  <a:lnTo>
                    <a:pt x="54" y="26"/>
                  </a:lnTo>
                  <a:lnTo>
                    <a:pt x="64" y="16"/>
                  </a:lnTo>
                  <a:lnTo>
                    <a:pt x="78" y="4"/>
                  </a:lnTo>
                  <a:lnTo>
                    <a:pt x="52" y="0"/>
                  </a:lnTo>
                  <a:lnTo>
                    <a:pt x="32" y="1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5" name="Freeform 517"/>
            <p:cNvSpPr>
              <a:spLocks/>
            </p:cNvSpPr>
            <p:nvPr/>
          </p:nvSpPr>
          <p:spPr bwMode="auto">
            <a:xfrm>
              <a:off x="7637463" y="3632200"/>
              <a:ext cx="85725" cy="104775"/>
            </a:xfrm>
            <a:custGeom>
              <a:avLst/>
              <a:gdLst>
                <a:gd name="T0" fmla="*/ 2147483646 w 54"/>
                <a:gd name="T1" fmla="*/ 2147483646 h 66"/>
                <a:gd name="T2" fmla="*/ 2147483646 w 54"/>
                <a:gd name="T3" fmla="*/ 2147483646 h 66"/>
                <a:gd name="T4" fmla="*/ 2147483646 w 54"/>
                <a:gd name="T5" fmla="*/ 2147483646 h 66"/>
                <a:gd name="T6" fmla="*/ 2147483646 w 54"/>
                <a:gd name="T7" fmla="*/ 2147483646 h 66"/>
                <a:gd name="T8" fmla="*/ 0 w 54"/>
                <a:gd name="T9" fmla="*/ 2147483646 h 66"/>
                <a:gd name="T10" fmla="*/ 0 w 54"/>
                <a:gd name="T11" fmla="*/ 2147483646 h 66"/>
                <a:gd name="T12" fmla="*/ 2147483646 w 54"/>
                <a:gd name="T13" fmla="*/ 2147483646 h 66"/>
                <a:gd name="T14" fmla="*/ 2147483646 w 54"/>
                <a:gd name="T15" fmla="*/ 2147483646 h 66"/>
                <a:gd name="T16" fmla="*/ 2147483646 w 54"/>
                <a:gd name="T17" fmla="*/ 2147483646 h 66"/>
                <a:gd name="T18" fmla="*/ 2147483646 w 54"/>
                <a:gd name="T19" fmla="*/ 2147483646 h 66"/>
                <a:gd name="T20" fmla="*/ 2147483646 w 54"/>
                <a:gd name="T21" fmla="*/ 2147483646 h 66"/>
                <a:gd name="T22" fmla="*/ 2147483646 w 54"/>
                <a:gd name="T23" fmla="*/ 2147483646 h 66"/>
                <a:gd name="T24" fmla="*/ 2147483646 w 54"/>
                <a:gd name="T25" fmla="*/ 2147483646 h 66"/>
                <a:gd name="T26" fmla="*/ 2147483646 w 54"/>
                <a:gd name="T27" fmla="*/ 0 h 66"/>
                <a:gd name="T28" fmla="*/ 2147483646 w 54"/>
                <a:gd name="T29" fmla="*/ 2147483646 h 66"/>
                <a:gd name="T30" fmla="*/ 2147483646 w 54"/>
                <a:gd name="T31" fmla="*/ 2147483646 h 66"/>
                <a:gd name="T32" fmla="*/ 2147483646 w 54"/>
                <a:gd name="T33" fmla="*/ 2147483646 h 66"/>
                <a:gd name="T34" fmla="*/ 2147483646 w 54"/>
                <a:gd name="T35" fmla="*/ 214748364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4" h="66">
                  <a:moveTo>
                    <a:pt x="10" y="12"/>
                  </a:moveTo>
                  <a:lnTo>
                    <a:pt x="10" y="12"/>
                  </a:lnTo>
                  <a:lnTo>
                    <a:pt x="10" y="36"/>
                  </a:lnTo>
                  <a:lnTo>
                    <a:pt x="0" y="66"/>
                  </a:lnTo>
                  <a:lnTo>
                    <a:pt x="20" y="66"/>
                  </a:lnTo>
                  <a:lnTo>
                    <a:pt x="40" y="60"/>
                  </a:lnTo>
                  <a:lnTo>
                    <a:pt x="50" y="52"/>
                  </a:lnTo>
                  <a:lnTo>
                    <a:pt x="54" y="36"/>
                  </a:lnTo>
                  <a:lnTo>
                    <a:pt x="40" y="0"/>
                  </a:lnTo>
                  <a:lnTo>
                    <a:pt x="10" y="10"/>
                  </a:lnTo>
                  <a:lnTo>
                    <a:pt x="10" y="12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6" name="Freeform 411"/>
            <p:cNvSpPr>
              <a:spLocks/>
            </p:cNvSpPr>
            <p:nvPr/>
          </p:nvSpPr>
          <p:spPr bwMode="auto">
            <a:xfrm>
              <a:off x="2919413" y="5365750"/>
              <a:ext cx="127000" cy="166688"/>
            </a:xfrm>
            <a:custGeom>
              <a:avLst/>
              <a:gdLst>
                <a:gd name="T0" fmla="*/ 2147483646 w 102"/>
                <a:gd name="T1" fmla="*/ 2147483646 h 114"/>
                <a:gd name="T2" fmla="*/ 2147483646 w 102"/>
                <a:gd name="T3" fmla="*/ 2147483646 h 114"/>
                <a:gd name="T4" fmla="*/ 2147483646 w 102"/>
                <a:gd name="T5" fmla="*/ 0 h 114"/>
                <a:gd name="T6" fmla="*/ 2147483646 w 102"/>
                <a:gd name="T7" fmla="*/ 2147483646 h 114"/>
                <a:gd name="T8" fmla="*/ 0 w 102"/>
                <a:gd name="T9" fmla="*/ 2147483646 h 114"/>
                <a:gd name="T10" fmla="*/ 0 w 102"/>
                <a:gd name="T11" fmla="*/ 2147483646 h 114"/>
                <a:gd name="T12" fmla="*/ 2147483646 w 102"/>
                <a:gd name="T13" fmla="*/ 2147483646 h 114"/>
                <a:gd name="T14" fmla="*/ 2147483646 w 102"/>
                <a:gd name="T15" fmla="*/ 2147483646 h 114"/>
                <a:gd name="T16" fmla="*/ 2147483646 w 102"/>
                <a:gd name="T17" fmla="*/ 2147483646 h 114"/>
                <a:gd name="T18" fmla="*/ 2147483646 w 102"/>
                <a:gd name="T19" fmla="*/ 2147483646 h 114"/>
                <a:gd name="T20" fmla="*/ 2147483646 w 102"/>
                <a:gd name="T21" fmla="*/ 2147483646 h 114"/>
                <a:gd name="T22" fmla="*/ 2147483646 w 102"/>
                <a:gd name="T23" fmla="*/ 2147483646 h 114"/>
                <a:gd name="T24" fmla="*/ 2147483646 w 102"/>
                <a:gd name="T25" fmla="*/ 2147483646 h 1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14">
                  <a:moveTo>
                    <a:pt x="66" y="24"/>
                  </a:moveTo>
                  <a:lnTo>
                    <a:pt x="36" y="6"/>
                  </a:lnTo>
                  <a:lnTo>
                    <a:pt x="18" y="0"/>
                  </a:lnTo>
                  <a:lnTo>
                    <a:pt x="6" y="18"/>
                  </a:lnTo>
                  <a:lnTo>
                    <a:pt x="0" y="48"/>
                  </a:lnTo>
                  <a:lnTo>
                    <a:pt x="0" y="78"/>
                  </a:lnTo>
                  <a:lnTo>
                    <a:pt x="24" y="96"/>
                  </a:lnTo>
                  <a:lnTo>
                    <a:pt x="36" y="108"/>
                  </a:lnTo>
                  <a:lnTo>
                    <a:pt x="66" y="114"/>
                  </a:lnTo>
                  <a:lnTo>
                    <a:pt x="96" y="90"/>
                  </a:lnTo>
                  <a:lnTo>
                    <a:pt x="102" y="78"/>
                  </a:lnTo>
                  <a:lnTo>
                    <a:pt x="84" y="42"/>
                  </a:lnTo>
                  <a:lnTo>
                    <a:pt x="66" y="2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7" name="Freeform 420"/>
            <p:cNvSpPr>
              <a:spLocks/>
            </p:cNvSpPr>
            <p:nvPr/>
          </p:nvSpPr>
          <p:spPr bwMode="auto">
            <a:xfrm>
              <a:off x="2371725" y="4675188"/>
              <a:ext cx="320675" cy="392112"/>
            </a:xfrm>
            <a:custGeom>
              <a:avLst/>
              <a:gdLst>
                <a:gd name="T0" fmla="*/ 2147483646 w 240"/>
                <a:gd name="T1" fmla="*/ 2147483646 h 337"/>
                <a:gd name="T2" fmla="*/ 2147483646 w 240"/>
                <a:gd name="T3" fmla="*/ 2147483646 h 337"/>
                <a:gd name="T4" fmla="*/ 2147483646 w 240"/>
                <a:gd name="T5" fmla="*/ 2147483646 h 337"/>
                <a:gd name="T6" fmla="*/ 2147483646 w 240"/>
                <a:gd name="T7" fmla="*/ 2147483646 h 337"/>
                <a:gd name="T8" fmla="*/ 2147483646 w 240"/>
                <a:gd name="T9" fmla="*/ 2147483646 h 337"/>
                <a:gd name="T10" fmla="*/ 2147483646 w 240"/>
                <a:gd name="T11" fmla="*/ 2147483646 h 337"/>
                <a:gd name="T12" fmla="*/ 2147483646 w 240"/>
                <a:gd name="T13" fmla="*/ 2147483646 h 337"/>
                <a:gd name="T14" fmla="*/ 2147483646 w 240"/>
                <a:gd name="T15" fmla="*/ 2147483646 h 337"/>
                <a:gd name="T16" fmla="*/ 2147483646 w 240"/>
                <a:gd name="T17" fmla="*/ 2147483646 h 337"/>
                <a:gd name="T18" fmla="*/ 2147483646 w 240"/>
                <a:gd name="T19" fmla="*/ 2147483646 h 337"/>
                <a:gd name="T20" fmla="*/ 2147483646 w 240"/>
                <a:gd name="T21" fmla="*/ 2147483646 h 337"/>
                <a:gd name="T22" fmla="*/ 2147483646 w 240"/>
                <a:gd name="T23" fmla="*/ 2147483646 h 337"/>
                <a:gd name="T24" fmla="*/ 2147483646 w 240"/>
                <a:gd name="T25" fmla="*/ 2147483646 h 337"/>
                <a:gd name="T26" fmla="*/ 2147483646 w 240"/>
                <a:gd name="T27" fmla="*/ 0 h 337"/>
                <a:gd name="T28" fmla="*/ 2147483646 w 240"/>
                <a:gd name="T29" fmla="*/ 0 h 337"/>
                <a:gd name="T30" fmla="*/ 2147483646 w 240"/>
                <a:gd name="T31" fmla="*/ 2147483646 h 337"/>
                <a:gd name="T32" fmla="*/ 2147483646 w 240"/>
                <a:gd name="T33" fmla="*/ 2147483646 h 337"/>
                <a:gd name="T34" fmla="*/ 2147483646 w 240"/>
                <a:gd name="T35" fmla="*/ 2147483646 h 337"/>
                <a:gd name="T36" fmla="*/ 2147483646 w 240"/>
                <a:gd name="T37" fmla="*/ 2147483646 h 337"/>
                <a:gd name="T38" fmla="*/ 2147483646 w 240"/>
                <a:gd name="T39" fmla="*/ 2147483646 h 337"/>
                <a:gd name="T40" fmla="*/ 2147483646 w 240"/>
                <a:gd name="T41" fmla="*/ 2147483646 h 337"/>
                <a:gd name="T42" fmla="*/ 0 w 240"/>
                <a:gd name="T43" fmla="*/ 2147483646 h 337"/>
                <a:gd name="T44" fmla="*/ 2147483646 w 240"/>
                <a:gd name="T45" fmla="*/ 2147483646 h 337"/>
                <a:gd name="T46" fmla="*/ 2147483646 w 240"/>
                <a:gd name="T47" fmla="*/ 2147483646 h 337"/>
                <a:gd name="T48" fmla="*/ 2147483646 w 240"/>
                <a:gd name="T49" fmla="*/ 2147483646 h 337"/>
                <a:gd name="T50" fmla="*/ 2147483646 w 240"/>
                <a:gd name="T51" fmla="*/ 2147483646 h 337"/>
                <a:gd name="T52" fmla="*/ 2147483646 w 240"/>
                <a:gd name="T53" fmla="*/ 2147483646 h 337"/>
                <a:gd name="T54" fmla="*/ 2147483646 w 240"/>
                <a:gd name="T55" fmla="*/ 2147483646 h 337"/>
                <a:gd name="T56" fmla="*/ 2147483646 w 240"/>
                <a:gd name="T57" fmla="*/ 2147483646 h 337"/>
                <a:gd name="T58" fmla="*/ 2147483646 w 240"/>
                <a:gd name="T59" fmla="*/ 2147483646 h 337"/>
                <a:gd name="T60" fmla="*/ 2147483646 w 240"/>
                <a:gd name="T61" fmla="*/ 2147483646 h 337"/>
                <a:gd name="T62" fmla="*/ 2147483646 w 240"/>
                <a:gd name="T63" fmla="*/ 2147483646 h 33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40" h="337">
                  <a:moveTo>
                    <a:pt x="228" y="204"/>
                  </a:moveTo>
                  <a:lnTo>
                    <a:pt x="228" y="198"/>
                  </a:lnTo>
                  <a:lnTo>
                    <a:pt x="216" y="198"/>
                  </a:lnTo>
                  <a:lnTo>
                    <a:pt x="210" y="162"/>
                  </a:lnTo>
                  <a:lnTo>
                    <a:pt x="180" y="174"/>
                  </a:lnTo>
                  <a:lnTo>
                    <a:pt x="156" y="156"/>
                  </a:lnTo>
                  <a:lnTo>
                    <a:pt x="156" y="120"/>
                  </a:lnTo>
                  <a:lnTo>
                    <a:pt x="180" y="84"/>
                  </a:lnTo>
                  <a:lnTo>
                    <a:pt x="198" y="72"/>
                  </a:lnTo>
                  <a:lnTo>
                    <a:pt x="204" y="54"/>
                  </a:lnTo>
                  <a:lnTo>
                    <a:pt x="192" y="36"/>
                  </a:lnTo>
                  <a:lnTo>
                    <a:pt x="168" y="36"/>
                  </a:lnTo>
                  <a:lnTo>
                    <a:pt x="150" y="18"/>
                  </a:lnTo>
                  <a:lnTo>
                    <a:pt x="120" y="0"/>
                  </a:lnTo>
                  <a:lnTo>
                    <a:pt x="108" y="24"/>
                  </a:lnTo>
                  <a:lnTo>
                    <a:pt x="84" y="48"/>
                  </a:lnTo>
                  <a:lnTo>
                    <a:pt x="66" y="54"/>
                  </a:lnTo>
                  <a:lnTo>
                    <a:pt x="42" y="78"/>
                  </a:lnTo>
                  <a:lnTo>
                    <a:pt x="24" y="72"/>
                  </a:lnTo>
                  <a:lnTo>
                    <a:pt x="18" y="60"/>
                  </a:lnTo>
                  <a:lnTo>
                    <a:pt x="0" y="72"/>
                  </a:lnTo>
                  <a:lnTo>
                    <a:pt x="18" y="114"/>
                  </a:lnTo>
                  <a:lnTo>
                    <a:pt x="54" y="174"/>
                  </a:lnTo>
                  <a:lnTo>
                    <a:pt x="90" y="252"/>
                  </a:lnTo>
                  <a:lnTo>
                    <a:pt x="90" y="264"/>
                  </a:lnTo>
                  <a:lnTo>
                    <a:pt x="216" y="337"/>
                  </a:lnTo>
                  <a:lnTo>
                    <a:pt x="222" y="337"/>
                  </a:lnTo>
                  <a:lnTo>
                    <a:pt x="228" y="307"/>
                  </a:lnTo>
                  <a:lnTo>
                    <a:pt x="234" y="270"/>
                  </a:lnTo>
                  <a:lnTo>
                    <a:pt x="240" y="222"/>
                  </a:lnTo>
                  <a:lnTo>
                    <a:pt x="228" y="204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8" name="Freeform 413"/>
            <p:cNvSpPr>
              <a:spLocks/>
            </p:cNvSpPr>
            <p:nvPr/>
          </p:nvSpPr>
          <p:spPr bwMode="auto">
            <a:xfrm>
              <a:off x="2576513" y="4551363"/>
              <a:ext cx="884237" cy="911225"/>
            </a:xfrm>
            <a:custGeom>
              <a:avLst/>
              <a:gdLst>
                <a:gd name="T0" fmla="*/ 2147483646 w 10000"/>
                <a:gd name="T1" fmla="*/ 2147483646 h 10000"/>
                <a:gd name="T2" fmla="*/ 2147483646 w 10000"/>
                <a:gd name="T3" fmla="*/ 2147483646 h 10000"/>
                <a:gd name="T4" fmla="*/ 2147483646 w 10000"/>
                <a:gd name="T5" fmla="*/ 2147483646 h 10000"/>
                <a:gd name="T6" fmla="*/ 2147483646 w 10000"/>
                <a:gd name="T7" fmla="*/ 2147483646 h 10000"/>
                <a:gd name="T8" fmla="*/ 2147483646 w 10000"/>
                <a:gd name="T9" fmla="*/ 2147483646 h 10000"/>
                <a:gd name="T10" fmla="*/ 2147483646 w 10000"/>
                <a:gd name="T11" fmla="*/ 2147483646 h 10000"/>
                <a:gd name="T12" fmla="*/ 2147483646 w 10000"/>
                <a:gd name="T13" fmla="*/ 2147483646 h 10000"/>
                <a:gd name="T14" fmla="*/ 2147483646 w 10000"/>
                <a:gd name="T15" fmla="*/ 2147483646 h 10000"/>
                <a:gd name="T16" fmla="*/ 2147483646 w 10000"/>
                <a:gd name="T17" fmla="*/ 2147483646 h 10000"/>
                <a:gd name="T18" fmla="*/ 2147483646 w 10000"/>
                <a:gd name="T19" fmla="*/ 2147483646 h 10000"/>
                <a:gd name="T20" fmla="*/ 2147483646 w 10000"/>
                <a:gd name="T21" fmla="*/ 2147483646 h 10000"/>
                <a:gd name="T22" fmla="*/ 2147483646 w 10000"/>
                <a:gd name="T23" fmla="*/ 2147483646 h 10000"/>
                <a:gd name="T24" fmla="*/ 2147483646 w 10000"/>
                <a:gd name="T25" fmla="*/ 2147483646 h 10000"/>
                <a:gd name="T26" fmla="*/ 2147483646 w 10000"/>
                <a:gd name="T27" fmla="*/ 2147483646 h 10000"/>
                <a:gd name="T28" fmla="*/ 2147483646 w 10000"/>
                <a:gd name="T29" fmla="*/ 2147483646 h 10000"/>
                <a:gd name="T30" fmla="*/ 2147483646 w 10000"/>
                <a:gd name="T31" fmla="*/ 2147483646 h 10000"/>
                <a:gd name="T32" fmla="*/ 2147483646 w 10000"/>
                <a:gd name="T33" fmla="*/ 2147483646 h 10000"/>
                <a:gd name="T34" fmla="*/ 2147483646 w 10000"/>
                <a:gd name="T35" fmla="*/ 2147483646 h 10000"/>
                <a:gd name="T36" fmla="*/ 2147483646 w 10000"/>
                <a:gd name="T37" fmla="*/ 2147483646 h 10000"/>
                <a:gd name="T38" fmla="*/ 2147483646 w 10000"/>
                <a:gd name="T39" fmla="*/ 2147483646 h 10000"/>
                <a:gd name="T40" fmla="*/ 2147483646 w 10000"/>
                <a:gd name="T41" fmla="*/ 2147483646 h 10000"/>
                <a:gd name="T42" fmla="*/ 2147483646 w 10000"/>
                <a:gd name="T43" fmla="*/ 2147483646 h 10000"/>
                <a:gd name="T44" fmla="*/ 2147483646 w 10000"/>
                <a:gd name="T45" fmla="*/ 2147483646 h 10000"/>
                <a:gd name="T46" fmla="*/ 2147483646 w 10000"/>
                <a:gd name="T47" fmla="*/ 2147483646 h 10000"/>
                <a:gd name="T48" fmla="*/ 2147483646 w 10000"/>
                <a:gd name="T49" fmla="*/ 0 h 10000"/>
                <a:gd name="T50" fmla="*/ 2147483646 w 10000"/>
                <a:gd name="T51" fmla="*/ 2147483646 h 10000"/>
                <a:gd name="T52" fmla="*/ 2147483646 w 10000"/>
                <a:gd name="T53" fmla="*/ 2147483646 h 10000"/>
                <a:gd name="T54" fmla="*/ 2147483646 w 10000"/>
                <a:gd name="T55" fmla="*/ 2147483646 h 10000"/>
                <a:gd name="T56" fmla="*/ 2147483646 w 10000"/>
                <a:gd name="T57" fmla="*/ 2147483646 h 10000"/>
                <a:gd name="T58" fmla="*/ 2147483646 w 10000"/>
                <a:gd name="T59" fmla="*/ 2147483646 h 10000"/>
                <a:gd name="T60" fmla="*/ 2147483646 w 10000"/>
                <a:gd name="T61" fmla="*/ 2147483646 h 10000"/>
                <a:gd name="T62" fmla="*/ 0 w 10000"/>
                <a:gd name="T63" fmla="*/ 2147483646 h 10000"/>
                <a:gd name="T64" fmla="*/ 2147483646 w 10000"/>
                <a:gd name="T65" fmla="*/ 2147483646 h 10000"/>
                <a:gd name="T66" fmla="*/ 2147483646 w 10000"/>
                <a:gd name="T67" fmla="*/ 2147483646 h 10000"/>
                <a:gd name="T68" fmla="*/ 2147483646 w 10000"/>
                <a:gd name="T69" fmla="*/ 2147483646 h 10000"/>
                <a:gd name="T70" fmla="*/ 2147483646 w 10000"/>
                <a:gd name="T71" fmla="*/ 2147483646 h 10000"/>
                <a:gd name="T72" fmla="*/ 2147483646 w 10000"/>
                <a:gd name="T73" fmla="*/ 2147483646 h 10000"/>
                <a:gd name="T74" fmla="*/ 2147483646 w 10000"/>
                <a:gd name="T75" fmla="*/ 2147483646 h 10000"/>
                <a:gd name="T76" fmla="*/ 2147483646 w 10000"/>
                <a:gd name="T77" fmla="*/ 2147483646 h 10000"/>
                <a:gd name="T78" fmla="*/ 2147483646 w 10000"/>
                <a:gd name="T79" fmla="*/ 2147483646 h 10000"/>
                <a:gd name="T80" fmla="*/ 2147483646 w 10000"/>
                <a:gd name="T81" fmla="*/ 2147483646 h 100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000" h="10000">
                  <a:moveTo>
                    <a:pt x="5000" y="7769"/>
                  </a:moveTo>
                  <a:cubicBezTo>
                    <a:pt x="5027" y="7795"/>
                    <a:pt x="5055" y="7820"/>
                    <a:pt x="5082" y="7846"/>
                  </a:cubicBezTo>
                  <a:cubicBezTo>
                    <a:pt x="5027" y="8000"/>
                    <a:pt x="4973" y="8154"/>
                    <a:pt x="4918" y="8308"/>
                  </a:cubicBezTo>
                  <a:lnTo>
                    <a:pt x="4672" y="8462"/>
                  </a:lnTo>
                  <a:lnTo>
                    <a:pt x="4098" y="9000"/>
                  </a:lnTo>
                  <a:lnTo>
                    <a:pt x="4180" y="9000"/>
                  </a:lnTo>
                  <a:lnTo>
                    <a:pt x="4098" y="9000"/>
                  </a:lnTo>
                  <a:lnTo>
                    <a:pt x="4344" y="9077"/>
                  </a:lnTo>
                  <a:lnTo>
                    <a:pt x="4754" y="9308"/>
                  </a:lnTo>
                  <a:lnTo>
                    <a:pt x="5000" y="9538"/>
                  </a:lnTo>
                  <a:lnTo>
                    <a:pt x="5246" y="10000"/>
                  </a:lnTo>
                  <a:cubicBezTo>
                    <a:pt x="5273" y="9923"/>
                    <a:pt x="5301" y="9846"/>
                    <a:pt x="5328" y="9769"/>
                  </a:cubicBezTo>
                  <a:lnTo>
                    <a:pt x="5656" y="9462"/>
                  </a:lnTo>
                  <a:lnTo>
                    <a:pt x="6066" y="9077"/>
                  </a:lnTo>
                  <a:lnTo>
                    <a:pt x="6393" y="8077"/>
                  </a:lnTo>
                  <a:lnTo>
                    <a:pt x="6639" y="7615"/>
                  </a:lnTo>
                  <a:lnTo>
                    <a:pt x="7541" y="7077"/>
                  </a:lnTo>
                  <a:lnTo>
                    <a:pt x="8115" y="7000"/>
                  </a:lnTo>
                  <a:lnTo>
                    <a:pt x="8279" y="6923"/>
                  </a:lnTo>
                  <a:lnTo>
                    <a:pt x="8443" y="6615"/>
                  </a:lnTo>
                  <a:cubicBezTo>
                    <a:pt x="8470" y="6513"/>
                    <a:pt x="8498" y="6410"/>
                    <a:pt x="8525" y="6308"/>
                  </a:cubicBezTo>
                  <a:cubicBezTo>
                    <a:pt x="8607" y="6180"/>
                    <a:pt x="8688" y="6051"/>
                    <a:pt x="8770" y="5923"/>
                  </a:cubicBezTo>
                  <a:cubicBezTo>
                    <a:pt x="8797" y="5872"/>
                    <a:pt x="8825" y="5820"/>
                    <a:pt x="8852" y="5769"/>
                  </a:cubicBezTo>
                  <a:cubicBezTo>
                    <a:pt x="8879" y="5333"/>
                    <a:pt x="8907" y="4898"/>
                    <a:pt x="8934" y="4462"/>
                  </a:cubicBezTo>
                  <a:lnTo>
                    <a:pt x="9180" y="4385"/>
                  </a:lnTo>
                  <a:lnTo>
                    <a:pt x="10000" y="3385"/>
                  </a:lnTo>
                  <a:lnTo>
                    <a:pt x="10000" y="3154"/>
                  </a:lnTo>
                  <a:cubicBezTo>
                    <a:pt x="9945" y="2974"/>
                    <a:pt x="9891" y="2795"/>
                    <a:pt x="9836" y="2615"/>
                  </a:cubicBezTo>
                  <a:lnTo>
                    <a:pt x="9344" y="2462"/>
                  </a:lnTo>
                  <a:lnTo>
                    <a:pt x="8607" y="2077"/>
                  </a:lnTo>
                  <a:lnTo>
                    <a:pt x="7787" y="2000"/>
                  </a:lnTo>
                  <a:lnTo>
                    <a:pt x="7541" y="1923"/>
                  </a:lnTo>
                  <a:lnTo>
                    <a:pt x="7377" y="1692"/>
                  </a:lnTo>
                  <a:lnTo>
                    <a:pt x="6721" y="1462"/>
                  </a:lnTo>
                  <a:lnTo>
                    <a:pt x="6148" y="1154"/>
                  </a:lnTo>
                  <a:cubicBezTo>
                    <a:pt x="6121" y="1051"/>
                    <a:pt x="6093" y="949"/>
                    <a:pt x="6066" y="846"/>
                  </a:cubicBezTo>
                  <a:lnTo>
                    <a:pt x="5820" y="231"/>
                  </a:lnTo>
                  <a:lnTo>
                    <a:pt x="5738" y="231"/>
                  </a:lnTo>
                  <a:lnTo>
                    <a:pt x="5410" y="692"/>
                  </a:lnTo>
                  <a:lnTo>
                    <a:pt x="5082" y="846"/>
                  </a:lnTo>
                  <a:cubicBezTo>
                    <a:pt x="5055" y="820"/>
                    <a:pt x="5027" y="795"/>
                    <a:pt x="5000" y="769"/>
                  </a:cubicBezTo>
                  <a:lnTo>
                    <a:pt x="4590" y="769"/>
                  </a:lnTo>
                  <a:lnTo>
                    <a:pt x="4426" y="846"/>
                  </a:lnTo>
                  <a:lnTo>
                    <a:pt x="4344" y="846"/>
                  </a:lnTo>
                  <a:lnTo>
                    <a:pt x="3934" y="923"/>
                  </a:lnTo>
                  <a:lnTo>
                    <a:pt x="3689" y="1000"/>
                  </a:lnTo>
                  <a:lnTo>
                    <a:pt x="3443" y="769"/>
                  </a:lnTo>
                  <a:cubicBezTo>
                    <a:pt x="3470" y="615"/>
                    <a:pt x="3498" y="462"/>
                    <a:pt x="3525" y="308"/>
                  </a:cubicBezTo>
                  <a:lnTo>
                    <a:pt x="3361" y="77"/>
                  </a:lnTo>
                  <a:lnTo>
                    <a:pt x="3197" y="0"/>
                  </a:lnTo>
                  <a:cubicBezTo>
                    <a:pt x="3224" y="51"/>
                    <a:pt x="3252" y="103"/>
                    <a:pt x="3279" y="154"/>
                  </a:cubicBezTo>
                  <a:lnTo>
                    <a:pt x="2869" y="308"/>
                  </a:lnTo>
                  <a:lnTo>
                    <a:pt x="2213" y="308"/>
                  </a:lnTo>
                  <a:lnTo>
                    <a:pt x="2459" y="692"/>
                  </a:lnTo>
                  <a:cubicBezTo>
                    <a:pt x="2486" y="769"/>
                    <a:pt x="2514" y="846"/>
                    <a:pt x="2541" y="923"/>
                  </a:cubicBezTo>
                  <a:lnTo>
                    <a:pt x="1803" y="1154"/>
                  </a:lnTo>
                  <a:lnTo>
                    <a:pt x="1557" y="923"/>
                  </a:lnTo>
                  <a:lnTo>
                    <a:pt x="902" y="1077"/>
                  </a:lnTo>
                  <a:cubicBezTo>
                    <a:pt x="929" y="1205"/>
                    <a:pt x="957" y="1334"/>
                    <a:pt x="984" y="1462"/>
                  </a:cubicBezTo>
                  <a:cubicBezTo>
                    <a:pt x="929" y="1744"/>
                    <a:pt x="875" y="2026"/>
                    <a:pt x="820" y="2308"/>
                  </a:cubicBezTo>
                  <a:cubicBezTo>
                    <a:pt x="765" y="2257"/>
                    <a:pt x="711" y="2205"/>
                    <a:pt x="656" y="2154"/>
                  </a:cubicBezTo>
                  <a:cubicBezTo>
                    <a:pt x="629" y="2231"/>
                    <a:pt x="601" y="2308"/>
                    <a:pt x="574" y="2385"/>
                  </a:cubicBezTo>
                  <a:lnTo>
                    <a:pt x="328" y="2538"/>
                  </a:lnTo>
                  <a:lnTo>
                    <a:pt x="0" y="3000"/>
                  </a:lnTo>
                  <a:lnTo>
                    <a:pt x="0" y="3462"/>
                  </a:lnTo>
                  <a:lnTo>
                    <a:pt x="328" y="3692"/>
                  </a:lnTo>
                  <a:lnTo>
                    <a:pt x="738" y="3538"/>
                  </a:lnTo>
                  <a:cubicBezTo>
                    <a:pt x="765" y="3692"/>
                    <a:pt x="793" y="3846"/>
                    <a:pt x="820" y="4000"/>
                  </a:cubicBezTo>
                  <a:lnTo>
                    <a:pt x="984" y="4000"/>
                  </a:lnTo>
                  <a:lnTo>
                    <a:pt x="984" y="4077"/>
                  </a:lnTo>
                  <a:cubicBezTo>
                    <a:pt x="1311" y="4000"/>
                    <a:pt x="1240" y="3993"/>
                    <a:pt x="1311" y="4000"/>
                  </a:cubicBezTo>
                  <a:cubicBezTo>
                    <a:pt x="1382" y="4007"/>
                    <a:pt x="1378" y="4124"/>
                    <a:pt x="1411" y="4121"/>
                  </a:cubicBezTo>
                  <a:cubicBezTo>
                    <a:pt x="1487" y="4047"/>
                    <a:pt x="1644" y="3939"/>
                    <a:pt x="1720" y="3900"/>
                  </a:cubicBezTo>
                  <a:cubicBezTo>
                    <a:pt x="1796" y="3861"/>
                    <a:pt x="1787" y="3873"/>
                    <a:pt x="1869" y="3886"/>
                  </a:cubicBezTo>
                  <a:cubicBezTo>
                    <a:pt x="1951" y="3899"/>
                    <a:pt x="2074" y="3776"/>
                    <a:pt x="2131" y="3846"/>
                  </a:cubicBezTo>
                  <a:cubicBezTo>
                    <a:pt x="2188" y="3916"/>
                    <a:pt x="2186" y="4154"/>
                    <a:pt x="2213" y="4308"/>
                  </a:cubicBezTo>
                  <a:lnTo>
                    <a:pt x="2705" y="4538"/>
                  </a:lnTo>
                  <a:lnTo>
                    <a:pt x="3279" y="4769"/>
                  </a:lnTo>
                  <a:lnTo>
                    <a:pt x="3279" y="5077"/>
                  </a:lnTo>
                  <a:lnTo>
                    <a:pt x="3443" y="5308"/>
                  </a:lnTo>
                  <a:cubicBezTo>
                    <a:pt x="3525" y="5308"/>
                    <a:pt x="3934" y="5385"/>
                    <a:pt x="3934" y="5385"/>
                  </a:cubicBezTo>
                  <a:lnTo>
                    <a:pt x="3934" y="5692"/>
                  </a:lnTo>
                  <a:lnTo>
                    <a:pt x="3934" y="6231"/>
                  </a:lnTo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59" name="Freeform 409"/>
            <p:cNvSpPr>
              <a:spLocks/>
            </p:cNvSpPr>
            <p:nvPr/>
          </p:nvSpPr>
          <p:spPr bwMode="auto">
            <a:xfrm>
              <a:off x="2563813" y="5153025"/>
              <a:ext cx="473075" cy="947738"/>
            </a:xfrm>
            <a:custGeom>
              <a:avLst/>
              <a:gdLst>
                <a:gd name="T0" fmla="*/ 2147483646 w 10000"/>
                <a:gd name="T1" fmla="*/ 2147483646 h 10001"/>
                <a:gd name="T2" fmla="*/ 2147483646 w 10000"/>
                <a:gd name="T3" fmla="*/ 2147483646 h 10001"/>
                <a:gd name="T4" fmla="*/ 2147483646 w 10000"/>
                <a:gd name="T5" fmla="*/ 2147483646 h 10001"/>
                <a:gd name="T6" fmla="*/ 2147483646 w 10000"/>
                <a:gd name="T7" fmla="*/ 2147483646 h 10001"/>
                <a:gd name="T8" fmla="*/ 2147483646 w 10000"/>
                <a:gd name="T9" fmla="*/ 2147483646 h 10001"/>
                <a:gd name="T10" fmla="*/ 2147483646 w 10000"/>
                <a:gd name="T11" fmla="*/ 2147483646 h 10001"/>
                <a:gd name="T12" fmla="*/ 2147483646 w 10000"/>
                <a:gd name="T13" fmla="*/ 2147483646 h 10001"/>
                <a:gd name="T14" fmla="*/ 2147483646 w 10000"/>
                <a:gd name="T15" fmla="*/ 2147483646 h 10001"/>
                <a:gd name="T16" fmla="*/ 2147483646 w 10000"/>
                <a:gd name="T17" fmla="*/ 2147483646 h 10001"/>
                <a:gd name="T18" fmla="*/ 2147483646 w 10000"/>
                <a:gd name="T19" fmla="*/ 2147483646 h 10001"/>
                <a:gd name="T20" fmla="*/ 2147483646 w 10000"/>
                <a:gd name="T21" fmla="*/ 2147483646 h 10001"/>
                <a:gd name="T22" fmla="*/ 2147483646 w 10000"/>
                <a:gd name="T23" fmla="*/ 2147483646 h 10001"/>
                <a:gd name="T24" fmla="*/ 2147483646 w 10000"/>
                <a:gd name="T25" fmla="*/ 2147483646 h 10001"/>
                <a:gd name="T26" fmla="*/ 2147483646 w 10000"/>
                <a:gd name="T27" fmla="*/ 2147483646 h 10001"/>
                <a:gd name="T28" fmla="*/ 2147483646 w 10000"/>
                <a:gd name="T29" fmla="*/ 0 h 10001"/>
                <a:gd name="T30" fmla="*/ 2147483646 w 10000"/>
                <a:gd name="T31" fmla="*/ 2147483646 h 10001"/>
                <a:gd name="T32" fmla="*/ 2147483646 w 10000"/>
                <a:gd name="T33" fmla="*/ 2147483646 h 10001"/>
                <a:gd name="T34" fmla="*/ 2147483646 w 10000"/>
                <a:gd name="T35" fmla="*/ 2147483646 h 10001"/>
                <a:gd name="T36" fmla="*/ 2147483646 w 10000"/>
                <a:gd name="T37" fmla="*/ 2147483646 h 10001"/>
                <a:gd name="T38" fmla="*/ 2147483646 w 10000"/>
                <a:gd name="T39" fmla="*/ 2147483646 h 10001"/>
                <a:gd name="T40" fmla="*/ 2147483646 w 10000"/>
                <a:gd name="T41" fmla="*/ 2147483646 h 10001"/>
                <a:gd name="T42" fmla="*/ 2147483646 w 10000"/>
                <a:gd name="T43" fmla="*/ 2147483646 h 10001"/>
                <a:gd name="T44" fmla="*/ 2147483646 w 10000"/>
                <a:gd name="T45" fmla="*/ 2147483646 h 10001"/>
                <a:gd name="T46" fmla="*/ 2147483646 w 10000"/>
                <a:gd name="T47" fmla="*/ 2147483646 h 10001"/>
                <a:gd name="T48" fmla="*/ 2147483646 w 10000"/>
                <a:gd name="T49" fmla="*/ 2147483646 h 10001"/>
                <a:gd name="T50" fmla="*/ 2147483646 w 10000"/>
                <a:gd name="T51" fmla="*/ 2147483646 h 10001"/>
                <a:gd name="T52" fmla="*/ 2147483646 w 10000"/>
                <a:gd name="T53" fmla="*/ 2147483646 h 10001"/>
                <a:gd name="T54" fmla="*/ 2147483646 w 10000"/>
                <a:gd name="T55" fmla="*/ 2147483646 h 10001"/>
                <a:gd name="T56" fmla="*/ 2147483646 w 10000"/>
                <a:gd name="T57" fmla="*/ 2147483646 h 10001"/>
                <a:gd name="T58" fmla="*/ 2147483646 w 10000"/>
                <a:gd name="T59" fmla="*/ 2147483646 h 10001"/>
                <a:gd name="T60" fmla="*/ 2147483646 w 10000"/>
                <a:gd name="T61" fmla="*/ 2147483646 h 10001"/>
                <a:gd name="T62" fmla="*/ 2147483646 w 10000"/>
                <a:gd name="T63" fmla="*/ 2147483646 h 10001"/>
                <a:gd name="T64" fmla="*/ 2147483646 w 10000"/>
                <a:gd name="T65" fmla="*/ 2147483646 h 10001"/>
                <a:gd name="T66" fmla="*/ 0 w 10000"/>
                <a:gd name="T67" fmla="*/ 2147483646 h 10001"/>
                <a:gd name="T68" fmla="*/ 2147483646 w 10000"/>
                <a:gd name="T69" fmla="*/ 2147483646 h 10001"/>
                <a:gd name="T70" fmla="*/ 2147483646 w 10000"/>
                <a:gd name="T71" fmla="*/ 2147483646 h 10001"/>
                <a:gd name="T72" fmla="*/ 2147483646 w 10000"/>
                <a:gd name="T73" fmla="*/ 2147483646 h 10001"/>
                <a:gd name="T74" fmla="*/ 2147483646 w 10000"/>
                <a:gd name="T75" fmla="*/ 2147483646 h 10001"/>
                <a:gd name="T76" fmla="*/ 2147483646 w 10000"/>
                <a:gd name="T77" fmla="*/ 2147483646 h 10001"/>
                <a:gd name="T78" fmla="*/ 2147483646 w 10000"/>
                <a:gd name="T79" fmla="*/ 2147483646 h 10001"/>
                <a:gd name="T80" fmla="*/ 2147483646 w 10000"/>
                <a:gd name="T81" fmla="*/ 2147483646 h 10001"/>
                <a:gd name="T82" fmla="*/ 2147483646 w 10000"/>
                <a:gd name="T83" fmla="*/ 2147483646 h 10001"/>
                <a:gd name="T84" fmla="*/ 2147483646 w 10000"/>
                <a:gd name="T85" fmla="*/ 2147483646 h 10001"/>
                <a:gd name="T86" fmla="*/ 2147483646 w 10000"/>
                <a:gd name="T87" fmla="*/ 2147483646 h 10001"/>
                <a:gd name="T88" fmla="*/ 2147483646 w 10000"/>
                <a:gd name="T89" fmla="*/ 2147483646 h 10001"/>
                <a:gd name="T90" fmla="*/ 2147483646 w 10000"/>
                <a:gd name="T91" fmla="*/ 2147483646 h 10001"/>
                <a:gd name="T92" fmla="*/ 2147483646 w 10000"/>
                <a:gd name="T93" fmla="*/ 2147483646 h 10001"/>
                <a:gd name="T94" fmla="*/ 2147483646 w 10000"/>
                <a:gd name="T95" fmla="*/ 2147483646 h 10001"/>
                <a:gd name="T96" fmla="*/ 2147483646 w 10000"/>
                <a:gd name="T97" fmla="*/ 2147483646 h 10001"/>
                <a:gd name="T98" fmla="*/ 2147483646 w 10000"/>
                <a:gd name="T99" fmla="*/ 2147483646 h 10001"/>
                <a:gd name="T100" fmla="*/ 2147483646 w 10000"/>
                <a:gd name="T101" fmla="*/ 2147483646 h 10001"/>
                <a:gd name="T102" fmla="*/ 2147483646 w 10000"/>
                <a:gd name="T103" fmla="*/ 2147483646 h 10001"/>
                <a:gd name="T104" fmla="*/ 2147483646 w 10000"/>
                <a:gd name="T105" fmla="*/ 2147483646 h 10001"/>
                <a:gd name="T106" fmla="*/ 2147483646 w 10000"/>
                <a:gd name="T107" fmla="*/ 2147483646 h 10001"/>
                <a:gd name="T108" fmla="*/ 2147483646 w 10000"/>
                <a:gd name="T109" fmla="*/ 2147483646 h 10001"/>
                <a:gd name="T110" fmla="*/ 2147483646 w 10000"/>
                <a:gd name="T111" fmla="*/ 2147483646 h 10001"/>
                <a:gd name="T112" fmla="*/ 2147483646 w 10000"/>
                <a:gd name="T113" fmla="*/ 2147483646 h 10001"/>
                <a:gd name="T114" fmla="*/ 2147483646 w 10000"/>
                <a:gd name="T115" fmla="*/ 2147483646 h 10001"/>
                <a:gd name="T116" fmla="*/ 2147483646 w 10000"/>
                <a:gd name="T117" fmla="*/ 2147483646 h 10001"/>
                <a:gd name="T118" fmla="*/ 2147483646 w 10000"/>
                <a:gd name="T119" fmla="*/ 2147483646 h 10001"/>
                <a:gd name="T120" fmla="*/ 2147483646 w 10000"/>
                <a:gd name="T121" fmla="*/ 2147483646 h 10001"/>
                <a:gd name="T122" fmla="*/ 2147483646 w 10000"/>
                <a:gd name="T123" fmla="*/ 2147483646 h 10001"/>
                <a:gd name="T124" fmla="*/ 2147483646 w 10000"/>
                <a:gd name="T125" fmla="*/ 2147483646 h 1000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000" h="10001">
                  <a:moveTo>
                    <a:pt x="7581" y="2950"/>
                  </a:moveTo>
                  <a:cubicBezTo>
                    <a:pt x="7635" y="2818"/>
                    <a:pt x="7688" y="2685"/>
                    <a:pt x="7742" y="2552"/>
                  </a:cubicBezTo>
                  <a:lnTo>
                    <a:pt x="8065" y="2312"/>
                  </a:lnTo>
                  <a:lnTo>
                    <a:pt x="9194" y="1754"/>
                  </a:lnTo>
                  <a:lnTo>
                    <a:pt x="9677" y="1595"/>
                  </a:lnTo>
                  <a:lnTo>
                    <a:pt x="10000" y="1116"/>
                  </a:lnTo>
                  <a:lnTo>
                    <a:pt x="9839" y="1037"/>
                  </a:lnTo>
                  <a:lnTo>
                    <a:pt x="9355" y="1197"/>
                  </a:lnTo>
                  <a:lnTo>
                    <a:pt x="8387" y="1435"/>
                  </a:lnTo>
                  <a:lnTo>
                    <a:pt x="7581" y="1356"/>
                  </a:lnTo>
                  <a:cubicBezTo>
                    <a:pt x="7635" y="1170"/>
                    <a:pt x="7688" y="983"/>
                    <a:pt x="7742" y="797"/>
                  </a:cubicBezTo>
                  <a:lnTo>
                    <a:pt x="7258" y="638"/>
                  </a:lnTo>
                  <a:lnTo>
                    <a:pt x="6290" y="479"/>
                  </a:lnTo>
                  <a:lnTo>
                    <a:pt x="5806" y="319"/>
                  </a:lnTo>
                  <a:lnTo>
                    <a:pt x="5323" y="0"/>
                  </a:lnTo>
                  <a:lnTo>
                    <a:pt x="4677" y="81"/>
                  </a:lnTo>
                  <a:lnTo>
                    <a:pt x="4516" y="159"/>
                  </a:lnTo>
                  <a:lnTo>
                    <a:pt x="3710" y="81"/>
                  </a:lnTo>
                  <a:cubicBezTo>
                    <a:pt x="3387" y="81"/>
                    <a:pt x="3476" y="72"/>
                    <a:pt x="3387" y="81"/>
                  </a:cubicBezTo>
                  <a:cubicBezTo>
                    <a:pt x="3298" y="89"/>
                    <a:pt x="3178" y="131"/>
                    <a:pt x="3178" y="131"/>
                  </a:cubicBezTo>
                  <a:cubicBezTo>
                    <a:pt x="3339" y="211"/>
                    <a:pt x="3245" y="168"/>
                    <a:pt x="3226" y="240"/>
                  </a:cubicBezTo>
                  <a:cubicBezTo>
                    <a:pt x="3207" y="310"/>
                    <a:pt x="3065" y="558"/>
                    <a:pt x="3065" y="558"/>
                  </a:cubicBezTo>
                  <a:lnTo>
                    <a:pt x="2581" y="797"/>
                  </a:lnTo>
                  <a:lnTo>
                    <a:pt x="2581" y="1275"/>
                  </a:lnTo>
                  <a:lnTo>
                    <a:pt x="2258" y="1595"/>
                  </a:lnTo>
                  <a:lnTo>
                    <a:pt x="1774" y="2631"/>
                  </a:lnTo>
                  <a:cubicBezTo>
                    <a:pt x="1828" y="2896"/>
                    <a:pt x="1881" y="3163"/>
                    <a:pt x="1935" y="3428"/>
                  </a:cubicBezTo>
                  <a:lnTo>
                    <a:pt x="968" y="4466"/>
                  </a:lnTo>
                  <a:lnTo>
                    <a:pt x="806" y="5582"/>
                  </a:lnTo>
                  <a:lnTo>
                    <a:pt x="806" y="6141"/>
                  </a:lnTo>
                  <a:cubicBezTo>
                    <a:pt x="752" y="6327"/>
                    <a:pt x="699" y="6514"/>
                    <a:pt x="645" y="6699"/>
                  </a:cubicBezTo>
                  <a:lnTo>
                    <a:pt x="968" y="7019"/>
                  </a:lnTo>
                  <a:lnTo>
                    <a:pt x="484" y="8294"/>
                  </a:lnTo>
                  <a:lnTo>
                    <a:pt x="0" y="8852"/>
                  </a:lnTo>
                  <a:cubicBezTo>
                    <a:pt x="54" y="8985"/>
                    <a:pt x="47" y="9085"/>
                    <a:pt x="161" y="9251"/>
                  </a:cubicBezTo>
                  <a:cubicBezTo>
                    <a:pt x="275" y="9417"/>
                    <a:pt x="316" y="9724"/>
                    <a:pt x="685" y="9848"/>
                  </a:cubicBezTo>
                  <a:cubicBezTo>
                    <a:pt x="1054" y="9973"/>
                    <a:pt x="2126" y="10011"/>
                    <a:pt x="2375" y="10000"/>
                  </a:cubicBezTo>
                  <a:cubicBezTo>
                    <a:pt x="2624" y="9989"/>
                    <a:pt x="2202" y="9881"/>
                    <a:pt x="2182" y="9783"/>
                  </a:cubicBezTo>
                  <a:cubicBezTo>
                    <a:pt x="2163" y="9685"/>
                    <a:pt x="2172" y="9527"/>
                    <a:pt x="2258" y="9410"/>
                  </a:cubicBezTo>
                  <a:cubicBezTo>
                    <a:pt x="2345" y="9293"/>
                    <a:pt x="2550" y="9220"/>
                    <a:pt x="2701" y="9082"/>
                  </a:cubicBezTo>
                  <a:cubicBezTo>
                    <a:pt x="2852" y="8944"/>
                    <a:pt x="3004" y="8707"/>
                    <a:pt x="3165" y="8584"/>
                  </a:cubicBezTo>
                  <a:cubicBezTo>
                    <a:pt x="3326" y="8461"/>
                    <a:pt x="3550" y="8459"/>
                    <a:pt x="3668" y="8344"/>
                  </a:cubicBezTo>
                  <a:cubicBezTo>
                    <a:pt x="3786" y="8229"/>
                    <a:pt x="3918" y="7996"/>
                    <a:pt x="3871" y="7895"/>
                  </a:cubicBezTo>
                  <a:cubicBezTo>
                    <a:pt x="3824" y="7794"/>
                    <a:pt x="3548" y="7789"/>
                    <a:pt x="3387" y="7736"/>
                  </a:cubicBezTo>
                  <a:cubicBezTo>
                    <a:pt x="3280" y="7629"/>
                    <a:pt x="3000" y="7495"/>
                    <a:pt x="3065" y="7416"/>
                  </a:cubicBezTo>
                  <a:cubicBezTo>
                    <a:pt x="3130" y="7337"/>
                    <a:pt x="3541" y="7312"/>
                    <a:pt x="3779" y="7260"/>
                  </a:cubicBezTo>
                  <a:cubicBezTo>
                    <a:pt x="3810" y="7153"/>
                    <a:pt x="3875" y="7075"/>
                    <a:pt x="3971" y="6968"/>
                  </a:cubicBezTo>
                  <a:cubicBezTo>
                    <a:pt x="4067" y="6861"/>
                    <a:pt x="4220" y="6700"/>
                    <a:pt x="4355" y="6620"/>
                  </a:cubicBezTo>
                  <a:cubicBezTo>
                    <a:pt x="4490" y="6540"/>
                    <a:pt x="4699" y="6570"/>
                    <a:pt x="4780" y="6490"/>
                  </a:cubicBezTo>
                  <a:cubicBezTo>
                    <a:pt x="4861" y="6410"/>
                    <a:pt x="4853" y="6226"/>
                    <a:pt x="4839" y="6141"/>
                  </a:cubicBezTo>
                  <a:cubicBezTo>
                    <a:pt x="5323" y="5822"/>
                    <a:pt x="5348" y="5984"/>
                    <a:pt x="5437" y="5921"/>
                  </a:cubicBezTo>
                  <a:cubicBezTo>
                    <a:pt x="5526" y="5858"/>
                    <a:pt x="5368" y="5818"/>
                    <a:pt x="5376" y="5762"/>
                  </a:cubicBezTo>
                  <a:cubicBezTo>
                    <a:pt x="5384" y="5706"/>
                    <a:pt x="5412" y="5665"/>
                    <a:pt x="5484" y="5582"/>
                  </a:cubicBezTo>
                  <a:cubicBezTo>
                    <a:pt x="5556" y="5499"/>
                    <a:pt x="5622" y="5319"/>
                    <a:pt x="5806" y="5264"/>
                  </a:cubicBezTo>
                  <a:cubicBezTo>
                    <a:pt x="5990" y="5209"/>
                    <a:pt x="6266" y="5289"/>
                    <a:pt x="6588" y="5253"/>
                  </a:cubicBezTo>
                  <a:cubicBezTo>
                    <a:pt x="6910" y="5217"/>
                    <a:pt x="7468" y="5176"/>
                    <a:pt x="7741" y="5045"/>
                  </a:cubicBezTo>
                  <a:cubicBezTo>
                    <a:pt x="8014" y="4914"/>
                    <a:pt x="8092" y="4629"/>
                    <a:pt x="8226" y="4466"/>
                  </a:cubicBezTo>
                  <a:cubicBezTo>
                    <a:pt x="8361" y="4303"/>
                    <a:pt x="8441" y="4199"/>
                    <a:pt x="8548" y="4066"/>
                  </a:cubicBezTo>
                  <a:lnTo>
                    <a:pt x="8226" y="3748"/>
                  </a:lnTo>
                  <a:cubicBezTo>
                    <a:pt x="8065" y="3668"/>
                    <a:pt x="7825" y="3557"/>
                    <a:pt x="7742" y="3509"/>
                  </a:cubicBezTo>
                  <a:cubicBezTo>
                    <a:pt x="7659" y="3461"/>
                    <a:pt x="7731" y="3475"/>
                    <a:pt x="7726" y="3458"/>
                  </a:cubicBezTo>
                  <a:lnTo>
                    <a:pt x="7581" y="3350"/>
                  </a:lnTo>
                  <a:lnTo>
                    <a:pt x="7581" y="295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0" name="Freeform 444"/>
            <p:cNvSpPr>
              <a:spLocks/>
            </p:cNvSpPr>
            <p:nvPr/>
          </p:nvSpPr>
          <p:spPr bwMode="auto">
            <a:xfrm>
              <a:off x="2500313" y="5053013"/>
              <a:ext cx="242887" cy="1179512"/>
            </a:xfrm>
            <a:custGeom>
              <a:avLst/>
              <a:gdLst>
                <a:gd name="T0" fmla="*/ 2147483646 w 14463"/>
                <a:gd name="T1" fmla="*/ 2147483646 h 11339"/>
                <a:gd name="T2" fmla="*/ 2147483646 w 14463"/>
                <a:gd name="T3" fmla="*/ 0 h 11339"/>
                <a:gd name="T4" fmla="*/ 2147483646 w 14463"/>
                <a:gd name="T5" fmla="*/ 2147483646 h 11339"/>
                <a:gd name="T6" fmla="*/ 2147483646 w 14463"/>
                <a:gd name="T7" fmla="*/ 2147483646 h 11339"/>
                <a:gd name="T8" fmla="*/ 2147483646 w 14463"/>
                <a:gd name="T9" fmla="*/ 2147483646 h 11339"/>
                <a:gd name="T10" fmla="*/ 2147483646 w 14463"/>
                <a:gd name="T11" fmla="*/ 2147483646 h 11339"/>
                <a:gd name="T12" fmla="*/ 2147483646 w 14463"/>
                <a:gd name="T13" fmla="*/ 2147483646 h 11339"/>
                <a:gd name="T14" fmla="*/ 2147483646 w 14463"/>
                <a:gd name="T15" fmla="*/ 2147483646 h 11339"/>
                <a:gd name="T16" fmla="*/ 2147483646 w 14463"/>
                <a:gd name="T17" fmla="*/ 2147483646 h 11339"/>
                <a:gd name="T18" fmla="*/ 2147483646 w 14463"/>
                <a:gd name="T19" fmla="*/ 2147483646 h 11339"/>
                <a:gd name="T20" fmla="*/ 2147483646 w 14463"/>
                <a:gd name="T21" fmla="*/ 2147483646 h 11339"/>
                <a:gd name="T22" fmla="*/ 2147483646 w 14463"/>
                <a:gd name="T23" fmla="*/ 2147483646 h 11339"/>
                <a:gd name="T24" fmla="*/ 2147483646 w 14463"/>
                <a:gd name="T25" fmla="*/ 2147483646 h 11339"/>
                <a:gd name="T26" fmla="*/ 2147483646 w 14463"/>
                <a:gd name="T27" fmla="*/ 2147483646 h 11339"/>
                <a:gd name="T28" fmla="*/ 2147483646 w 14463"/>
                <a:gd name="T29" fmla="*/ 2147483646 h 11339"/>
                <a:gd name="T30" fmla="*/ 2147483646 w 14463"/>
                <a:gd name="T31" fmla="*/ 2147483646 h 11339"/>
                <a:gd name="T32" fmla="*/ 2147483646 w 14463"/>
                <a:gd name="T33" fmla="*/ 2147483646 h 11339"/>
                <a:gd name="T34" fmla="*/ 2147483646 w 14463"/>
                <a:gd name="T35" fmla="*/ 2147483646 h 11339"/>
                <a:gd name="T36" fmla="*/ 2147483646 w 14463"/>
                <a:gd name="T37" fmla="*/ 2147483646 h 11339"/>
                <a:gd name="T38" fmla="*/ 2147483646 w 14463"/>
                <a:gd name="T39" fmla="*/ 2147483646 h 11339"/>
                <a:gd name="T40" fmla="*/ 2147483646 w 14463"/>
                <a:gd name="T41" fmla="*/ 2147483646 h 11339"/>
                <a:gd name="T42" fmla="*/ 2147483646 w 14463"/>
                <a:gd name="T43" fmla="*/ 2147483646 h 11339"/>
                <a:gd name="T44" fmla="*/ 2147483646 w 14463"/>
                <a:gd name="T45" fmla="*/ 2147483646 h 11339"/>
                <a:gd name="T46" fmla="*/ 2147483646 w 14463"/>
                <a:gd name="T47" fmla="*/ 2147483646 h 11339"/>
                <a:gd name="T48" fmla="*/ 2147483646 w 14463"/>
                <a:gd name="T49" fmla="*/ 2147483646 h 11339"/>
                <a:gd name="T50" fmla="*/ 2147483646 w 14463"/>
                <a:gd name="T51" fmla="*/ 2147483646 h 11339"/>
                <a:gd name="T52" fmla="*/ 2147483646 w 14463"/>
                <a:gd name="T53" fmla="*/ 2147483646 h 11339"/>
                <a:gd name="T54" fmla="*/ 2147483646 w 14463"/>
                <a:gd name="T55" fmla="*/ 2147483646 h 11339"/>
                <a:gd name="T56" fmla="*/ 2147483646 w 14463"/>
                <a:gd name="T57" fmla="*/ 2147483646 h 11339"/>
                <a:gd name="T58" fmla="*/ 2147483646 w 14463"/>
                <a:gd name="T59" fmla="*/ 2147483646 h 11339"/>
                <a:gd name="T60" fmla="*/ 2147483646 w 14463"/>
                <a:gd name="T61" fmla="*/ 2147483646 h 11339"/>
                <a:gd name="T62" fmla="*/ 2147483646 w 14463"/>
                <a:gd name="T63" fmla="*/ 2147483646 h 11339"/>
                <a:gd name="T64" fmla="*/ 0 w 14463"/>
                <a:gd name="T65" fmla="*/ 2147483646 h 11339"/>
                <a:gd name="T66" fmla="*/ 2147483646 w 14463"/>
                <a:gd name="T67" fmla="*/ 2147483646 h 11339"/>
                <a:gd name="T68" fmla="*/ 2147483646 w 14463"/>
                <a:gd name="T69" fmla="*/ 2147483646 h 11339"/>
                <a:gd name="T70" fmla="*/ 2147483646 w 14463"/>
                <a:gd name="T71" fmla="*/ 2147483646 h 11339"/>
                <a:gd name="T72" fmla="*/ 2147483646 w 14463"/>
                <a:gd name="T73" fmla="*/ 2147483646 h 11339"/>
                <a:gd name="T74" fmla="*/ 2147483646 w 14463"/>
                <a:gd name="T75" fmla="*/ 2147483646 h 11339"/>
                <a:gd name="T76" fmla="*/ 2147483646 w 14463"/>
                <a:gd name="T77" fmla="*/ 2147483646 h 11339"/>
                <a:gd name="T78" fmla="*/ 2147483646 w 14463"/>
                <a:gd name="T79" fmla="*/ 2147483646 h 11339"/>
                <a:gd name="T80" fmla="*/ 2147483646 w 14463"/>
                <a:gd name="T81" fmla="*/ 2147483646 h 11339"/>
                <a:gd name="T82" fmla="*/ 2147483646 w 14463"/>
                <a:gd name="T83" fmla="*/ 2147483646 h 11339"/>
                <a:gd name="T84" fmla="*/ 2147483646 w 14463"/>
                <a:gd name="T85" fmla="*/ 2147483646 h 1133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4463" h="11339">
                  <a:moveTo>
                    <a:pt x="8188" y="209"/>
                  </a:moveTo>
                  <a:lnTo>
                    <a:pt x="8780" y="0"/>
                  </a:lnTo>
                  <a:lnTo>
                    <a:pt x="10217" y="207"/>
                  </a:lnTo>
                  <a:cubicBezTo>
                    <a:pt x="10556" y="264"/>
                    <a:pt x="10640" y="126"/>
                    <a:pt x="10761" y="229"/>
                  </a:cubicBezTo>
                  <a:cubicBezTo>
                    <a:pt x="10936" y="271"/>
                    <a:pt x="11461" y="322"/>
                    <a:pt x="11696" y="417"/>
                  </a:cubicBezTo>
                  <a:cubicBezTo>
                    <a:pt x="11902" y="494"/>
                    <a:pt x="11642" y="593"/>
                    <a:pt x="11730" y="676"/>
                  </a:cubicBezTo>
                  <a:cubicBezTo>
                    <a:pt x="11818" y="759"/>
                    <a:pt x="12063" y="841"/>
                    <a:pt x="12227" y="913"/>
                  </a:cubicBezTo>
                  <a:lnTo>
                    <a:pt x="12983" y="1126"/>
                  </a:lnTo>
                  <a:lnTo>
                    <a:pt x="12748" y="1307"/>
                  </a:lnTo>
                  <a:cubicBezTo>
                    <a:pt x="12663" y="1515"/>
                    <a:pt x="11910" y="1697"/>
                    <a:pt x="11825" y="1905"/>
                  </a:cubicBezTo>
                  <a:lnTo>
                    <a:pt x="10725" y="2530"/>
                  </a:lnTo>
                  <a:lnTo>
                    <a:pt x="10429" y="2947"/>
                  </a:lnTo>
                  <a:cubicBezTo>
                    <a:pt x="10471" y="3165"/>
                    <a:pt x="10514" y="3383"/>
                    <a:pt x="10556" y="3601"/>
                  </a:cubicBezTo>
                  <a:lnTo>
                    <a:pt x="10852" y="3839"/>
                  </a:lnTo>
                  <a:lnTo>
                    <a:pt x="10345" y="3839"/>
                  </a:lnTo>
                  <a:lnTo>
                    <a:pt x="11191" y="4197"/>
                  </a:lnTo>
                  <a:cubicBezTo>
                    <a:pt x="11149" y="4405"/>
                    <a:pt x="11106" y="4613"/>
                    <a:pt x="11064" y="4821"/>
                  </a:cubicBezTo>
                  <a:lnTo>
                    <a:pt x="10599" y="5030"/>
                  </a:lnTo>
                  <a:lnTo>
                    <a:pt x="9456" y="5298"/>
                  </a:lnTo>
                  <a:lnTo>
                    <a:pt x="8822" y="6012"/>
                  </a:lnTo>
                  <a:lnTo>
                    <a:pt x="8272" y="6161"/>
                  </a:lnTo>
                  <a:lnTo>
                    <a:pt x="8526" y="6429"/>
                  </a:lnTo>
                  <a:lnTo>
                    <a:pt x="8145" y="7084"/>
                  </a:lnTo>
                  <a:lnTo>
                    <a:pt x="7299" y="7768"/>
                  </a:lnTo>
                  <a:lnTo>
                    <a:pt x="7383" y="8155"/>
                  </a:lnTo>
                  <a:lnTo>
                    <a:pt x="7680" y="8393"/>
                  </a:lnTo>
                  <a:cubicBezTo>
                    <a:pt x="7624" y="8571"/>
                    <a:pt x="7567" y="8750"/>
                    <a:pt x="7511" y="8928"/>
                  </a:cubicBezTo>
                  <a:lnTo>
                    <a:pt x="7003" y="9465"/>
                  </a:lnTo>
                  <a:lnTo>
                    <a:pt x="10190" y="10380"/>
                  </a:lnTo>
                  <a:cubicBezTo>
                    <a:pt x="10685" y="10621"/>
                    <a:pt x="15360" y="10855"/>
                    <a:pt x="14311" y="11050"/>
                  </a:cubicBezTo>
                  <a:cubicBezTo>
                    <a:pt x="11744" y="11422"/>
                    <a:pt x="9928" y="11345"/>
                    <a:pt x="8880" y="11304"/>
                  </a:cubicBezTo>
                  <a:lnTo>
                    <a:pt x="3686" y="10662"/>
                  </a:lnTo>
                  <a:lnTo>
                    <a:pt x="0" y="9499"/>
                  </a:lnTo>
                  <a:lnTo>
                    <a:pt x="1492" y="8492"/>
                  </a:lnTo>
                  <a:lnTo>
                    <a:pt x="2079" y="7943"/>
                  </a:lnTo>
                  <a:lnTo>
                    <a:pt x="4644" y="6748"/>
                  </a:lnTo>
                  <a:cubicBezTo>
                    <a:pt x="4630" y="6430"/>
                    <a:pt x="2665" y="7030"/>
                    <a:pt x="2651" y="6712"/>
                  </a:cubicBezTo>
                  <a:lnTo>
                    <a:pt x="4099" y="5323"/>
                  </a:lnTo>
                  <a:lnTo>
                    <a:pt x="5760" y="4554"/>
                  </a:lnTo>
                  <a:cubicBezTo>
                    <a:pt x="5651" y="3371"/>
                    <a:pt x="6192" y="4301"/>
                    <a:pt x="6082" y="3119"/>
                  </a:cubicBezTo>
                  <a:lnTo>
                    <a:pt x="7891" y="1548"/>
                  </a:lnTo>
                  <a:lnTo>
                    <a:pt x="8314" y="982"/>
                  </a:lnTo>
                  <a:lnTo>
                    <a:pt x="8188" y="209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1" name="Freeform 410"/>
            <p:cNvSpPr>
              <a:spLocks/>
            </p:cNvSpPr>
            <p:nvPr/>
          </p:nvSpPr>
          <p:spPr bwMode="auto">
            <a:xfrm>
              <a:off x="2820988" y="5105400"/>
              <a:ext cx="200025" cy="187325"/>
            </a:xfrm>
            <a:custGeom>
              <a:avLst/>
              <a:gdLst>
                <a:gd name="T0" fmla="*/ 2147483646 w 168"/>
                <a:gd name="T1" fmla="*/ 0 h 156"/>
                <a:gd name="T2" fmla="*/ 0 w 168"/>
                <a:gd name="T3" fmla="*/ 2147483646 h 156"/>
                <a:gd name="T4" fmla="*/ 0 w 168"/>
                <a:gd name="T5" fmla="*/ 2147483646 h 156"/>
                <a:gd name="T6" fmla="*/ 2147483646 w 168"/>
                <a:gd name="T7" fmla="*/ 2147483646 h 156"/>
                <a:gd name="T8" fmla="*/ 2147483646 w 168"/>
                <a:gd name="T9" fmla="*/ 2147483646 h 156"/>
                <a:gd name="T10" fmla="*/ 2147483646 w 168"/>
                <a:gd name="T11" fmla="*/ 2147483646 h 156"/>
                <a:gd name="T12" fmla="*/ 2147483646 w 168"/>
                <a:gd name="T13" fmla="*/ 2147483646 h 156"/>
                <a:gd name="T14" fmla="*/ 2147483646 w 168"/>
                <a:gd name="T15" fmla="*/ 2147483646 h 156"/>
                <a:gd name="T16" fmla="*/ 2147483646 w 168"/>
                <a:gd name="T17" fmla="*/ 2147483646 h 156"/>
                <a:gd name="T18" fmla="*/ 2147483646 w 168"/>
                <a:gd name="T19" fmla="*/ 2147483646 h 156"/>
                <a:gd name="T20" fmla="*/ 2147483646 w 168"/>
                <a:gd name="T21" fmla="*/ 2147483646 h 156"/>
                <a:gd name="T22" fmla="*/ 2147483646 w 168"/>
                <a:gd name="T23" fmla="*/ 2147483646 h 156"/>
                <a:gd name="T24" fmla="*/ 2147483646 w 168"/>
                <a:gd name="T25" fmla="*/ 2147483646 h 156"/>
                <a:gd name="T26" fmla="*/ 2147483646 w 168"/>
                <a:gd name="T27" fmla="*/ 2147483646 h 156"/>
                <a:gd name="T28" fmla="*/ 2147483646 w 168"/>
                <a:gd name="T29" fmla="*/ 2147483646 h 156"/>
                <a:gd name="T30" fmla="*/ 2147483646 w 168"/>
                <a:gd name="T31" fmla="*/ 2147483646 h 156"/>
                <a:gd name="T32" fmla="*/ 2147483646 w 168"/>
                <a:gd name="T33" fmla="*/ 2147483646 h 156"/>
                <a:gd name="T34" fmla="*/ 2147483646 w 168"/>
                <a:gd name="T35" fmla="*/ 2147483646 h 156"/>
                <a:gd name="T36" fmla="*/ 2147483646 w 168"/>
                <a:gd name="T37" fmla="*/ 0 h 156"/>
                <a:gd name="T38" fmla="*/ 2147483646 w 168"/>
                <a:gd name="T39" fmla="*/ 0 h 1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68" h="156">
                  <a:moveTo>
                    <a:pt x="48" y="0"/>
                  </a:moveTo>
                  <a:lnTo>
                    <a:pt x="0" y="36"/>
                  </a:lnTo>
                  <a:lnTo>
                    <a:pt x="0" y="48"/>
                  </a:lnTo>
                  <a:lnTo>
                    <a:pt x="18" y="72"/>
                  </a:lnTo>
                  <a:lnTo>
                    <a:pt x="36" y="84"/>
                  </a:lnTo>
                  <a:lnTo>
                    <a:pt x="72" y="96"/>
                  </a:lnTo>
                  <a:lnTo>
                    <a:pt x="90" y="108"/>
                  </a:lnTo>
                  <a:lnTo>
                    <a:pt x="84" y="150"/>
                  </a:lnTo>
                  <a:lnTo>
                    <a:pt x="114" y="156"/>
                  </a:lnTo>
                  <a:lnTo>
                    <a:pt x="150" y="138"/>
                  </a:lnTo>
                  <a:lnTo>
                    <a:pt x="168" y="126"/>
                  </a:lnTo>
                  <a:lnTo>
                    <a:pt x="162" y="114"/>
                  </a:lnTo>
                  <a:lnTo>
                    <a:pt x="162" y="90"/>
                  </a:lnTo>
                  <a:lnTo>
                    <a:pt x="144" y="84"/>
                  </a:lnTo>
                  <a:lnTo>
                    <a:pt x="120" y="54"/>
                  </a:lnTo>
                  <a:lnTo>
                    <a:pt x="108" y="42"/>
                  </a:lnTo>
                  <a:lnTo>
                    <a:pt x="90" y="12"/>
                  </a:lnTo>
                  <a:lnTo>
                    <a:pt x="90" y="6"/>
                  </a:lnTo>
                  <a:lnTo>
                    <a:pt x="78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2" name="Freeform 412"/>
            <p:cNvSpPr>
              <a:spLocks/>
            </p:cNvSpPr>
            <p:nvPr/>
          </p:nvSpPr>
          <p:spPr bwMode="auto">
            <a:xfrm>
              <a:off x="2667000" y="4897438"/>
              <a:ext cx="266700" cy="287337"/>
            </a:xfrm>
            <a:custGeom>
              <a:avLst/>
              <a:gdLst>
                <a:gd name="T0" fmla="*/ 2147483646 w 10141"/>
                <a:gd name="T1" fmla="*/ 2147483646 h 10000"/>
                <a:gd name="T2" fmla="*/ 2147483646 w 10141"/>
                <a:gd name="T3" fmla="*/ 2147483646 h 10000"/>
                <a:gd name="T4" fmla="*/ 2147483646 w 10141"/>
                <a:gd name="T5" fmla="*/ 2147483646 h 10000"/>
                <a:gd name="T6" fmla="*/ 2147483646 w 10141"/>
                <a:gd name="T7" fmla="*/ 2147483646 h 10000"/>
                <a:gd name="T8" fmla="*/ 2147483646 w 10141"/>
                <a:gd name="T9" fmla="*/ 2147483646 h 10000"/>
                <a:gd name="T10" fmla="*/ 2147483646 w 10141"/>
                <a:gd name="T11" fmla="*/ 2147483646 h 10000"/>
                <a:gd name="T12" fmla="*/ 2147483646 w 10141"/>
                <a:gd name="T13" fmla="*/ 2147483646 h 10000"/>
                <a:gd name="T14" fmla="*/ 2147483646 w 10141"/>
                <a:gd name="T15" fmla="*/ 2147483646 h 10000"/>
                <a:gd name="T16" fmla="*/ 2147483646 w 10141"/>
                <a:gd name="T17" fmla="*/ 2147483646 h 10000"/>
                <a:gd name="T18" fmla="*/ 2147483646 w 10141"/>
                <a:gd name="T19" fmla="*/ 2147483646 h 10000"/>
                <a:gd name="T20" fmla="*/ 2147483646 w 10141"/>
                <a:gd name="T21" fmla="*/ 2147483646 h 10000"/>
                <a:gd name="T22" fmla="*/ 2147483646 w 10141"/>
                <a:gd name="T23" fmla="*/ 2147483646 h 10000"/>
                <a:gd name="T24" fmla="*/ 2147483646 w 10141"/>
                <a:gd name="T25" fmla="*/ 2147483646 h 10000"/>
                <a:gd name="T26" fmla="*/ 2147483646 w 10141"/>
                <a:gd name="T27" fmla="*/ 0 h 10000"/>
                <a:gd name="T28" fmla="*/ 2147483646 w 10141"/>
                <a:gd name="T29" fmla="*/ 2147483646 h 10000"/>
                <a:gd name="T30" fmla="*/ 2147483646 w 10141"/>
                <a:gd name="T31" fmla="*/ 2147483646 h 10000"/>
                <a:gd name="T32" fmla="*/ 2147483646 w 10141"/>
                <a:gd name="T33" fmla="*/ 2147483646 h 10000"/>
                <a:gd name="T34" fmla="*/ 2147483646 w 10141"/>
                <a:gd name="T35" fmla="*/ 2147483646 h 10000"/>
                <a:gd name="T36" fmla="*/ 2147483646 w 10141"/>
                <a:gd name="T37" fmla="*/ 2147483646 h 10000"/>
                <a:gd name="T38" fmla="*/ 2147483646 w 10141"/>
                <a:gd name="T39" fmla="*/ 2147483646 h 10000"/>
                <a:gd name="T40" fmla="*/ 2147483646 w 10141"/>
                <a:gd name="T41" fmla="*/ 2147483646 h 10000"/>
                <a:gd name="T42" fmla="*/ 2147483646 w 10141"/>
                <a:gd name="T43" fmla="*/ 2147483646 h 10000"/>
                <a:gd name="T44" fmla="*/ 2147483646 w 10141"/>
                <a:gd name="T45" fmla="*/ 2147483646 h 10000"/>
                <a:gd name="T46" fmla="*/ 2147483646 w 10141"/>
                <a:gd name="T47" fmla="*/ 2147483646 h 10000"/>
                <a:gd name="T48" fmla="*/ 2147483646 w 10141"/>
                <a:gd name="T49" fmla="*/ 2147483646 h 10000"/>
                <a:gd name="T50" fmla="*/ 2147483646 w 10141"/>
                <a:gd name="T51" fmla="*/ 2147483646 h 10000"/>
                <a:gd name="T52" fmla="*/ 2147483646 w 10141"/>
                <a:gd name="T53" fmla="*/ 2147483646 h 10000"/>
                <a:gd name="T54" fmla="*/ 2147483646 w 10141"/>
                <a:gd name="T55" fmla="*/ 2147483646 h 10000"/>
                <a:gd name="T56" fmla="*/ 2147483646 w 10141"/>
                <a:gd name="T57" fmla="*/ 2147483646 h 10000"/>
                <a:gd name="T58" fmla="*/ 2147483646 w 10141"/>
                <a:gd name="T59" fmla="*/ 2147483646 h 10000"/>
                <a:gd name="T60" fmla="*/ 2147483646 w 10141"/>
                <a:gd name="T61" fmla="*/ 2147483646 h 100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141" h="10000">
                  <a:moveTo>
                    <a:pt x="6087" y="9512"/>
                  </a:moveTo>
                  <a:lnTo>
                    <a:pt x="6087" y="9024"/>
                  </a:lnTo>
                  <a:lnTo>
                    <a:pt x="8249" y="7561"/>
                  </a:lnTo>
                  <a:lnTo>
                    <a:pt x="9600" y="7561"/>
                  </a:lnTo>
                  <a:lnTo>
                    <a:pt x="10141" y="7805"/>
                  </a:lnTo>
                  <a:lnTo>
                    <a:pt x="10141" y="6098"/>
                  </a:lnTo>
                  <a:lnTo>
                    <a:pt x="10141" y="5122"/>
                  </a:lnTo>
                  <a:cubicBezTo>
                    <a:pt x="10141" y="5122"/>
                    <a:pt x="8790" y="4878"/>
                    <a:pt x="8519" y="4878"/>
                  </a:cubicBezTo>
                  <a:lnTo>
                    <a:pt x="7979" y="4146"/>
                  </a:lnTo>
                  <a:lnTo>
                    <a:pt x="7979" y="3171"/>
                  </a:lnTo>
                  <a:lnTo>
                    <a:pt x="6087" y="2439"/>
                  </a:lnTo>
                  <a:lnTo>
                    <a:pt x="4465" y="1707"/>
                  </a:lnTo>
                  <a:lnTo>
                    <a:pt x="4195" y="244"/>
                  </a:lnTo>
                  <a:lnTo>
                    <a:pt x="2573" y="0"/>
                  </a:lnTo>
                  <a:lnTo>
                    <a:pt x="1492" y="732"/>
                  </a:lnTo>
                  <a:lnTo>
                    <a:pt x="411" y="976"/>
                  </a:lnTo>
                  <a:cubicBezTo>
                    <a:pt x="591" y="1220"/>
                    <a:pt x="924" y="1260"/>
                    <a:pt x="952" y="1707"/>
                  </a:cubicBezTo>
                  <a:cubicBezTo>
                    <a:pt x="980" y="2154"/>
                    <a:pt x="691" y="3085"/>
                    <a:pt x="578" y="3659"/>
                  </a:cubicBezTo>
                  <a:cubicBezTo>
                    <a:pt x="465" y="4234"/>
                    <a:pt x="368" y="4765"/>
                    <a:pt x="272" y="5154"/>
                  </a:cubicBezTo>
                  <a:cubicBezTo>
                    <a:pt x="176" y="5543"/>
                    <a:pt x="-27" y="5787"/>
                    <a:pt x="2" y="5992"/>
                  </a:cubicBezTo>
                  <a:cubicBezTo>
                    <a:pt x="31" y="6197"/>
                    <a:pt x="243" y="6244"/>
                    <a:pt x="446" y="6383"/>
                  </a:cubicBezTo>
                  <a:cubicBezTo>
                    <a:pt x="649" y="6522"/>
                    <a:pt x="1138" y="6592"/>
                    <a:pt x="1222" y="6829"/>
                  </a:cubicBezTo>
                  <a:cubicBezTo>
                    <a:pt x="1306" y="7066"/>
                    <a:pt x="1042" y="7480"/>
                    <a:pt x="952" y="7805"/>
                  </a:cubicBezTo>
                  <a:lnTo>
                    <a:pt x="2033" y="9512"/>
                  </a:lnTo>
                  <a:lnTo>
                    <a:pt x="2303" y="10000"/>
                  </a:lnTo>
                  <a:lnTo>
                    <a:pt x="2844" y="9756"/>
                  </a:lnTo>
                  <a:lnTo>
                    <a:pt x="3384" y="9756"/>
                  </a:lnTo>
                  <a:lnTo>
                    <a:pt x="4736" y="10000"/>
                  </a:lnTo>
                  <a:lnTo>
                    <a:pt x="5006" y="9756"/>
                  </a:lnTo>
                  <a:lnTo>
                    <a:pt x="6087" y="9512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3" name="Freeform 405"/>
            <p:cNvSpPr>
              <a:spLocks/>
            </p:cNvSpPr>
            <p:nvPr/>
          </p:nvSpPr>
          <p:spPr bwMode="auto">
            <a:xfrm>
              <a:off x="2532063" y="4629150"/>
              <a:ext cx="195262" cy="139700"/>
            </a:xfrm>
            <a:custGeom>
              <a:avLst/>
              <a:gdLst>
                <a:gd name="T0" fmla="*/ 0 w 10000"/>
                <a:gd name="T1" fmla="*/ 2147483646 h 10000"/>
                <a:gd name="T2" fmla="*/ 0 w 10000"/>
                <a:gd name="T3" fmla="*/ 2147483646 h 10000"/>
                <a:gd name="T4" fmla="*/ 2147483646 w 10000"/>
                <a:gd name="T5" fmla="*/ 2147483646 h 10000"/>
                <a:gd name="T6" fmla="*/ 2147483646 w 10000"/>
                <a:gd name="T7" fmla="*/ 2147483646 h 10000"/>
                <a:gd name="T8" fmla="*/ 2147483646 w 10000"/>
                <a:gd name="T9" fmla="*/ 2147483646 h 10000"/>
                <a:gd name="T10" fmla="*/ 2147483646 w 10000"/>
                <a:gd name="T11" fmla="*/ 2147483646 h 10000"/>
                <a:gd name="T12" fmla="*/ 2147483646 w 10000"/>
                <a:gd name="T13" fmla="*/ 2147483646 h 10000"/>
                <a:gd name="T14" fmla="*/ 2147483646 w 10000"/>
                <a:gd name="T15" fmla="*/ 2147483646 h 10000"/>
                <a:gd name="T16" fmla="*/ 2147483646 w 10000"/>
                <a:gd name="T17" fmla="*/ 2147483646 h 10000"/>
                <a:gd name="T18" fmla="*/ 2147483646 w 10000"/>
                <a:gd name="T19" fmla="*/ 2147483646 h 10000"/>
                <a:gd name="T20" fmla="*/ 2147483646 w 10000"/>
                <a:gd name="T21" fmla="*/ 2147483646 h 10000"/>
                <a:gd name="T22" fmla="*/ 2147483646 w 10000"/>
                <a:gd name="T23" fmla="*/ 0 h 100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00" h="10000">
                  <a:moveTo>
                    <a:pt x="0" y="3889"/>
                  </a:moveTo>
                  <a:lnTo>
                    <a:pt x="0" y="3889"/>
                  </a:lnTo>
                  <a:lnTo>
                    <a:pt x="2000" y="5556"/>
                  </a:lnTo>
                  <a:lnTo>
                    <a:pt x="3200" y="7222"/>
                  </a:lnTo>
                  <a:lnTo>
                    <a:pt x="4800" y="7222"/>
                  </a:lnTo>
                  <a:lnTo>
                    <a:pt x="5600" y="8889"/>
                  </a:lnTo>
                  <a:lnTo>
                    <a:pt x="5268" y="8163"/>
                  </a:lnTo>
                  <a:lnTo>
                    <a:pt x="5600" y="8889"/>
                  </a:lnTo>
                  <a:lnTo>
                    <a:pt x="6400" y="10000"/>
                  </a:lnTo>
                  <a:lnTo>
                    <a:pt x="7200" y="3889"/>
                  </a:lnTo>
                  <a:cubicBezTo>
                    <a:pt x="7067" y="2963"/>
                    <a:pt x="6933" y="2037"/>
                    <a:pt x="6800" y="1111"/>
                  </a:cubicBezTo>
                  <a:lnTo>
                    <a:pt x="10000" y="0"/>
                  </a:ln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4" name="Freeform 407"/>
            <p:cNvSpPr>
              <a:spLocks/>
            </p:cNvSpPr>
            <p:nvPr/>
          </p:nvSpPr>
          <p:spPr bwMode="auto">
            <a:xfrm>
              <a:off x="2854325" y="4462463"/>
              <a:ext cx="117475" cy="179387"/>
            </a:xfrm>
            <a:custGeom>
              <a:avLst/>
              <a:gdLst>
                <a:gd name="T0" fmla="*/ 2147483646 w 90"/>
                <a:gd name="T1" fmla="*/ 2147483646 h 138"/>
                <a:gd name="T2" fmla="*/ 2147483646 w 90"/>
                <a:gd name="T3" fmla="*/ 2147483646 h 138"/>
                <a:gd name="T4" fmla="*/ 2147483646 w 90"/>
                <a:gd name="T5" fmla="*/ 2147483646 h 138"/>
                <a:gd name="T6" fmla="*/ 2147483646 w 90"/>
                <a:gd name="T7" fmla="*/ 2147483646 h 138"/>
                <a:gd name="T8" fmla="*/ 2147483646 w 90"/>
                <a:gd name="T9" fmla="*/ 2147483646 h 138"/>
                <a:gd name="T10" fmla="*/ 2147483646 w 90"/>
                <a:gd name="T11" fmla="*/ 2147483646 h 138"/>
                <a:gd name="T12" fmla="*/ 2147483646 w 90"/>
                <a:gd name="T13" fmla="*/ 2147483646 h 138"/>
                <a:gd name="T14" fmla="*/ 2147483646 w 90"/>
                <a:gd name="T15" fmla="*/ 0 h 138"/>
                <a:gd name="T16" fmla="*/ 2147483646 w 90"/>
                <a:gd name="T17" fmla="*/ 2147483646 h 138"/>
                <a:gd name="T18" fmla="*/ 0 w 90"/>
                <a:gd name="T19" fmla="*/ 2147483646 h 138"/>
                <a:gd name="T20" fmla="*/ 2147483646 w 90"/>
                <a:gd name="T21" fmla="*/ 2147483646 h 138"/>
                <a:gd name="T22" fmla="*/ 2147483646 w 90"/>
                <a:gd name="T23" fmla="*/ 2147483646 h 138"/>
                <a:gd name="T24" fmla="*/ 2147483646 w 90"/>
                <a:gd name="T25" fmla="*/ 2147483646 h 138"/>
                <a:gd name="T26" fmla="*/ 2147483646 w 90"/>
                <a:gd name="T27" fmla="*/ 2147483646 h 138"/>
                <a:gd name="T28" fmla="*/ 2147483646 w 90"/>
                <a:gd name="T29" fmla="*/ 2147483646 h 138"/>
                <a:gd name="T30" fmla="*/ 2147483646 w 90"/>
                <a:gd name="T31" fmla="*/ 2147483646 h 138"/>
                <a:gd name="T32" fmla="*/ 2147483646 w 90"/>
                <a:gd name="T33" fmla="*/ 2147483646 h 138"/>
                <a:gd name="T34" fmla="*/ 2147483646 w 90"/>
                <a:gd name="T35" fmla="*/ 2147483646 h 1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0" h="138">
                  <a:moveTo>
                    <a:pt x="90" y="126"/>
                  </a:moveTo>
                  <a:lnTo>
                    <a:pt x="78" y="102"/>
                  </a:lnTo>
                  <a:lnTo>
                    <a:pt x="66" y="78"/>
                  </a:lnTo>
                  <a:lnTo>
                    <a:pt x="84" y="60"/>
                  </a:lnTo>
                  <a:lnTo>
                    <a:pt x="90" y="42"/>
                  </a:lnTo>
                  <a:lnTo>
                    <a:pt x="66" y="36"/>
                  </a:lnTo>
                  <a:lnTo>
                    <a:pt x="60" y="18"/>
                  </a:lnTo>
                  <a:lnTo>
                    <a:pt x="36" y="0"/>
                  </a:lnTo>
                  <a:lnTo>
                    <a:pt x="12" y="24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18" y="66"/>
                  </a:lnTo>
                  <a:lnTo>
                    <a:pt x="30" y="84"/>
                  </a:lnTo>
                  <a:lnTo>
                    <a:pt x="24" y="120"/>
                  </a:lnTo>
                  <a:lnTo>
                    <a:pt x="42" y="138"/>
                  </a:lnTo>
                  <a:lnTo>
                    <a:pt x="60" y="132"/>
                  </a:lnTo>
                  <a:lnTo>
                    <a:pt x="90" y="126"/>
                  </a:lnTo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5" name="Freeform 408"/>
            <p:cNvSpPr>
              <a:spLocks/>
            </p:cNvSpPr>
            <p:nvPr/>
          </p:nvSpPr>
          <p:spPr bwMode="auto">
            <a:xfrm>
              <a:off x="3036888" y="4525963"/>
              <a:ext cx="76200" cy="93662"/>
            </a:xfrm>
            <a:custGeom>
              <a:avLst/>
              <a:gdLst>
                <a:gd name="T0" fmla="*/ 2147483646 w 60"/>
                <a:gd name="T1" fmla="*/ 2147483646 h 72"/>
                <a:gd name="T2" fmla="*/ 2147483646 w 60"/>
                <a:gd name="T3" fmla="*/ 2147483646 h 72"/>
                <a:gd name="T4" fmla="*/ 2147483646 w 60"/>
                <a:gd name="T5" fmla="*/ 2147483646 h 72"/>
                <a:gd name="T6" fmla="*/ 2147483646 w 60"/>
                <a:gd name="T7" fmla="*/ 2147483646 h 72"/>
                <a:gd name="T8" fmla="*/ 2147483646 w 60"/>
                <a:gd name="T9" fmla="*/ 2147483646 h 72"/>
                <a:gd name="T10" fmla="*/ 2147483646 w 60"/>
                <a:gd name="T11" fmla="*/ 0 h 72"/>
                <a:gd name="T12" fmla="*/ 2147483646 w 60"/>
                <a:gd name="T13" fmla="*/ 0 h 72"/>
                <a:gd name="T14" fmla="*/ 0 w 60"/>
                <a:gd name="T15" fmla="*/ 2147483646 h 72"/>
                <a:gd name="T16" fmla="*/ 2147483646 w 60"/>
                <a:gd name="T17" fmla="*/ 2147483646 h 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72">
                  <a:moveTo>
                    <a:pt x="6" y="42"/>
                  </a:moveTo>
                  <a:lnTo>
                    <a:pt x="6" y="66"/>
                  </a:lnTo>
                  <a:lnTo>
                    <a:pt x="12" y="72"/>
                  </a:lnTo>
                  <a:lnTo>
                    <a:pt x="36" y="60"/>
                  </a:lnTo>
                  <a:lnTo>
                    <a:pt x="60" y="24"/>
                  </a:lnTo>
                  <a:lnTo>
                    <a:pt x="18" y="0"/>
                  </a:lnTo>
                  <a:lnTo>
                    <a:pt x="6" y="0"/>
                  </a:lnTo>
                  <a:lnTo>
                    <a:pt x="0" y="18"/>
                  </a:lnTo>
                  <a:lnTo>
                    <a:pt x="6" y="42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6" name="Freeform 417"/>
            <p:cNvSpPr>
              <a:spLocks/>
            </p:cNvSpPr>
            <p:nvPr/>
          </p:nvSpPr>
          <p:spPr bwMode="auto">
            <a:xfrm>
              <a:off x="2943225" y="4522788"/>
              <a:ext cx="96838" cy="109537"/>
            </a:xfrm>
            <a:custGeom>
              <a:avLst/>
              <a:gdLst>
                <a:gd name="T0" fmla="*/ 2147483646 w 72"/>
                <a:gd name="T1" fmla="*/ 2147483646 h 84"/>
                <a:gd name="T2" fmla="*/ 2147483646 w 72"/>
                <a:gd name="T3" fmla="*/ 2147483646 h 84"/>
                <a:gd name="T4" fmla="*/ 2147483646 w 72"/>
                <a:gd name="T5" fmla="*/ 2147483646 h 84"/>
                <a:gd name="T6" fmla="*/ 2147483646 w 72"/>
                <a:gd name="T7" fmla="*/ 2147483646 h 84"/>
                <a:gd name="T8" fmla="*/ 2147483646 w 72"/>
                <a:gd name="T9" fmla="*/ 2147483646 h 84"/>
                <a:gd name="T10" fmla="*/ 2147483646 w 72"/>
                <a:gd name="T11" fmla="*/ 0 h 84"/>
                <a:gd name="T12" fmla="*/ 2147483646 w 72"/>
                <a:gd name="T13" fmla="*/ 2147483646 h 84"/>
                <a:gd name="T14" fmla="*/ 0 w 72"/>
                <a:gd name="T15" fmla="*/ 2147483646 h 84"/>
                <a:gd name="T16" fmla="*/ 2147483646 w 72"/>
                <a:gd name="T17" fmla="*/ 2147483646 h 84"/>
                <a:gd name="T18" fmla="*/ 2147483646 w 72"/>
                <a:gd name="T19" fmla="*/ 2147483646 h 84"/>
                <a:gd name="T20" fmla="*/ 2147483646 w 72"/>
                <a:gd name="T21" fmla="*/ 2147483646 h 84"/>
                <a:gd name="T22" fmla="*/ 2147483646 w 72"/>
                <a:gd name="T23" fmla="*/ 2147483646 h 84"/>
                <a:gd name="T24" fmla="*/ 2147483646 w 72"/>
                <a:gd name="T25" fmla="*/ 2147483646 h 84"/>
                <a:gd name="T26" fmla="*/ 2147483646 w 72"/>
                <a:gd name="T27" fmla="*/ 2147483646 h 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2" h="84">
                  <a:moveTo>
                    <a:pt x="72" y="78"/>
                  </a:moveTo>
                  <a:lnTo>
                    <a:pt x="72" y="54"/>
                  </a:lnTo>
                  <a:lnTo>
                    <a:pt x="66" y="30"/>
                  </a:lnTo>
                  <a:lnTo>
                    <a:pt x="72" y="12"/>
                  </a:lnTo>
                  <a:lnTo>
                    <a:pt x="24" y="6"/>
                  </a:lnTo>
                  <a:lnTo>
                    <a:pt x="24" y="0"/>
                  </a:lnTo>
                  <a:lnTo>
                    <a:pt x="18" y="18"/>
                  </a:lnTo>
                  <a:lnTo>
                    <a:pt x="0" y="36"/>
                  </a:lnTo>
                  <a:lnTo>
                    <a:pt x="12" y="60"/>
                  </a:lnTo>
                  <a:lnTo>
                    <a:pt x="24" y="84"/>
                  </a:lnTo>
                  <a:lnTo>
                    <a:pt x="30" y="84"/>
                  </a:lnTo>
                  <a:lnTo>
                    <a:pt x="42" y="78"/>
                  </a:lnTo>
                  <a:lnTo>
                    <a:pt x="72" y="78"/>
                  </a:lnTo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7" name="Freeform 418"/>
            <p:cNvSpPr>
              <a:spLocks/>
            </p:cNvSpPr>
            <p:nvPr/>
          </p:nvSpPr>
          <p:spPr bwMode="auto">
            <a:xfrm>
              <a:off x="2579688" y="4378325"/>
              <a:ext cx="333375" cy="280988"/>
            </a:xfrm>
            <a:custGeom>
              <a:avLst/>
              <a:gdLst>
                <a:gd name="T0" fmla="*/ 2147483646 w 43"/>
                <a:gd name="T1" fmla="*/ 2147483646 h 36"/>
                <a:gd name="T2" fmla="*/ 2147483646 w 43"/>
                <a:gd name="T3" fmla="*/ 2147483646 h 36"/>
                <a:gd name="T4" fmla="*/ 2147483646 w 43"/>
                <a:gd name="T5" fmla="*/ 2147483646 h 36"/>
                <a:gd name="T6" fmla="*/ 2147483646 w 43"/>
                <a:gd name="T7" fmla="*/ 2147483646 h 36"/>
                <a:gd name="T8" fmla="*/ 2147483646 w 43"/>
                <a:gd name="T9" fmla="*/ 2147483646 h 36"/>
                <a:gd name="T10" fmla="*/ 2147483646 w 43"/>
                <a:gd name="T11" fmla="*/ 2147483646 h 36"/>
                <a:gd name="T12" fmla="*/ 2147483646 w 43"/>
                <a:gd name="T13" fmla="*/ 2147483646 h 36"/>
                <a:gd name="T14" fmla="*/ 2147483646 w 43"/>
                <a:gd name="T15" fmla="*/ 2147483646 h 36"/>
                <a:gd name="T16" fmla="*/ 2147483646 w 43"/>
                <a:gd name="T17" fmla="*/ 2147483646 h 36"/>
                <a:gd name="T18" fmla="*/ 2147483646 w 43"/>
                <a:gd name="T19" fmla="*/ 2147483646 h 36"/>
                <a:gd name="T20" fmla="*/ 2147483646 w 43"/>
                <a:gd name="T21" fmla="*/ 2147483646 h 36"/>
                <a:gd name="T22" fmla="*/ 2147483646 w 43"/>
                <a:gd name="T23" fmla="*/ 2147483646 h 36"/>
                <a:gd name="T24" fmla="*/ 2147483646 w 43"/>
                <a:gd name="T25" fmla="*/ 2147483646 h 36"/>
                <a:gd name="T26" fmla="*/ 2147483646 w 43"/>
                <a:gd name="T27" fmla="*/ 0 h 36"/>
                <a:gd name="T28" fmla="*/ 2147483646 w 43"/>
                <a:gd name="T29" fmla="*/ 2147483646 h 36"/>
                <a:gd name="T30" fmla="*/ 0 w 43"/>
                <a:gd name="T31" fmla="*/ 2147483646 h 36"/>
                <a:gd name="T32" fmla="*/ 2147483646 w 43"/>
                <a:gd name="T33" fmla="*/ 2147483646 h 36"/>
                <a:gd name="T34" fmla="*/ 2147483646 w 43"/>
                <a:gd name="T35" fmla="*/ 2147483646 h 36"/>
                <a:gd name="T36" fmla="*/ 2147483646 w 43"/>
                <a:gd name="T37" fmla="*/ 2147483646 h 36"/>
                <a:gd name="T38" fmla="*/ 2147483646 w 43"/>
                <a:gd name="T39" fmla="*/ 2147483646 h 36"/>
                <a:gd name="T40" fmla="*/ 2147483646 w 43"/>
                <a:gd name="T41" fmla="*/ 2147483646 h 36"/>
                <a:gd name="T42" fmla="*/ 2147483646 w 43"/>
                <a:gd name="T43" fmla="*/ 2147483646 h 36"/>
                <a:gd name="T44" fmla="*/ 2147483646 w 43"/>
                <a:gd name="T45" fmla="*/ 2147483646 h 36"/>
                <a:gd name="T46" fmla="*/ 2147483646 w 43"/>
                <a:gd name="T47" fmla="*/ 2147483646 h 36"/>
                <a:gd name="T48" fmla="*/ 2147483646 w 43"/>
                <a:gd name="T49" fmla="*/ 2147483646 h 36"/>
                <a:gd name="T50" fmla="*/ 2147483646 w 43"/>
                <a:gd name="T51" fmla="*/ 2147483646 h 36"/>
                <a:gd name="T52" fmla="*/ 2147483646 w 43"/>
                <a:gd name="T53" fmla="*/ 2147483646 h 36"/>
                <a:gd name="T54" fmla="*/ 2147483646 w 43"/>
                <a:gd name="T55" fmla="*/ 2147483646 h 36"/>
                <a:gd name="T56" fmla="*/ 2147483646 w 43"/>
                <a:gd name="T57" fmla="*/ 2147483646 h 36"/>
                <a:gd name="T58" fmla="*/ 2147483646 w 43"/>
                <a:gd name="T59" fmla="*/ 2147483646 h 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3" h="36">
                  <a:moveTo>
                    <a:pt x="38" y="21"/>
                  </a:move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7" y="3"/>
                    <a:pt x="6" y="3"/>
                  </a:cubicBezTo>
                  <a:cubicBezTo>
                    <a:pt x="5" y="3"/>
                    <a:pt x="5" y="1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8" y="21"/>
                    <a:pt x="38" y="21"/>
                    <a:pt x="38" y="21"/>
                  </a:cubicBezTo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8" name="Freeform 421"/>
            <p:cNvSpPr>
              <a:spLocks/>
            </p:cNvSpPr>
            <p:nvPr/>
          </p:nvSpPr>
          <p:spPr bwMode="auto">
            <a:xfrm>
              <a:off x="2390775" y="4627563"/>
              <a:ext cx="134938" cy="149225"/>
            </a:xfrm>
            <a:custGeom>
              <a:avLst/>
              <a:gdLst>
                <a:gd name="T0" fmla="*/ 2147483646 w 102"/>
                <a:gd name="T1" fmla="*/ 2147483646 h 114"/>
                <a:gd name="T2" fmla="*/ 2147483646 w 102"/>
                <a:gd name="T3" fmla="*/ 2147483646 h 114"/>
                <a:gd name="T4" fmla="*/ 2147483646 w 102"/>
                <a:gd name="T5" fmla="*/ 2147483646 h 114"/>
                <a:gd name="T6" fmla="*/ 2147483646 w 102"/>
                <a:gd name="T7" fmla="*/ 2147483646 h 114"/>
                <a:gd name="T8" fmla="*/ 2147483646 w 102"/>
                <a:gd name="T9" fmla="*/ 2147483646 h 114"/>
                <a:gd name="T10" fmla="*/ 2147483646 w 102"/>
                <a:gd name="T11" fmla="*/ 2147483646 h 114"/>
                <a:gd name="T12" fmla="*/ 2147483646 w 102"/>
                <a:gd name="T13" fmla="*/ 0 h 114"/>
                <a:gd name="T14" fmla="*/ 2147483646 w 102"/>
                <a:gd name="T15" fmla="*/ 2147483646 h 114"/>
                <a:gd name="T16" fmla="*/ 0 w 102"/>
                <a:gd name="T17" fmla="*/ 2147483646 h 114"/>
                <a:gd name="T18" fmla="*/ 2147483646 w 102"/>
                <a:gd name="T19" fmla="*/ 2147483646 h 114"/>
                <a:gd name="T20" fmla="*/ 0 w 102"/>
                <a:gd name="T21" fmla="*/ 2147483646 h 114"/>
                <a:gd name="T22" fmla="*/ 2147483646 w 102"/>
                <a:gd name="T23" fmla="*/ 2147483646 h 114"/>
                <a:gd name="T24" fmla="*/ 2147483646 w 102"/>
                <a:gd name="T25" fmla="*/ 2147483646 h 1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14">
                  <a:moveTo>
                    <a:pt x="24" y="114"/>
                  </a:moveTo>
                  <a:lnTo>
                    <a:pt x="48" y="90"/>
                  </a:lnTo>
                  <a:lnTo>
                    <a:pt x="66" y="84"/>
                  </a:lnTo>
                  <a:lnTo>
                    <a:pt x="90" y="60"/>
                  </a:lnTo>
                  <a:lnTo>
                    <a:pt x="102" y="36"/>
                  </a:lnTo>
                  <a:lnTo>
                    <a:pt x="78" y="18"/>
                  </a:lnTo>
                  <a:lnTo>
                    <a:pt x="30" y="0"/>
                  </a:lnTo>
                  <a:lnTo>
                    <a:pt x="24" y="12"/>
                  </a:lnTo>
                  <a:lnTo>
                    <a:pt x="0" y="66"/>
                  </a:lnTo>
                  <a:lnTo>
                    <a:pt x="12" y="90"/>
                  </a:lnTo>
                  <a:lnTo>
                    <a:pt x="0" y="96"/>
                  </a:lnTo>
                  <a:lnTo>
                    <a:pt x="6" y="108"/>
                  </a:lnTo>
                  <a:lnTo>
                    <a:pt x="24" y="114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69" name="Freeform 263"/>
            <p:cNvSpPr>
              <a:spLocks/>
            </p:cNvSpPr>
            <p:nvPr/>
          </p:nvSpPr>
          <p:spPr bwMode="auto">
            <a:xfrm>
              <a:off x="4757738" y="2967038"/>
              <a:ext cx="49212" cy="96837"/>
            </a:xfrm>
            <a:custGeom>
              <a:avLst/>
              <a:gdLst>
                <a:gd name="T0" fmla="*/ 0 w 429209"/>
                <a:gd name="T1" fmla="*/ 2 h 839755"/>
                <a:gd name="T2" fmla="*/ 0 w 429209"/>
                <a:gd name="T3" fmla="*/ 1 h 839755"/>
                <a:gd name="T4" fmla="*/ 0 w 429209"/>
                <a:gd name="T5" fmla="*/ 1 h 839755"/>
                <a:gd name="T6" fmla="*/ 0 w 429209"/>
                <a:gd name="T7" fmla="*/ 0 h 839755"/>
                <a:gd name="T8" fmla="*/ 1 w 429209"/>
                <a:gd name="T9" fmla="*/ 0 h 839755"/>
                <a:gd name="T10" fmla="*/ 1 w 429209"/>
                <a:gd name="T11" fmla="*/ 0 h 839755"/>
                <a:gd name="T12" fmla="*/ 1 w 429209"/>
                <a:gd name="T13" fmla="*/ 1 h 839755"/>
                <a:gd name="T14" fmla="*/ 1 w 429209"/>
                <a:gd name="T15" fmla="*/ 1 h 839755"/>
                <a:gd name="T16" fmla="*/ 0 w 429209"/>
                <a:gd name="T17" fmla="*/ 1 h 839755"/>
                <a:gd name="T18" fmla="*/ 0 w 429209"/>
                <a:gd name="T19" fmla="*/ 2 h 839755"/>
                <a:gd name="T20" fmla="*/ 0 w 429209"/>
                <a:gd name="T21" fmla="*/ 2 h 839755"/>
                <a:gd name="T22" fmla="*/ 0 w 429209"/>
                <a:gd name="T23" fmla="*/ 2 h 8397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9209" h="839755">
                  <a:moveTo>
                    <a:pt x="53214" y="797282"/>
                  </a:moveTo>
                  <a:cubicBezTo>
                    <a:pt x="54137" y="718133"/>
                    <a:pt x="55061" y="638985"/>
                    <a:pt x="55984" y="559836"/>
                  </a:cubicBezTo>
                  <a:lnTo>
                    <a:pt x="0" y="522514"/>
                  </a:lnTo>
                  <a:lnTo>
                    <a:pt x="111968" y="130628"/>
                  </a:lnTo>
                  <a:lnTo>
                    <a:pt x="261258" y="130628"/>
                  </a:lnTo>
                  <a:lnTo>
                    <a:pt x="391886" y="0"/>
                  </a:lnTo>
                  <a:lnTo>
                    <a:pt x="410547" y="261257"/>
                  </a:lnTo>
                  <a:lnTo>
                    <a:pt x="429209" y="410547"/>
                  </a:lnTo>
                  <a:lnTo>
                    <a:pt x="223935" y="634481"/>
                  </a:lnTo>
                  <a:lnTo>
                    <a:pt x="223935" y="839755"/>
                  </a:lnTo>
                  <a:lnTo>
                    <a:pt x="111968" y="783771"/>
                  </a:lnTo>
                  <a:lnTo>
                    <a:pt x="53214" y="79728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0" name="Freeform 295"/>
            <p:cNvSpPr>
              <a:spLocks/>
            </p:cNvSpPr>
            <p:nvPr/>
          </p:nvSpPr>
          <p:spPr bwMode="auto">
            <a:xfrm>
              <a:off x="6019800" y="3652838"/>
              <a:ext cx="438150" cy="417512"/>
            </a:xfrm>
            <a:custGeom>
              <a:avLst/>
              <a:gdLst>
                <a:gd name="T0" fmla="*/ 2147483646 w 10944"/>
                <a:gd name="T1" fmla="*/ 2147483646 h 10652"/>
                <a:gd name="T2" fmla="*/ 2147483646 w 10944"/>
                <a:gd name="T3" fmla="*/ 2147483646 h 10652"/>
                <a:gd name="T4" fmla="*/ 2147483646 w 10944"/>
                <a:gd name="T5" fmla="*/ 2147483646 h 10652"/>
                <a:gd name="T6" fmla="*/ 2147483646 w 10944"/>
                <a:gd name="T7" fmla="*/ 2147483646 h 10652"/>
                <a:gd name="T8" fmla="*/ 2147483646 w 10944"/>
                <a:gd name="T9" fmla="*/ 2147483646 h 10652"/>
                <a:gd name="T10" fmla="*/ 2147483646 w 10944"/>
                <a:gd name="T11" fmla="*/ 2147483646 h 10652"/>
                <a:gd name="T12" fmla="*/ 2147483646 w 10944"/>
                <a:gd name="T13" fmla="*/ 2147483646 h 10652"/>
                <a:gd name="T14" fmla="*/ 2147483646 w 10944"/>
                <a:gd name="T15" fmla="*/ 2147483646 h 10652"/>
                <a:gd name="T16" fmla="*/ 2147483646 w 10944"/>
                <a:gd name="T17" fmla="*/ 2147483646 h 10652"/>
                <a:gd name="T18" fmla="*/ 2147483646 w 10944"/>
                <a:gd name="T19" fmla="*/ 2147483646 h 10652"/>
                <a:gd name="T20" fmla="*/ 2147483646 w 10944"/>
                <a:gd name="T21" fmla="*/ 2147483646 h 10652"/>
                <a:gd name="T22" fmla="*/ 2147483646 w 10944"/>
                <a:gd name="T23" fmla="*/ 1997793352 h 10652"/>
                <a:gd name="T24" fmla="*/ 2147483646 w 10944"/>
                <a:gd name="T25" fmla="*/ 1101535252 h 10652"/>
                <a:gd name="T26" fmla="*/ 2147483646 w 10944"/>
                <a:gd name="T27" fmla="*/ 422176360 h 10652"/>
                <a:gd name="T28" fmla="*/ 2147483646 w 10944"/>
                <a:gd name="T29" fmla="*/ 2348995 h 10652"/>
                <a:gd name="T30" fmla="*/ 2147483646 w 10944"/>
                <a:gd name="T31" fmla="*/ 558986835 h 10652"/>
                <a:gd name="T32" fmla="*/ 2147483646 w 10944"/>
                <a:gd name="T33" fmla="*/ 620348125 h 10652"/>
                <a:gd name="T34" fmla="*/ 2147483646 w 10944"/>
                <a:gd name="T35" fmla="*/ 1351552467 h 10652"/>
                <a:gd name="T36" fmla="*/ 2147483646 w 10944"/>
                <a:gd name="T37" fmla="*/ 2147483646 h 10652"/>
                <a:gd name="T38" fmla="*/ 2147483646 w 10944"/>
                <a:gd name="T39" fmla="*/ 2147483646 h 10652"/>
                <a:gd name="T40" fmla="*/ 2147483646 w 10944"/>
                <a:gd name="T41" fmla="*/ 2147483646 h 10652"/>
                <a:gd name="T42" fmla="*/ 2147483646 w 10944"/>
                <a:gd name="T43" fmla="*/ 2147483646 h 10652"/>
                <a:gd name="T44" fmla="*/ 2147483646 w 10944"/>
                <a:gd name="T45" fmla="*/ 2147483646 h 10652"/>
                <a:gd name="T46" fmla="*/ 2147483646 w 10944"/>
                <a:gd name="T47" fmla="*/ 2147483646 h 10652"/>
                <a:gd name="T48" fmla="*/ 2147483646 w 10944"/>
                <a:gd name="T49" fmla="*/ 2147483646 h 10652"/>
                <a:gd name="T50" fmla="*/ 2147483646 w 10944"/>
                <a:gd name="T51" fmla="*/ 2147483646 h 10652"/>
                <a:gd name="T52" fmla="*/ 2147483646 w 10944"/>
                <a:gd name="T53" fmla="*/ 2147483646 h 10652"/>
                <a:gd name="T54" fmla="*/ 434246325 w 10944"/>
                <a:gd name="T55" fmla="*/ 2147483646 h 10652"/>
                <a:gd name="T56" fmla="*/ 1801221118 w 10944"/>
                <a:gd name="T57" fmla="*/ 2147483646 h 10652"/>
                <a:gd name="T58" fmla="*/ 2147483646 w 10944"/>
                <a:gd name="T59" fmla="*/ 2147483646 h 10652"/>
                <a:gd name="T60" fmla="*/ 2147483646 w 10944"/>
                <a:gd name="T61" fmla="*/ 2147483646 h 10652"/>
                <a:gd name="T62" fmla="*/ 2147483646 w 10944"/>
                <a:gd name="T63" fmla="*/ 2147483646 h 10652"/>
                <a:gd name="T64" fmla="*/ 2147483646 w 10944"/>
                <a:gd name="T65" fmla="*/ 2147483646 h 10652"/>
                <a:gd name="T66" fmla="*/ 827358637 w 10944"/>
                <a:gd name="T67" fmla="*/ 2147483646 h 10652"/>
                <a:gd name="T68" fmla="*/ 1202504557 w 10944"/>
                <a:gd name="T69" fmla="*/ 2147483646 h 10652"/>
                <a:gd name="T70" fmla="*/ 2147483646 w 10944"/>
                <a:gd name="T71" fmla="*/ 2147483646 h 10652"/>
                <a:gd name="T72" fmla="*/ 2147483646 w 10944"/>
                <a:gd name="T73" fmla="*/ 2147483646 h 10652"/>
                <a:gd name="T74" fmla="*/ 2147483646 w 10944"/>
                <a:gd name="T75" fmla="*/ 2147483646 h 1065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944" h="10652">
                  <a:moveTo>
                    <a:pt x="7267" y="10169"/>
                  </a:moveTo>
                  <a:cubicBezTo>
                    <a:pt x="7552" y="10018"/>
                    <a:pt x="8071" y="10028"/>
                    <a:pt x="8061" y="9685"/>
                  </a:cubicBezTo>
                  <a:cubicBezTo>
                    <a:pt x="8051" y="9342"/>
                    <a:pt x="7322" y="8474"/>
                    <a:pt x="7207" y="8110"/>
                  </a:cubicBezTo>
                  <a:cubicBezTo>
                    <a:pt x="7092" y="7746"/>
                    <a:pt x="7292" y="7666"/>
                    <a:pt x="7371" y="7500"/>
                  </a:cubicBezTo>
                  <a:cubicBezTo>
                    <a:pt x="7450" y="7334"/>
                    <a:pt x="7495" y="7193"/>
                    <a:pt x="7679" y="7116"/>
                  </a:cubicBezTo>
                  <a:cubicBezTo>
                    <a:pt x="7863" y="7039"/>
                    <a:pt x="8176" y="7379"/>
                    <a:pt x="8474" y="7039"/>
                  </a:cubicBezTo>
                  <a:cubicBezTo>
                    <a:pt x="8772" y="6699"/>
                    <a:pt x="9211" y="5615"/>
                    <a:pt x="9468" y="5078"/>
                  </a:cubicBezTo>
                  <a:cubicBezTo>
                    <a:pt x="9725" y="4541"/>
                    <a:pt x="9869" y="4241"/>
                    <a:pt x="10017" y="3816"/>
                  </a:cubicBezTo>
                  <a:cubicBezTo>
                    <a:pt x="10165" y="3391"/>
                    <a:pt x="10406" y="2817"/>
                    <a:pt x="10355" y="2527"/>
                  </a:cubicBezTo>
                  <a:cubicBezTo>
                    <a:pt x="10304" y="2237"/>
                    <a:pt x="9687" y="2325"/>
                    <a:pt x="9713" y="2075"/>
                  </a:cubicBezTo>
                  <a:cubicBezTo>
                    <a:pt x="9740" y="1811"/>
                    <a:pt x="9649" y="1164"/>
                    <a:pt x="9789" y="1129"/>
                  </a:cubicBezTo>
                  <a:cubicBezTo>
                    <a:pt x="10290" y="1004"/>
                    <a:pt x="10747" y="957"/>
                    <a:pt x="10897" y="847"/>
                  </a:cubicBezTo>
                  <a:cubicBezTo>
                    <a:pt x="11047" y="737"/>
                    <a:pt x="10802" y="578"/>
                    <a:pt x="10692" y="467"/>
                  </a:cubicBezTo>
                  <a:cubicBezTo>
                    <a:pt x="10582" y="356"/>
                    <a:pt x="10409" y="257"/>
                    <a:pt x="10234" y="179"/>
                  </a:cubicBezTo>
                  <a:cubicBezTo>
                    <a:pt x="10060" y="102"/>
                    <a:pt x="9954" y="-9"/>
                    <a:pt x="9646" y="1"/>
                  </a:cubicBezTo>
                  <a:cubicBezTo>
                    <a:pt x="9341" y="11"/>
                    <a:pt x="8705" y="193"/>
                    <a:pt x="8396" y="237"/>
                  </a:cubicBezTo>
                  <a:cubicBezTo>
                    <a:pt x="8087" y="279"/>
                    <a:pt x="8007" y="208"/>
                    <a:pt x="7788" y="263"/>
                  </a:cubicBezTo>
                  <a:cubicBezTo>
                    <a:pt x="7570" y="320"/>
                    <a:pt x="7301" y="573"/>
                    <a:pt x="7086" y="573"/>
                  </a:cubicBezTo>
                  <a:cubicBezTo>
                    <a:pt x="7035" y="922"/>
                    <a:pt x="6959" y="1372"/>
                    <a:pt x="6933" y="1623"/>
                  </a:cubicBezTo>
                  <a:cubicBezTo>
                    <a:pt x="6907" y="1873"/>
                    <a:pt x="6933" y="1924"/>
                    <a:pt x="6933" y="2075"/>
                  </a:cubicBezTo>
                  <a:cubicBezTo>
                    <a:pt x="6861" y="2150"/>
                    <a:pt x="6794" y="2133"/>
                    <a:pt x="6718" y="2301"/>
                  </a:cubicBezTo>
                  <a:cubicBezTo>
                    <a:pt x="6642" y="2469"/>
                    <a:pt x="6556" y="2823"/>
                    <a:pt x="6475" y="3084"/>
                  </a:cubicBezTo>
                  <a:cubicBezTo>
                    <a:pt x="6475" y="3084"/>
                    <a:pt x="5537" y="3490"/>
                    <a:pt x="5221" y="3661"/>
                  </a:cubicBezTo>
                  <a:cubicBezTo>
                    <a:pt x="4905" y="3832"/>
                    <a:pt x="4793" y="3888"/>
                    <a:pt x="4580" y="4113"/>
                  </a:cubicBezTo>
                  <a:cubicBezTo>
                    <a:pt x="4366" y="4338"/>
                    <a:pt x="3937" y="5012"/>
                    <a:pt x="3937" y="5012"/>
                  </a:cubicBezTo>
                  <a:cubicBezTo>
                    <a:pt x="3937" y="5012"/>
                    <a:pt x="3074" y="5037"/>
                    <a:pt x="2655" y="5245"/>
                  </a:cubicBezTo>
                  <a:cubicBezTo>
                    <a:pt x="2236" y="5453"/>
                    <a:pt x="1833" y="6101"/>
                    <a:pt x="1419" y="6260"/>
                  </a:cubicBezTo>
                  <a:cubicBezTo>
                    <a:pt x="1005" y="6419"/>
                    <a:pt x="289" y="6073"/>
                    <a:pt x="169" y="6198"/>
                  </a:cubicBezTo>
                  <a:cubicBezTo>
                    <a:pt x="49" y="6323"/>
                    <a:pt x="507" y="6820"/>
                    <a:pt x="701" y="7008"/>
                  </a:cubicBezTo>
                  <a:cubicBezTo>
                    <a:pt x="895" y="7196"/>
                    <a:pt x="1223" y="7217"/>
                    <a:pt x="1331" y="7324"/>
                  </a:cubicBezTo>
                  <a:cubicBezTo>
                    <a:pt x="1439" y="7431"/>
                    <a:pt x="1341" y="7543"/>
                    <a:pt x="1348" y="7649"/>
                  </a:cubicBezTo>
                  <a:cubicBezTo>
                    <a:pt x="1355" y="7755"/>
                    <a:pt x="1428" y="7881"/>
                    <a:pt x="1372" y="7962"/>
                  </a:cubicBezTo>
                  <a:cubicBezTo>
                    <a:pt x="1316" y="8043"/>
                    <a:pt x="1188" y="8009"/>
                    <a:pt x="1013" y="8134"/>
                  </a:cubicBezTo>
                  <a:cubicBezTo>
                    <a:pt x="838" y="8259"/>
                    <a:pt x="295" y="8195"/>
                    <a:pt x="322" y="8711"/>
                  </a:cubicBezTo>
                  <a:cubicBezTo>
                    <a:pt x="331" y="8882"/>
                    <a:pt x="-498" y="8858"/>
                    <a:pt x="468" y="9181"/>
                  </a:cubicBezTo>
                  <a:cubicBezTo>
                    <a:pt x="1434" y="9504"/>
                    <a:pt x="5678" y="9982"/>
                    <a:pt x="6120" y="10652"/>
                  </a:cubicBezTo>
                  <a:lnTo>
                    <a:pt x="6381" y="10504"/>
                  </a:lnTo>
                  <a:lnTo>
                    <a:pt x="7267" y="1016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1" name="Freeform 296"/>
            <p:cNvSpPr>
              <a:spLocks/>
            </p:cNvSpPr>
            <p:nvPr/>
          </p:nvSpPr>
          <p:spPr bwMode="auto">
            <a:xfrm>
              <a:off x="6264275" y="3657600"/>
              <a:ext cx="730250" cy="890588"/>
            </a:xfrm>
            <a:custGeom>
              <a:avLst/>
              <a:gdLst>
                <a:gd name="T0" fmla="*/ 43475790 w 10736"/>
                <a:gd name="T1" fmla="*/ 36857519 h 10000"/>
                <a:gd name="T2" fmla="*/ 44151285 w 10736"/>
                <a:gd name="T3" fmla="*/ 41259517 h 10000"/>
                <a:gd name="T4" fmla="*/ 49670740 w 10736"/>
                <a:gd name="T5" fmla="*/ 32122440 h 10000"/>
                <a:gd name="T6" fmla="*/ 49009121 w 10736"/>
                <a:gd name="T7" fmla="*/ 26808391 h 10000"/>
                <a:gd name="T8" fmla="*/ 46520040 w 10736"/>
                <a:gd name="T9" fmla="*/ 22128796 h 10000"/>
                <a:gd name="T10" fmla="*/ 41986042 w 10736"/>
                <a:gd name="T11" fmla="*/ 20145902 h 10000"/>
                <a:gd name="T12" fmla="*/ 40681305 w 10736"/>
                <a:gd name="T13" fmla="*/ 25642433 h 10000"/>
                <a:gd name="T14" fmla="*/ 39034298 w 10736"/>
                <a:gd name="T15" fmla="*/ 27434920 h 10000"/>
                <a:gd name="T16" fmla="*/ 38224602 w 10736"/>
                <a:gd name="T17" fmla="*/ 24976184 h 10000"/>
                <a:gd name="T18" fmla="*/ 33561028 w 10736"/>
                <a:gd name="T19" fmla="*/ 24999963 h 10000"/>
                <a:gd name="T20" fmla="*/ 31497609 w 10736"/>
                <a:gd name="T21" fmla="*/ 27506345 h 10000"/>
                <a:gd name="T22" fmla="*/ 28397787 w 10736"/>
                <a:gd name="T23" fmla="*/ 26673556 h 10000"/>
                <a:gd name="T24" fmla="*/ 19616626 w 10736"/>
                <a:gd name="T25" fmla="*/ 21668808 h 10000"/>
                <a:gd name="T26" fmla="*/ 18584917 w 10736"/>
                <a:gd name="T27" fmla="*/ 14998393 h 10000"/>
                <a:gd name="T28" fmla="*/ 18584917 w 10736"/>
                <a:gd name="T29" fmla="*/ 9168782 h 10000"/>
                <a:gd name="T30" fmla="*/ 19584249 w 10736"/>
                <a:gd name="T31" fmla="*/ 4766783 h 10000"/>
                <a:gd name="T32" fmla="*/ 16521430 w 10736"/>
                <a:gd name="T33" fmla="*/ 0 h 10000"/>
                <a:gd name="T34" fmla="*/ 14971553 w 10736"/>
                <a:gd name="T35" fmla="*/ 832789 h 10000"/>
                <a:gd name="T36" fmla="*/ 9808313 w 10736"/>
                <a:gd name="T37" fmla="*/ 3331244 h 10000"/>
                <a:gd name="T38" fmla="*/ 11358190 w 10736"/>
                <a:gd name="T39" fmla="*/ 9168782 h 10000"/>
                <a:gd name="T40" fmla="*/ 9294771 w 10736"/>
                <a:gd name="T41" fmla="*/ 16671985 h 10000"/>
                <a:gd name="T42" fmla="*/ 4131531 w 10736"/>
                <a:gd name="T43" fmla="*/ 24167174 h 10000"/>
                <a:gd name="T44" fmla="*/ 3613364 w 10736"/>
                <a:gd name="T45" fmla="*/ 30004711 h 10000"/>
                <a:gd name="T46" fmla="*/ 3099821 w 10736"/>
                <a:gd name="T47" fmla="*/ 35001533 h 10000"/>
                <a:gd name="T48" fmla="*/ 0 w 10736"/>
                <a:gd name="T49" fmla="*/ 36667200 h 10000"/>
                <a:gd name="T50" fmla="*/ 3613364 w 10736"/>
                <a:gd name="T51" fmla="*/ 44170315 h 10000"/>
                <a:gd name="T52" fmla="*/ 7740201 w 10736"/>
                <a:gd name="T53" fmla="*/ 56670341 h 10000"/>
                <a:gd name="T54" fmla="*/ 11871732 w 10736"/>
                <a:gd name="T55" fmla="*/ 70978706 h 10000"/>
                <a:gd name="T56" fmla="*/ 14971553 w 10736"/>
                <a:gd name="T57" fmla="*/ 79314699 h 10000"/>
                <a:gd name="T58" fmla="*/ 18584917 w 10736"/>
                <a:gd name="T59" fmla="*/ 72644373 h 10000"/>
                <a:gd name="T60" fmla="*/ 19616626 w 10736"/>
                <a:gd name="T61" fmla="*/ 63483517 h 10000"/>
                <a:gd name="T62" fmla="*/ 23748157 w 10736"/>
                <a:gd name="T63" fmla="*/ 53339096 h 10000"/>
                <a:gd name="T64" fmla="*/ 30715733 w 10736"/>
                <a:gd name="T65" fmla="*/ 46597345 h 10000"/>
                <a:gd name="T66" fmla="*/ 37299342 w 10736"/>
                <a:gd name="T67" fmla="*/ 42084380 h 10000"/>
                <a:gd name="T68" fmla="*/ 36799675 w 10736"/>
                <a:gd name="T69" fmla="*/ 34842920 h 10000"/>
                <a:gd name="T70" fmla="*/ 38913972 w 10736"/>
                <a:gd name="T71" fmla="*/ 33534290 h 100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0736" h="10000">
                  <a:moveTo>
                    <a:pt x="8784" y="4472"/>
                  </a:moveTo>
                  <a:cubicBezTo>
                    <a:pt x="8948" y="4542"/>
                    <a:pt x="9262" y="4499"/>
                    <a:pt x="9397" y="4647"/>
                  </a:cubicBezTo>
                  <a:cubicBezTo>
                    <a:pt x="9282" y="4891"/>
                    <a:pt x="9246" y="4846"/>
                    <a:pt x="9150" y="5059"/>
                  </a:cubicBezTo>
                  <a:cubicBezTo>
                    <a:pt x="9278" y="5100"/>
                    <a:pt x="9553" y="5244"/>
                    <a:pt x="9543" y="5202"/>
                  </a:cubicBezTo>
                  <a:cubicBezTo>
                    <a:pt x="9555" y="5140"/>
                    <a:pt x="9941" y="4675"/>
                    <a:pt x="9949" y="4570"/>
                  </a:cubicBezTo>
                  <a:cubicBezTo>
                    <a:pt x="10062" y="4506"/>
                    <a:pt x="10576" y="4087"/>
                    <a:pt x="10736" y="4050"/>
                  </a:cubicBezTo>
                  <a:lnTo>
                    <a:pt x="10429" y="3991"/>
                  </a:lnTo>
                  <a:cubicBezTo>
                    <a:pt x="10556" y="3858"/>
                    <a:pt x="10557" y="3689"/>
                    <a:pt x="10593" y="3380"/>
                  </a:cubicBezTo>
                  <a:cubicBezTo>
                    <a:pt x="10678" y="3109"/>
                    <a:pt x="10563" y="3146"/>
                    <a:pt x="10508" y="3001"/>
                  </a:cubicBezTo>
                  <a:cubicBezTo>
                    <a:pt x="10453" y="2856"/>
                    <a:pt x="10430" y="2809"/>
                    <a:pt x="10055" y="2790"/>
                  </a:cubicBezTo>
                  <a:cubicBezTo>
                    <a:pt x="9757" y="2713"/>
                    <a:pt x="9789" y="2667"/>
                    <a:pt x="9600" y="2544"/>
                  </a:cubicBezTo>
                  <a:lnTo>
                    <a:pt x="9075" y="2540"/>
                  </a:lnTo>
                  <a:cubicBezTo>
                    <a:pt x="8904" y="2631"/>
                    <a:pt x="8281" y="3056"/>
                    <a:pt x="8247" y="3163"/>
                  </a:cubicBezTo>
                  <a:cubicBezTo>
                    <a:pt x="8213" y="3270"/>
                    <a:pt x="8677" y="3148"/>
                    <a:pt x="8793" y="3233"/>
                  </a:cubicBezTo>
                  <a:cubicBezTo>
                    <a:pt x="8909" y="3318"/>
                    <a:pt x="8879" y="3366"/>
                    <a:pt x="8859" y="3438"/>
                  </a:cubicBezTo>
                  <a:lnTo>
                    <a:pt x="8437" y="3459"/>
                  </a:lnTo>
                  <a:cubicBezTo>
                    <a:pt x="8303" y="3436"/>
                    <a:pt x="8184" y="3409"/>
                    <a:pt x="8149" y="3340"/>
                  </a:cubicBezTo>
                  <a:lnTo>
                    <a:pt x="8262" y="3149"/>
                  </a:lnTo>
                  <a:lnTo>
                    <a:pt x="7715" y="3110"/>
                  </a:lnTo>
                  <a:lnTo>
                    <a:pt x="7254" y="3152"/>
                  </a:lnTo>
                  <a:lnTo>
                    <a:pt x="7031" y="3152"/>
                  </a:lnTo>
                  <a:lnTo>
                    <a:pt x="6808" y="3468"/>
                  </a:lnTo>
                  <a:lnTo>
                    <a:pt x="6584" y="3468"/>
                  </a:lnTo>
                  <a:lnTo>
                    <a:pt x="6138" y="3363"/>
                  </a:lnTo>
                  <a:lnTo>
                    <a:pt x="5357" y="3257"/>
                  </a:lnTo>
                  <a:lnTo>
                    <a:pt x="4240" y="2732"/>
                  </a:lnTo>
                  <a:lnTo>
                    <a:pt x="4575" y="2102"/>
                  </a:lnTo>
                  <a:lnTo>
                    <a:pt x="4017" y="1891"/>
                  </a:lnTo>
                  <a:lnTo>
                    <a:pt x="3794" y="1471"/>
                  </a:lnTo>
                  <a:lnTo>
                    <a:pt x="4017" y="1156"/>
                  </a:lnTo>
                  <a:cubicBezTo>
                    <a:pt x="3980" y="1051"/>
                    <a:pt x="4011" y="999"/>
                    <a:pt x="3974" y="894"/>
                  </a:cubicBezTo>
                  <a:lnTo>
                    <a:pt x="4233" y="601"/>
                  </a:lnTo>
                  <a:cubicBezTo>
                    <a:pt x="4235" y="401"/>
                    <a:pt x="4238" y="200"/>
                    <a:pt x="4240" y="0"/>
                  </a:cubicBezTo>
                  <a:lnTo>
                    <a:pt x="3571" y="0"/>
                  </a:lnTo>
                  <a:lnTo>
                    <a:pt x="3125" y="0"/>
                  </a:lnTo>
                  <a:lnTo>
                    <a:pt x="3236" y="105"/>
                  </a:lnTo>
                  <a:lnTo>
                    <a:pt x="3348" y="210"/>
                  </a:lnTo>
                  <a:lnTo>
                    <a:pt x="2120" y="420"/>
                  </a:lnTo>
                  <a:lnTo>
                    <a:pt x="2120" y="946"/>
                  </a:lnTo>
                  <a:lnTo>
                    <a:pt x="2455" y="1156"/>
                  </a:lnTo>
                  <a:cubicBezTo>
                    <a:pt x="2381" y="1331"/>
                    <a:pt x="2306" y="1506"/>
                    <a:pt x="2232" y="1681"/>
                  </a:cubicBezTo>
                  <a:lnTo>
                    <a:pt x="2009" y="2102"/>
                  </a:lnTo>
                  <a:lnTo>
                    <a:pt x="1339" y="3047"/>
                  </a:lnTo>
                  <a:lnTo>
                    <a:pt x="893" y="3047"/>
                  </a:lnTo>
                  <a:lnTo>
                    <a:pt x="557" y="3363"/>
                  </a:lnTo>
                  <a:lnTo>
                    <a:pt x="781" y="3783"/>
                  </a:lnTo>
                  <a:lnTo>
                    <a:pt x="1116" y="4203"/>
                  </a:lnTo>
                  <a:lnTo>
                    <a:pt x="670" y="4413"/>
                  </a:lnTo>
                  <a:lnTo>
                    <a:pt x="223" y="4518"/>
                  </a:lnTo>
                  <a:lnTo>
                    <a:pt x="0" y="4623"/>
                  </a:lnTo>
                  <a:lnTo>
                    <a:pt x="446" y="5149"/>
                  </a:lnTo>
                  <a:lnTo>
                    <a:pt x="781" y="5569"/>
                  </a:lnTo>
                  <a:lnTo>
                    <a:pt x="1450" y="5149"/>
                  </a:lnTo>
                  <a:cubicBezTo>
                    <a:pt x="1524" y="5814"/>
                    <a:pt x="1599" y="6480"/>
                    <a:pt x="1673" y="7145"/>
                  </a:cubicBezTo>
                  <a:lnTo>
                    <a:pt x="2009" y="8004"/>
                  </a:lnTo>
                  <a:lnTo>
                    <a:pt x="2566" y="8949"/>
                  </a:lnTo>
                  <a:lnTo>
                    <a:pt x="2901" y="9475"/>
                  </a:lnTo>
                  <a:lnTo>
                    <a:pt x="3236" y="10000"/>
                  </a:lnTo>
                  <a:lnTo>
                    <a:pt x="3571" y="9685"/>
                  </a:lnTo>
                  <a:lnTo>
                    <a:pt x="4017" y="9159"/>
                  </a:lnTo>
                  <a:lnTo>
                    <a:pt x="4128" y="8739"/>
                  </a:lnTo>
                  <a:cubicBezTo>
                    <a:pt x="4165" y="8494"/>
                    <a:pt x="4203" y="8249"/>
                    <a:pt x="4240" y="8004"/>
                  </a:cubicBezTo>
                  <a:cubicBezTo>
                    <a:pt x="4277" y="7788"/>
                    <a:pt x="4315" y="7572"/>
                    <a:pt x="4352" y="7356"/>
                  </a:cubicBezTo>
                  <a:lnTo>
                    <a:pt x="5133" y="6725"/>
                  </a:lnTo>
                  <a:lnTo>
                    <a:pt x="5915" y="6200"/>
                  </a:lnTo>
                  <a:lnTo>
                    <a:pt x="6639" y="5875"/>
                  </a:lnTo>
                  <a:cubicBezTo>
                    <a:pt x="6658" y="5668"/>
                    <a:pt x="7156" y="5557"/>
                    <a:pt x="7176" y="5350"/>
                  </a:cubicBezTo>
                  <a:cubicBezTo>
                    <a:pt x="7217" y="5258"/>
                    <a:pt x="8021" y="5398"/>
                    <a:pt x="8062" y="5306"/>
                  </a:cubicBezTo>
                  <a:cubicBezTo>
                    <a:pt x="7988" y="5026"/>
                    <a:pt x="7935" y="4864"/>
                    <a:pt x="7861" y="4584"/>
                  </a:cubicBezTo>
                  <a:cubicBezTo>
                    <a:pt x="7833" y="4487"/>
                    <a:pt x="7982" y="4490"/>
                    <a:pt x="7954" y="4393"/>
                  </a:cubicBezTo>
                  <a:cubicBezTo>
                    <a:pt x="7982" y="4385"/>
                    <a:pt x="8059" y="4243"/>
                    <a:pt x="8087" y="4235"/>
                  </a:cubicBezTo>
                  <a:cubicBezTo>
                    <a:pt x="8120" y="4206"/>
                    <a:pt x="8344" y="4234"/>
                    <a:pt x="8411" y="4228"/>
                  </a:cubicBezTo>
                  <a:cubicBezTo>
                    <a:pt x="8478" y="4222"/>
                    <a:pt x="8620" y="4402"/>
                    <a:pt x="8784" y="4472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2" name="Freeform 297"/>
            <p:cNvSpPr>
              <a:spLocks/>
            </p:cNvSpPr>
            <p:nvPr/>
          </p:nvSpPr>
          <p:spPr bwMode="auto">
            <a:xfrm>
              <a:off x="6002338" y="3625850"/>
              <a:ext cx="354012" cy="274638"/>
            </a:xfrm>
            <a:custGeom>
              <a:avLst/>
              <a:gdLst>
                <a:gd name="T0" fmla="*/ 2147483646 w 10348"/>
                <a:gd name="T1" fmla="*/ 127370832 h 11017"/>
                <a:gd name="T2" fmla="*/ 2147483646 w 10348"/>
                <a:gd name="T3" fmla="*/ 455278234 h 11017"/>
                <a:gd name="T4" fmla="*/ 2147483646 w 10348"/>
                <a:gd name="T5" fmla="*/ 455278234 h 11017"/>
                <a:gd name="T6" fmla="*/ 2147483646 w 10348"/>
                <a:gd name="T7" fmla="*/ 113815526 h 11017"/>
                <a:gd name="T8" fmla="*/ 2147483646 w 10348"/>
                <a:gd name="T9" fmla="*/ 0 h 11017"/>
                <a:gd name="T10" fmla="*/ 2147483646 w 10348"/>
                <a:gd name="T11" fmla="*/ 341462085 h 11017"/>
                <a:gd name="T12" fmla="*/ 2147483646 w 10348"/>
                <a:gd name="T13" fmla="*/ 569480901 h 11017"/>
                <a:gd name="T14" fmla="*/ 2147483646 w 10348"/>
                <a:gd name="T15" fmla="*/ 449081292 h 11017"/>
                <a:gd name="T16" fmla="*/ 2147483646 w 10348"/>
                <a:gd name="T17" fmla="*/ 455278234 h 11017"/>
                <a:gd name="T18" fmla="*/ 2147483646 w 10348"/>
                <a:gd name="T19" fmla="*/ 455278234 h 11017"/>
                <a:gd name="T20" fmla="*/ 2147483646 w 10348"/>
                <a:gd name="T21" fmla="*/ 341462085 h 11017"/>
                <a:gd name="T22" fmla="*/ 2147483646 w 10348"/>
                <a:gd name="T23" fmla="*/ 910942986 h 11017"/>
                <a:gd name="T24" fmla="*/ 2147483646 w 10348"/>
                <a:gd name="T25" fmla="*/ 1138590192 h 11017"/>
                <a:gd name="T26" fmla="*/ 2147483646 w 10348"/>
                <a:gd name="T27" fmla="*/ 1366221220 h 11017"/>
                <a:gd name="T28" fmla="*/ 1666989379 w 10348"/>
                <a:gd name="T29" fmla="*/ 1252405693 h 11017"/>
                <a:gd name="T30" fmla="*/ 785608426 w 10348"/>
                <a:gd name="T31" fmla="*/ 1101813130 h 11017"/>
                <a:gd name="T32" fmla="*/ 487236657 w 10348"/>
                <a:gd name="T33" fmla="*/ 1821886594 h 11017"/>
                <a:gd name="T34" fmla="*/ 476265638 w 10348"/>
                <a:gd name="T35" fmla="*/ 2147483646 h 11017"/>
                <a:gd name="T36" fmla="*/ 0 w 10348"/>
                <a:gd name="T37" fmla="*/ 2147483646 h 11017"/>
                <a:gd name="T38" fmla="*/ 1094910263 w 10348"/>
                <a:gd name="T39" fmla="*/ 2147483646 h 11017"/>
                <a:gd name="T40" fmla="*/ 1071648001 w 10348"/>
                <a:gd name="T41" fmla="*/ 2147483646 h 11017"/>
                <a:gd name="T42" fmla="*/ 645991505 w 10348"/>
                <a:gd name="T43" fmla="*/ 2147483646 h 11017"/>
                <a:gd name="T44" fmla="*/ 1868186495 w 10348"/>
                <a:gd name="T45" fmla="*/ 2147483646 h 11017"/>
                <a:gd name="T46" fmla="*/ 2147483646 w 10348"/>
                <a:gd name="T47" fmla="*/ 2147483646 h 11017"/>
                <a:gd name="T48" fmla="*/ 2147483646 w 10348"/>
                <a:gd name="T49" fmla="*/ 2147483646 h 11017"/>
                <a:gd name="T50" fmla="*/ 2147483646 w 10348"/>
                <a:gd name="T51" fmla="*/ 2147483646 h 11017"/>
                <a:gd name="T52" fmla="*/ 2147483646 w 10348"/>
                <a:gd name="T53" fmla="*/ 2147483646 h 11017"/>
                <a:gd name="T54" fmla="*/ 2147483646 w 10348"/>
                <a:gd name="T55" fmla="*/ 2147483646 h 11017"/>
                <a:gd name="T56" fmla="*/ 2147483646 w 10348"/>
                <a:gd name="T57" fmla="*/ 2147483646 h 11017"/>
                <a:gd name="T58" fmla="*/ 2147483646 w 10348"/>
                <a:gd name="T59" fmla="*/ 2147483646 h 11017"/>
                <a:gd name="T60" fmla="*/ 2147483646 w 10348"/>
                <a:gd name="T61" fmla="*/ 2147483646 h 11017"/>
                <a:gd name="T62" fmla="*/ 2147483646 w 10348"/>
                <a:gd name="T63" fmla="*/ 2147483646 h 11017"/>
                <a:gd name="T64" fmla="*/ 2147483646 w 10348"/>
                <a:gd name="T65" fmla="*/ 1910544014 h 11017"/>
                <a:gd name="T66" fmla="*/ 2147483646 w 10348"/>
                <a:gd name="T67" fmla="*/ 1644586688 h 11017"/>
                <a:gd name="T68" fmla="*/ 2147483646 w 10348"/>
                <a:gd name="T69" fmla="*/ 1240012457 h 11017"/>
                <a:gd name="T70" fmla="*/ 2147483646 w 10348"/>
                <a:gd name="T71" fmla="*/ 797127484 h 11017"/>
                <a:gd name="T72" fmla="*/ 2147483646 w 10348"/>
                <a:gd name="T73" fmla="*/ 683311958 h 11017"/>
                <a:gd name="T74" fmla="*/ 2147483646 w 10348"/>
                <a:gd name="T75" fmla="*/ 341462085 h 11017"/>
                <a:gd name="T76" fmla="*/ 2147483646 w 10348"/>
                <a:gd name="T77" fmla="*/ 127370832 h 1101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348" h="11017">
                  <a:moveTo>
                    <a:pt x="9574" y="329"/>
                  </a:moveTo>
                  <a:cubicBezTo>
                    <a:pt x="9252" y="611"/>
                    <a:pt x="8879" y="1035"/>
                    <a:pt x="8609" y="1176"/>
                  </a:cubicBezTo>
                  <a:cubicBezTo>
                    <a:pt x="8340" y="1317"/>
                    <a:pt x="8174" y="1176"/>
                    <a:pt x="7957" y="1176"/>
                  </a:cubicBezTo>
                  <a:cubicBezTo>
                    <a:pt x="7884" y="882"/>
                    <a:pt x="7812" y="588"/>
                    <a:pt x="7739" y="294"/>
                  </a:cubicBezTo>
                  <a:lnTo>
                    <a:pt x="7522" y="0"/>
                  </a:lnTo>
                  <a:lnTo>
                    <a:pt x="6870" y="882"/>
                  </a:lnTo>
                  <a:cubicBezTo>
                    <a:pt x="6725" y="1078"/>
                    <a:pt x="6646" y="1425"/>
                    <a:pt x="6435" y="1471"/>
                  </a:cubicBezTo>
                  <a:cubicBezTo>
                    <a:pt x="6224" y="1517"/>
                    <a:pt x="5881" y="1264"/>
                    <a:pt x="5604" y="1160"/>
                  </a:cubicBezTo>
                  <a:cubicBezTo>
                    <a:pt x="5446" y="1165"/>
                    <a:pt x="5319" y="1173"/>
                    <a:pt x="5131" y="1176"/>
                  </a:cubicBezTo>
                  <a:cubicBezTo>
                    <a:pt x="4943" y="1179"/>
                    <a:pt x="4696" y="1176"/>
                    <a:pt x="4478" y="1176"/>
                  </a:cubicBezTo>
                  <a:lnTo>
                    <a:pt x="3609" y="882"/>
                  </a:lnTo>
                  <a:cubicBezTo>
                    <a:pt x="3536" y="1372"/>
                    <a:pt x="3464" y="1863"/>
                    <a:pt x="3391" y="2353"/>
                  </a:cubicBezTo>
                  <a:lnTo>
                    <a:pt x="2305" y="2941"/>
                  </a:lnTo>
                  <a:lnTo>
                    <a:pt x="1870" y="3529"/>
                  </a:lnTo>
                  <a:lnTo>
                    <a:pt x="1218" y="3235"/>
                  </a:lnTo>
                  <a:lnTo>
                    <a:pt x="574" y="2846"/>
                  </a:lnTo>
                  <a:cubicBezTo>
                    <a:pt x="501" y="3434"/>
                    <a:pt x="429" y="4118"/>
                    <a:pt x="356" y="4706"/>
                  </a:cubicBezTo>
                  <a:cubicBezTo>
                    <a:pt x="284" y="5098"/>
                    <a:pt x="420" y="5490"/>
                    <a:pt x="348" y="5882"/>
                  </a:cubicBezTo>
                  <a:cubicBezTo>
                    <a:pt x="278" y="6404"/>
                    <a:pt x="70" y="7212"/>
                    <a:pt x="0" y="7734"/>
                  </a:cubicBezTo>
                  <a:cubicBezTo>
                    <a:pt x="290" y="7930"/>
                    <a:pt x="510" y="8221"/>
                    <a:pt x="800" y="8417"/>
                  </a:cubicBezTo>
                  <a:cubicBezTo>
                    <a:pt x="365" y="10182"/>
                    <a:pt x="838" y="9339"/>
                    <a:pt x="783" y="9706"/>
                  </a:cubicBezTo>
                  <a:cubicBezTo>
                    <a:pt x="728" y="10073"/>
                    <a:pt x="375" y="10425"/>
                    <a:pt x="472" y="10621"/>
                  </a:cubicBezTo>
                  <a:cubicBezTo>
                    <a:pt x="569" y="10817"/>
                    <a:pt x="1142" y="10837"/>
                    <a:pt x="1365" y="10882"/>
                  </a:cubicBezTo>
                  <a:cubicBezTo>
                    <a:pt x="1588" y="10927"/>
                    <a:pt x="1663" y="10844"/>
                    <a:pt x="1808" y="10893"/>
                  </a:cubicBezTo>
                  <a:cubicBezTo>
                    <a:pt x="1953" y="10942"/>
                    <a:pt x="2528" y="11085"/>
                    <a:pt x="3024" y="10980"/>
                  </a:cubicBezTo>
                  <a:cubicBezTo>
                    <a:pt x="3520" y="10875"/>
                    <a:pt x="4444" y="10604"/>
                    <a:pt x="4782" y="10261"/>
                  </a:cubicBezTo>
                  <a:cubicBezTo>
                    <a:pt x="5120" y="9918"/>
                    <a:pt x="4865" y="9199"/>
                    <a:pt x="5051" y="8921"/>
                  </a:cubicBezTo>
                  <a:cubicBezTo>
                    <a:pt x="5237" y="8643"/>
                    <a:pt x="5530" y="8785"/>
                    <a:pt x="5896" y="8595"/>
                  </a:cubicBezTo>
                  <a:cubicBezTo>
                    <a:pt x="6262" y="8405"/>
                    <a:pt x="7014" y="8083"/>
                    <a:pt x="7247" y="7778"/>
                  </a:cubicBezTo>
                  <a:cubicBezTo>
                    <a:pt x="7481" y="7473"/>
                    <a:pt x="7240" y="6977"/>
                    <a:pt x="7297" y="6764"/>
                  </a:cubicBezTo>
                  <a:cubicBezTo>
                    <a:pt x="7354" y="6552"/>
                    <a:pt x="7475" y="6617"/>
                    <a:pt x="7587" y="6503"/>
                  </a:cubicBezTo>
                  <a:cubicBezTo>
                    <a:pt x="7699" y="6389"/>
                    <a:pt x="7797" y="6339"/>
                    <a:pt x="7969" y="6078"/>
                  </a:cubicBezTo>
                  <a:cubicBezTo>
                    <a:pt x="8141" y="5817"/>
                    <a:pt x="8490" y="5240"/>
                    <a:pt x="8619" y="4935"/>
                  </a:cubicBezTo>
                  <a:cubicBezTo>
                    <a:pt x="8748" y="4630"/>
                    <a:pt x="8651" y="4537"/>
                    <a:pt x="8743" y="4248"/>
                  </a:cubicBezTo>
                  <a:cubicBezTo>
                    <a:pt x="8835" y="3959"/>
                    <a:pt x="9159" y="3568"/>
                    <a:pt x="9173" y="3203"/>
                  </a:cubicBezTo>
                  <a:cubicBezTo>
                    <a:pt x="9187" y="2838"/>
                    <a:pt x="8630" y="2299"/>
                    <a:pt x="8826" y="2059"/>
                  </a:cubicBezTo>
                  <a:cubicBezTo>
                    <a:pt x="9022" y="1819"/>
                    <a:pt x="9841" y="1863"/>
                    <a:pt x="10348" y="1765"/>
                  </a:cubicBezTo>
                  <a:lnTo>
                    <a:pt x="9913" y="882"/>
                  </a:lnTo>
                  <a:lnTo>
                    <a:pt x="9574" y="32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3" name="Freeform 298"/>
            <p:cNvSpPr>
              <a:spLocks/>
            </p:cNvSpPr>
            <p:nvPr/>
          </p:nvSpPr>
          <p:spPr bwMode="auto">
            <a:xfrm>
              <a:off x="6797675" y="4035425"/>
              <a:ext cx="112713" cy="138113"/>
            </a:xfrm>
            <a:custGeom>
              <a:avLst/>
              <a:gdLst>
                <a:gd name="T0" fmla="*/ 2147483646 w 90"/>
                <a:gd name="T1" fmla="*/ 2147483646 h 78"/>
                <a:gd name="T2" fmla="*/ 2147483646 w 90"/>
                <a:gd name="T3" fmla="*/ 2147483646 h 78"/>
                <a:gd name="T4" fmla="*/ 2147483646 w 90"/>
                <a:gd name="T5" fmla="*/ 2147483646 h 78"/>
                <a:gd name="T6" fmla="*/ 2147483646 w 90"/>
                <a:gd name="T7" fmla="*/ 2147483646 h 78"/>
                <a:gd name="T8" fmla="*/ 2147483646 w 90"/>
                <a:gd name="T9" fmla="*/ 0 h 78"/>
                <a:gd name="T10" fmla="*/ 2147483646 w 90"/>
                <a:gd name="T11" fmla="*/ 0 h 78"/>
                <a:gd name="T12" fmla="*/ 2147483646 w 90"/>
                <a:gd name="T13" fmla="*/ 2147483646 h 78"/>
                <a:gd name="T14" fmla="*/ 0 w 90"/>
                <a:gd name="T15" fmla="*/ 2147483646 h 78"/>
                <a:gd name="T16" fmla="*/ 2147483646 w 90"/>
                <a:gd name="T17" fmla="*/ 2147483646 h 78"/>
                <a:gd name="T18" fmla="*/ 2147483646 w 90"/>
                <a:gd name="T19" fmla="*/ 2147483646 h 78"/>
                <a:gd name="T20" fmla="*/ 2147483646 w 90"/>
                <a:gd name="T21" fmla="*/ 2147483646 h 78"/>
                <a:gd name="T22" fmla="*/ 2147483646 w 90"/>
                <a:gd name="T23" fmla="*/ 2147483646 h 78"/>
                <a:gd name="T24" fmla="*/ 2147483646 w 90"/>
                <a:gd name="T25" fmla="*/ 2147483646 h 78"/>
                <a:gd name="T26" fmla="*/ 2147483646 w 90"/>
                <a:gd name="T27" fmla="*/ 2147483646 h 78"/>
                <a:gd name="T28" fmla="*/ 2147483646 w 90"/>
                <a:gd name="T29" fmla="*/ 2147483646 h 7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90" h="78">
                  <a:moveTo>
                    <a:pt x="72" y="42"/>
                  </a:moveTo>
                  <a:lnTo>
                    <a:pt x="78" y="30"/>
                  </a:lnTo>
                  <a:lnTo>
                    <a:pt x="84" y="18"/>
                  </a:lnTo>
                  <a:lnTo>
                    <a:pt x="48" y="12"/>
                  </a:lnTo>
                  <a:lnTo>
                    <a:pt x="30" y="0"/>
                  </a:lnTo>
                  <a:lnTo>
                    <a:pt x="12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6" y="30"/>
                  </a:lnTo>
                  <a:lnTo>
                    <a:pt x="18" y="78"/>
                  </a:lnTo>
                  <a:lnTo>
                    <a:pt x="54" y="72"/>
                  </a:lnTo>
                  <a:lnTo>
                    <a:pt x="78" y="66"/>
                  </a:lnTo>
                  <a:lnTo>
                    <a:pt x="84" y="72"/>
                  </a:lnTo>
                  <a:lnTo>
                    <a:pt x="90" y="48"/>
                  </a:lnTo>
                  <a:lnTo>
                    <a:pt x="72" y="42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4" name="Freeform 331"/>
            <p:cNvSpPr>
              <a:spLocks/>
            </p:cNvSpPr>
            <p:nvPr/>
          </p:nvSpPr>
          <p:spPr bwMode="auto">
            <a:xfrm>
              <a:off x="6554788" y="3852863"/>
              <a:ext cx="214312" cy="120650"/>
            </a:xfrm>
            <a:custGeom>
              <a:avLst/>
              <a:gdLst>
                <a:gd name="T0" fmla="*/ 2147483646 w 10000"/>
                <a:gd name="T1" fmla="*/ 2147483646 h 11631"/>
                <a:gd name="T2" fmla="*/ 2147483646 w 10000"/>
                <a:gd name="T3" fmla="*/ 2094439447 h 11631"/>
                <a:gd name="T4" fmla="*/ 2147483646 w 10000"/>
                <a:gd name="T5" fmla="*/ 545154810 h 11631"/>
                <a:gd name="T6" fmla="*/ 2147483646 w 10000"/>
                <a:gd name="T7" fmla="*/ 0 h 11631"/>
                <a:gd name="T8" fmla="*/ 0 w 10000"/>
                <a:gd name="T9" fmla="*/ 2147483646 h 11631"/>
                <a:gd name="T10" fmla="*/ 2147483646 w 10000"/>
                <a:gd name="T11" fmla="*/ 2147483646 h 11631"/>
                <a:gd name="T12" fmla="*/ 2147483646 w 10000"/>
                <a:gd name="T13" fmla="*/ 2147483646 h 11631"/>
                <a:gd name="T14" fmla="*/ 2147483646 w 10000"/>
                <a:gd name="T15" fmla="*/ 2147483646 h 11631"/>
                <a:gd name="T16" fmla="*/ 2147483646 w 10000"/>
                <a:gd name="T17" fmla="*/ 2147483646 h 11631"/>
                <a:gd name="T18" fmla="*/ 2147483646 w 10000"/>
                <a:gd name="T19" fmla="*/ 2147483646 h 11631"/>
                <a:gd name="T20" fmla="*/ 2147483646 w 10000"/>
                <a:gd name="T21" fmla="*/ 2147483646 h 11631"/>
                <a:gd name="T22" fmla="*/ 2147483646 w 10000"/>
                <a:gd name="T23" fmla="*/ 2147483646 h 11631"/>
                <a:gd name="T24" fmla="*/ 2147483646 w 10000"/>
                <a:gd name="T25" fmla="*/ 2147483646 h 116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000" h="11631">
                  <a:moveTo>
                    <a:pt x="7686" y="5391"/>
                  </a:moveTo>
                  <a:lnTo>
                    <a:pt x="5498" y="4472"/>
                  </a:lnTo>
                  <a:lnTo>
                    <a:pt x="2084" y="1164"/>
                  </a:lnTo>
                  <a:lnTo>
                    <a:pt x="886" y="0"/>
                  </a:lnTo>
                  <a:lnTo>
                    <a:pt x="0" y="4803"/>
                  </a:lnTo>
                  <a:lnTo>
                    <a:pt x="3459" y="9284"/>
                  </a:lnTo>
                  <a:lnTo>
                    <a:pt x="5903" y="10259"/>
                  </a:lnTo>
                  <a:lnTo>
                    <a:pt x="8016" y="11631"/>
                  </a:lnTo>
                  <a:lnTo>
                    <a:pt x="8676" y="8710"/>
                  </a:lnTo>
                  <a:lnTo>
                    <a:pt x="10000" y="8128"/>
                  </a:lnTo>
                  <a:lnTo>
                    <a:pt x="8915" y="6759"/>
                  </a:lnTo>
                  <a:lnTo>
                    <a:pt x="8310" y="6622"/>
                  </a:lnTo>
                  <a:cubicBezTo>
                    <a:pt x="8207" y="6039"/>
                    <a:pt x="7790" y="5973"/>
                    <a:pt x="7686" y="5391"/>
                  </a:cubicBez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5" name="Freeform 447"/>
            <p:cNvSpPr>
              <a:spLocks/>
            </p:cNvSpPr>
            <p:nvPr/>
          </p:nvSpPr>
          <p:spPr bwMode="auto">
            <a:xfrm>
              <a:off x="6902450" y="3989388"/>
              <a:ext cx="269875" cy="488950"/>
            </a:xfrm>
            <a:custGeom>
              <a:avLst/>
              <a:gdLst>
                <a:gd name="T0" fmla="*/ 1293612372 w 12864"/>
                <a:gd name="T1" fmla="*/ 0 h 10000"/>
                <a:gd name="T2" fmla="*/ 1011967180 w 12864"/>
                <a:gd name="T3" fmla="*/ 2147483646 h 10000"/>
                <a:gd name="T4" fmla="*/ 874630155 w 12864"/>
                <a:gd name="T5" fmla="*/ 2147483646 h 10000"/>
                <a:gd name="T6" fmla="*/ 831178203 w 12864"/>
                <a:gd name="T7" fmla="*/ 2147483646 h 10000"/>
                <a:gd name="T8" fmla="*/ 358854491 w 12864"/>
                <a:gd name="T9" fmla="*/ 2147483646 h 10000"/>
                <a:gd name="T10" fmla="*/ 70025639 w 12864"/>
                <a:gd name="T11" fmla="*/ 2147483646 h 10000"/>
                <a:gd name="T12" fmla="*/ 0 w 12864"/>
                <a:gd name="T13" fmla="*/ 2147483646 h 10000"/>
                <a:gd name="T14" fmla="*/ 478343703 w 12864"/>
                <a:gd name="T15" fmla="*/ 2147483646 h 10000"/>
                <a:gd name="T16" fmla="*/ 370876432 w 12864"/>
                <a:gd name="T17" fmla="*/ 2147483646 h 10000"/>
                <a:gd name="T18" fmla="*/ 921572691 w 12864"/>
                <a:gd name="T19" fmla="*/ 2147483646 h 10000"/>
                <a:gd name="T20" fmla="*/ 1237556645 w 12864"/>
                <a:gd name="T21" fmla="*/ 2147483646 h 10000"/>
                <a:gd name="T22" fmla="*/ 1061624411 w 12864"/>
                <a:gd name="T23" fmla="*/ 2147483646 h 10000"/>
                <a:gd name="T24" fmla="*/ 1177817116 w 12864"/>
                <a:gd name="T25" fmla="*/ 2147483646 h 10000"/>
                <a:gd name="T26" fmla="*/ 1296336297 w 12864"/>
                <a:gd name="T27" fmla="*/ 2147483646 h 10000"/>
                <a:gd name="T28" fmla="*/ 1433082236 w 12864"/>
                <a:gd name="T29" fmla="*/ 2147483646 h 10000"/>
                <a:gd name="T30" fmla="*/ 1465667125 w 12864"/>
                <a:gd name="T31" fmla="*/ 2147483646 h 10000"/>
                <a:gd name="T32" fmla="*/ 1747127470 w 12864"/>
                <a:gd name="T33" fmla="*/ 2147483646 h 10000"/>
                <a:gd name="T34" fmla="*/ 1625118103 w 12864"/>
                <a:gd name="T35" fmla="*/ 2147483646 h 10000"/>
                <a:gd name="T36" fmla="*/ 1426296004 w 12864"/>
                <a:gd name="T37" fmla="*/ 2147483646 h 10000"/>
                <a:gd name="T38" fmla="*/ 1525610004 w 12864"/>
                <a:gd name="T39" fmla="*/ 2147483646 h 10000"/>
                <a:gd name="T40" fmla="*/ 1508925419 w 12864"/>
                <a:gd name="T41" fmla="*/ 2147483646 h 10000"/>
                <a:gd name="T42" fmla="*/ 1243955582 w 12864"/>
                <a:gd name="T43" fmla="*/ 2147483646 h 10000"/>
                <a:gd name="T44" fmla="*/ 1376445116 w 12864"/>
                <a:gd name="T45" fmla="*/ 2147483646 h 10000"/>
                <a:gd name="T46" fmla="*/ 1535499106 w 12864"/>
                <a:gd name="T47" fmla="*/ 2147483646 h 10000"/>
                <a:gd name="T48" fmla="*/ 1878647414 w 12864"/>
                <a:gd name="T49" fmla="*/ 2147483646 h 10000"/>
                <a:gd name="T50" fmla="*/ 2003177775 w 12864"/>
                <a:gd name="T51" fmla="*/ 2147483646 h 10000"/>
                <a:gd name="T52" fmla="*/ 2147483646 w 12864"/>
                <a:gd name="T53" fmla="*/ 2147483646 h 10000"/>
                <a:gd name="T54" fmla="*/ 2147483646 w 12864"/>
                <a:gd name="T55" fmla="*/ 2147483646 h 10000"/>
                <a:gd name="T56" fmla="*/ 2147483646 w 12864"/>
                <a:gd name="T57" fmla="*/ 2147483646 h 10000"/>
                <a:gd name="T58" fmla="*/ 2143802098 w 12864"/>
                <a:gd name="T59" fmla="*/ 2147483646 h 10000"/>
                <a:gd name="T60" fmla="*/ 1844502730 w 12864"/>
                <a:gd name="T61" fmla="*/ 2147483646 h 10000"/>
                <a:gd name="T62" fmla="*/ 1508731320 w 12864"/>
                <a:gd name="T63" fmla="*/ 2147483646 h 10000"/>
                <a:gd name="T64" fmla="*/ 1441226277 w 12864"/>
                <a:gd name="T65" fmla="*/ 2147483646 h 10000"/>
                <a:gd name="T66" fmla="*/ 1376445116 w 12864"/>
                <a:gd name="T67" fmla="*/ 2147483646 h 10000"/>
                <a:gd name="T68" fmla="*/ 1525610004 w 12864"/>
                <a:gd name="T69" fmla="*/ 2147483646 h 10000"/>
                <a:gd name="T70" fmla="*/ 1525610004 w 12864"/>
                <a:gd name="T71" fmla="*/ 2147483646 h 10000"/>
                <a:gd name="T72" fmla="*/ 1293612372 w 12864"/>
                <a:gd name="T73" fmla="*/ 0 h 100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12864" h="10000">
                  <a:moveTo>
                    <a:pt x="6669" y="0"/>
                  </a:moveTo>
                  <a:lnTo>
                    <a:pt x="5217" y="627"/>
                  </a:lnTo>
                  <a:lnTo>
                    <a:pt x="4509" y="795"/>
                  </a:lnTo>
                  <a:lnTo>
                    <a:pt x="4285" y="602"/>
                  </a:lnTo>
                  <a:lnTo>
                    <a:pt x="1850" y="1511"/>
                  </a:lnTo>
                  <a:lnTo>
                    <a:pt x="361" y="2700"/>
                  </a:lnTo>
                  <a:lnTo>
                    <a:pt x="0" y="3527"/>
                  </a:lnTo>
                  <a:lnTo>
                    <a:pt x="2466" y="5401"/>
                  </a:lnTo>
                  <a:lnTo>
                    <a:pt x="1912" y="6416"/>
                  </a:lnTo>
                  <a:cubicBezTo>
                    <a:pt x="2658" y="6304"/>
                    <a:pt x="4006" y="6725"/>
                    <a:pt x="4751" y="6612"/>
                  </a:cubicBezTo>
                  <a:lnTo>
                    <a:pt x="6380" y="6578"/>
                  </a:lnTo>
                  <a:lnTo>
                    <a:pt x="5473" y="5791"/>
                  </a:lnTo>
                  <a:lnTo>
                    <a:pt x="6072" y="6005"/>
                  </a:lnTo>
                  <a:lnTo>
                    <a:pt x="6683" y="7153"/>
                  </a:lnTo>
                  <a:lnTo>
                    <a:pt x="7388" y="8015"/>
                  </a:lnTo>
                  <a:cubicBezTo>
                    <a:pt x="7359" y="8285"/>
                    <a:pt x="7584" y="9729"/>
                    <a:pt x="7556" y="10000"/>
                  </a:cubicBezTo>
                  <a:lnTo>
                    <a:pt x="9007" y="8884"/>
                  </a:lnTo>
                  <a:lnTo>
                    <a:pt x="8378" y="6935"/>
                  </a:lnTo>
                  <a:lnTo>
                    <a:pt x="7353" y="6381"/>
                  </a:lnTo>
                  <a:lnTo>
                    <a:pt x="7865" y="5938"/>
                  </a:lnTo>
                  <a:cubicBezTo>
                    <a:pt x="7836" y="5815"/>
                    <a:pt x="7808" y="5693"/>
                    <a:pt x="7779" y="5570"/>
                  </a:cubicBezTo>
                  <a:lnTo>
                    <a:pt x="6413" y="4795"/>
                  </a:lnTo>
                  <a:lnTo>
                    <a:pt x="7096" y="4205"/>
                  </a:lnTo>
                  <a:lnTo>
                    <a:pt x="7916" y="4196"/>
                  </a:lnTo>
                  <a:lnTo>
                    <a:pt x="9685" y="3821"/>
                  </a:lnTo>
                  <a:cubicBezTo>
                    <a:pt x="9793" y="3687"/>
                    <a:pt x="10219" y="3634"/>
                    <a:pt x="10327" y="3500"/>
                  </a:cubicBezTo>
                  <a:lnTo>
                    <a:pt x="11115" y="3002"/>
                  </a:lnTo>
                  <a:cubicBezTo>
                    <a:pt x="11093" y="2923"/>
                    <a:pt x="12886" y="2990"/>
                    <a:pt x="12864" y="2911"/>
                  </a:cubicBezTo>
                  <a:lnTo>
                    <a:pt x="12264" y="2052"/>
                  </a:lnTo>
                  <a:cubicBezTo>
                    <a:pt x="12238" y="1992"/>
                    <a:pt x="11078" y="1787"/>
                    <a:pt x="11052" y="1727"/>
                  </a:cubicBezTo>
                  <a:cubicBezTo>
                    <a:pt x="11067" y="1385"/>
                    <a:pt x="9494" y="1967"/>
                    <a:pt x="9509" y="1625"/>
                  </a:cubicBezTo>
                  <a:lnTo>
                    <a:pt x="7778" y="1711"/>
                  </a:lnTo>
                  <a:lnTo>
                    <a:pt x="7430" y="1763"/>
                  </a:lnTo>
                  <a:lnTo>
                    <a:pt x="7096" y="1550"/>
                  </a:lnTo>
                  <a:lnTo>
                    <a:pt x="7865" y="1254"/>
                  </a:lnTo>
                  <a:lnTo>
                    <a:pt x="7865" y="480"/>
                  </a:lnTo>
                  <a:lnTo>
                    <a:pt x="6669" y="0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6" name="Freeform 241"/>
            <p:cNvSpPr>
              <a:spLocks/>
            </p:cNvSpPr>
            <p:nvPr/>
          </p:nvSpPr>
          <p:spPr bwMode="auto">
            <a:xfrm>
              <a:off x="6789738" y="3922713"/>
              <a:ext cx="88900" cy="49212"/>
            </a:xfrm>
            <a:custGeom>
              <a:avLst/>
              <a:gdLst>
                <a:gd name="T0" fmla="*/ 0 w 348468"/>
                <a:gd name="T1" fmla="*/ 595 h 191264"/>
                <a:gd name="T2" fmla="*/ 432 w 348468"/>
                <a:gd name="T3" fmla="*/ 836 h 191264"/>
                <a:gd name="T4" fmla="*/ 687 w 348468"/>
                <a:gd name="T5" fmla="*/ 710 h 191264"/>
                <a:gd name="T6" fmla="*/ 920 w 348468"/>
                <a:gd name="T7" fmla="*/ 824 h 191264"/>
                <a:gd name="T8" fmla="*/ 1375 w 348468"/>
                <a:gd name="T9" fmla="*/ 733 h 191264"/>
                <a:gd name="T10" fmla="*/ 1475 w 348468"/>
                <a:gd name="T11" fmla="*/ 458 h 191264"/>
                <a:gd name="T12" fmla="*/ 1075 w 348468"/>
                <a:gd name="T13" fmla="*/ 23 h 191264"/>
                <a:gd name="T14" fmla="*/ 709 w 348468"/>
                <a:gd name="T15" fmla="*/ 92 h 191264"/>
                <a:gd name="T16" fmla="*/ 488 w 348468"/>
                <a:gd name="T17" fmla="*/ 0 h 191264"/>
                <a:gd name="T18" fmla="*/ 122 w 348468"/>
                <a:gd name="T19" fmla="*/ 321 h 191264"/>
                <a:gd name="T20" fmla="*/ 0 w 348468"/>
                <a:gd name="T21" fmla="*/ 595 h 1912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48468" h="191264">
                  <a:moveTo>
                    <a:pt x="0" y="136243"/>
                  </a:moveTo>
                  <a:lnTo>
                    <a:pt x="102182" y="191264"/>
                  </a:lnTo>
                  <a:lnTo>
                    <a:pt x="162443" y="162443"/>
                  </a:lnTo>
                  <a:lnTo>
                    <a:pt x="217465" y="188644"/>
                  </a:lnTo>
                  <a:lnTo>
                    <a:pt x="324887" y="167683"/>
                  </a:lnTo>
                  <a:lnTo>
                    <a:pt x="348468" y="104802"/>
                  </a:lnTo>
                  <a:lnTo>
                    <a:pt x="254145" y="5240"/>
                  </a:lnTo>
                  <a:lnTo>
                    <a:pt x="167684" y="20960"/>
                  </a:lnTo>
                  <a:lnTo>
                    <a:pt x="115282" y="0"/>
                  </a:lnTo>
                  <a:lnTo>
                    <a:pt x="28821" y="73361"/>
                  </a:lnTo>
                  <a:lnTo>
                    <a:pt x="0" y="136243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7" name="Freeform 448"/>
            <p:cNvSpPr>
              <a:spLocks/>
            </p:cNvSpPr>
            <p:nvPr/>
          </p:nvSpPr>
          <p:spPr bwMode="auto">
            <a:xfrm>
              <a:off x="7129463" y="4565650"/>
              <a:ext cx="128587" cy="147638"/>
            </a:xfrm>
            <a:custGeom>
              <a:avLst/>
              <a:gdLst>
                <a:gd name="T0" fmla="*/ 0 w 675"/>
                <a:gd name="T1" fmla="*/ 2147483646 h 773"/>
                <a:gd name="T2" fmla="*/ 2147483646 w 675"/>
                <a:gd name="T3" fmla="*/ 2147483646 h 773"/>
                <a:gd name="T4" fmla="*/ 2147483646 w 675"/>
                <a:gd name="T5" fmla="*/ 2147483646 h 773"/>
                <a:gd name="T6" fmla="*/ 2147483646 w 675"/>
                <a:gd name="T7" fmla="*/ 2147483646 h 773"/>
                <a:gd name="T8" fmla="*/ 2147483646 w 675"/>
                <a:gd name="T9" fmla="*/ 2147483646 h 773"/>
                <a:gd name="T10" fmla="*/ 2147483646 w 675"/>
                <a:gd name="T11" fmla="*/ 2147483646 h 773"/>
                <a:gd name="T12" fmla="*/ 2147483646 w 675"/>
                <a:gd name="T13" fmla="*/ 2147483646 h 773"/>
                <a:gd name="T14" fmla="*/ 2147483646 w 675"/>
                <a:gd name="T15" fmla="*/ 2147483646 h 773"/>
                <a:gd name="T16" fmla="*/ 2147483646 w 675"/>
                <a:gd name="T17" fmla="*/ 2147483646 h 773"/>
                <a:gd name="T18" fmla="*/ 2147483646 w 675"/>
                <a:gd name="T19" fmla="*/ 2147483646 h 773"/>
                <a:gd name="T20" fmla="*/ 2147483646 w 675"/>
                <a:gd name="T21" fmla="*/ 2147483646 h 773"/>
                <a:gd name="T22" fmla="*/ 2147483646 w 675"/>
                <a:gd name="T23" fmla="*/ 2147483646 h 773"/>
                <a:gd name="T24" fmla="*/ 2147483646 w 675"/>
                <a:gd name="T25" fmla="*/ 2147483646 h 773"/>
                <a:gd name="T26" fmla="*/ 2147483646 w 675"/>
                <a:gd name="T27" fmla="*/ 0 h 773"/>
                <a:gd name="T28" fmla="*/ 0 w 675"/>
                <a:gd name="T29" fmla="*/ 2147483646 h 7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75" h="773">
                  <a:moveTo>
                    <a:pt x="0" y="41"/>
                  </a:moveTo>
                  <a:lnTo>
                    <a:pt x="75" y="339"/>
                  </a:lnTo>
                  <a:lnTo>
                    <a:pt x="273" y="579"/>
                  </a:lnTo>
                  <a:lnTo>
                    <a:pt x="605" y="769"/>
                  </a:lnTo>
                  <a:lnTo>
                    <a:pt x="675" y="773"/>
                  </a:lnTo>
                  <a:lnTo>
                    <a:pt x="563" y="583"/>
                  </a:lnTo>
                  <a:lnTo>
                    <a:pt x="493" y="521"/>
                  </a:lnTo>
                  <a:lnTo>
                    <a:pt x="493" y="269"/>
                  </a:lnTo>
                  <a:lnTo>
                    <a:pt x="323" y="78"/>
                  </a:lnTo>
                  <a:lnTo>
                    <a:pt x="286" y="58"/>
                  </a:lnTo>
                  <a:lnTo>
                    <a:pt x="253" y="111"/>
                  </a:lnTo>
                  <a:lnTo>
                    <a:pt x="141" y="128"/>
                  </a:lnTo>
                  <a:lnTo>
                    <a:pt x="145" y="70"/>
                  </a:lnTo>
                  <a:lnTo>
                    <a:pt x="17" y="0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8" name="Freeform 330"/>
            <p:cNvSpPr>
              <a:spLocks/>
            </p:cNvSpPr>
            <p:nvPr/>
          </p:nvSpPr>
          <p:spPr bwMode="auto">
            <a:xfrm>
              <a:off x="7164388" y="4108450"/>
              <a:ext cx="200025" cy="392113"/>
            </a:xfrm>
            <a:custGeom>
              <a:avLst/>
              <a:gdLst>
                <a:gd name="T0" fmla="*/ 2147483646 w 138"/>
                <a:gd name="T1" fmla="*/ 0 h 271"/>
                <a:gd name="T2" fmla="*/ 2147483646 w 138"/>
                <a:gd name="T3" fmla="*/ 0 h 271"/>
                <a:gd name="T4" fmla="*/ 0 w 138"/>
                <a:gd name="T5" fmla="*/ 2147483646 h 271"/>
                <a:gd name="T6" fmla="*/ 2147483646 w 138"/>
                <a:gd name="T7" fmla="*/ 2147483646 h 271"/>
                <a:gd name="T8" fmla="*/ 2147483646 w 138"/>
                <a:gd name="T9" fmla="*/ 2147483646 h 271"/>
                <a:gd name="T10" fmla="*/ 2147483646 w 138"/>
                <a:gd name="T11" fmla="*/ 2147483646 h 271"/>
                <a:gd name="T12" fmla="*/ 2147483646 w 138"/>
                <a:gd name="T13" fmla="*/ 2147483646 h 271"/>
                <a:gd name="T14" fmla="*/ 2147483646 w 138"/>
                <a:gd name="T15" fmla="*/ 2147483646 h 271"/>
                <a:gd name="T16" fmla="*/ 2147483646 w 138"/>
                <a:gd name="T17" fmla="*/ 2147483646 h 271"/>
                <a:gd name="T18" fmla="*/ 2147483646 w 138"/>
                <a:gd name="T19" fmla="*/ 2147483646 h 271"/>
                <a:gd name="T20" fmla="*/ 2147483646 w 138"/>
                <a:gd name="T21" fmla="*/ 2147483646 h 271"/>
                <a:gd name="T22" fmla="*/ 2147483646 w 138"/>
                <a:gd name="T23" fmla="*/ 2147483646 h 271"/>
                <a:gd name="T24" fmla="*/ 2147483646 w 138"/>
                <a:gd name="T25" fmla="*/ 2147483646 h 271"/>
                <a:gd name="T26" fmla="*/ 2147483646 w 138"/>
                <a:gd name="T27" fmla="*/ 2147483646 h 271"/>
                <a:gd name="T28" fmla="*/ 2147483646 w 138"/>
                <a:gd name="T29" fmla="*/ 2147483646 h 271"/>
                <a:gd name="T30" fmla="*/ 2147483646 w 138"/>
                <a:gd name="T31" fmla="*/ 2147483646 h 271"/>
                <a:gd name="T32" fmla="*/ 2147483646 w 138"/>
                <a:gd name="T33" fmla="*/ 2147483646 h 271"/>
                <a:gd name="T34" fmla="*/ 2147483646 w 138"/>
                <a:gd name="T35" fmla="*/ 2147483646 h 271"/>
                <a:gd name="T36" fmla="*/ 2147483646 w 138"/>
                <a:gd name="T37" fmla="*/ 2147483646 h 271"/>
                <a:gd name="T38" fmla="*/ 2147483646 w 138"/>
                <a:gd name="T39" fmla="*/ 2147483646 h 271"/>
                <a:gd name="T40" fmla="*/ 2147483646 w 138"/>
                <a:gd name="T41" fmla="*/ 2147483646 h 271"/>
                <a:gd name="T42" fmla="*/ 2147483646 w 138"/>
                <a:gd name="T43" fmla="*/ 2147483646 h 271"/>
                <a:gd name="T44" fmla="*/ 2147483646 w 138"/>
                <a:gd name="T45" fmla="*/ 2147483646 h 271"/>
                <a:gd name="T46" fmla="*/ 2147483646 w 138"/>
                <a:gd name="T47" fmla="*/ 2147483646 h 271"/>
                <a:gd name="T48" fmla="*/ 2147483646 w 138"/>
                <a:gd name="T49" fmla="*/ 2147483646 h 271"/>
                <a:gd name="T50" fmla="*/ 2147483646 w 138"/>
                <a:gd name="T51" fmla="*/ 2147483646 h 271"/>
                <a:gd name="T52" fmla="*/ 2147483646 w 138"/>
                <a:gd name="T53" fmla="*/ 2147483646 h 271"/>
                <a:gd name="T54" fmla="*/ 2147483646 w 138"/>
                <a:gd name="T55" fmla="*/ 2147483646 h 271"/>
                <a:gd name="T56" fmla="*/ 2147483646 w 138"/>
                <a:gd name="T57" fmla="*/ 0 h 27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38" h="271">
                  <a:moveTo>
                    <a:pt x="66" y="0"/>
                  </a:moveTo>
                  <a:lnTo>
                    <a:pt x="6" y="0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18" y="42"/>
                  </a:lnTo>
                  <a:lnTo>
                    <a:pt x="36" y="48"/>
                  </a:lnTo>
                  <a:lnTo>
                    <a:pt x="42" y="60"/>
                  </a:lnTo>
                  <a:lnTo>
                    <a:pt x="36" y="72"/>
                  </a:lnTo>
                  <a:lnTo>
                    <a:pt x="54" y="96"/>
                  </a:lnTo>
                  <a:lnTo>
                    <a:pt x="78" y="126"/>
                  </a:lnTo>
                  <a:lnTo>
                    <a:pt x="96" y="144"/>
                  </a:lnTo>
                  <a:lnTo>
                    <a:pt x="96" y="175"/>
                  </a:lnTo>
                  <a:lnTo>
                    <a:pt x="96" y="211"/>
                  </a:lnTo>
                  <a:lnTo>
                    <a:pt x="78" y="223"/>
                  </a:lnTo>
                  <a:lnTo>
                    <a:pt x="60" y="229"/>
                  </a:lnTo>
                  <a:lnTo>
                    <a:pt x="54" y="241"/>
                  </a:lnTo>
                  <a:lnTo>
                    <a:pt x="42" y="247"/>
                  </a:lnTo>
                  <a:lnTo>
                    <a:pt x="48" y="253"/>
                  </a:lnTo>
                  <a:lnTo>
                    <a:pt x="66" y="271"/>
                  </a:lnTo>
                  <a:lnTo>
                    <a:pt x="108" y="241"/>
                  </a:lnTo>
                  <a:lnTo>
                    <a:pt x="138" y="211"/>
                  </a:lnTo>
                  <a:lnTo>
                    <a:pt x="114" y="132"/>
                  </a:lnTo>
                  <a:lnTo>
                    <a:pt x="102" y="114"/>
                  </a:lnTo>
                  <a:lnTo>
                    <a:pt x="78" y="84"/>
                  </a:lnTo>
                  <a:lnTo>
                    <a:pt x="66" y="60"/>
                  </a:lnTo>
                  <a:lnTo>
                    <a:pt x="78" y="48"/>
                  </a:lnTo>
                  <a:lnTo>
                    <a:pt x="96" y="36"/>
                  </a:lnTo>
                  <a:lnTo>
                    <a:pt x="90" y="1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79" name="Freeform 446"/>
            <p:cNvSpPr>
              <a:spLocks/>
            </p:cNvSpPr>
            <p:nvPr/>
          </p:nvSpPr>
          <p:spPr bwMode="auto">
            <a:xfrm>
              <a:off x="7035800" y="4173538"/>
              <a:ext cx="222250" cy="400050"/>
            </a:xfrm>
            <a:custGeom>
              <a:avLst/>
              <a:gdLst>
                <a:gd name="T0" fmla="*/ 2147483646 w 107"/>
                <a:gd name="T1" fmla="*/ 2147483646 h 190"/>
                <a:gd name="T2" fmla="*/ 0 w 107"/>
                <a:gd name="T3" fmla="*/ 2147483646 h 190"/>
                <a:gd name="T4" fmla="*/ 2147483646 w 107"/>
                <a:gd name="T5" fmla="*/ 2147483646 h 190"/>
                <a:gd name="T6" fmla="*/ 2147483646 w 107"/>
                <a:gd name="T7" fmla="*/ 2147483646 h 190"/>
                <a:gd name="T8" fmla="*/ 2147483646 w 107"/>
                <a:gd name="T9" fmla="*/ 2147483646 h 190"/>
                <a:gd name="T10" fmla="*/ 2147483646 w 107"/>
                <a:gd name="T11" fmla="*/ 2147483646 h 190"/>
                <a:gd name="T12" fmla="*/ 2147483646 w 107"/>
                <a:gd name="T13" fmla="*/ 2147483646 h 190"/>
                <a:gd name="T14" fmla="*/ 2147483646 w 107"/>
                <a:gd name="T15" fmla="*/ 2147483646 h 190"/>
                <a:gd name="T16" fmla="*/ 2147483646 w 107"/>
                <a:gd name="T17" fmla="*/ 2147483646 h 190"/>
                <a:gd name="T18" fmla="*/ 2147483646 w 107"/>
                <a:gd name="T19" fmla="*/ 2147483646 h 190"/>
                <a:gd name="T20" fmla="*/ 2147483646 w 107"/>
                <a:gd name="T21" fmla="*/ 2147483646 h 190"/>
                <a:gd name="T22" fmla="*/ 2147483646 w 107"/>
                <a:gd name="T23" fmla="*/ 2147483646 h 190"/>
                <a:gd name="T24" fmla="*/ 2147483646 w 107"/>
                <a:gd name="T25" fmla="*/ 2147483646 h 190"/>
                <a:gd name="T26" fmla="*/ 2147483646 w 107"/>
                <a:gd name="T27" fmla="*/ 2147483646 h 190"/>
                <a:gd name="T28" fmla="*/ 2147483646 w 107"/>
                <a:gd name="T29" fmla="*/ 2147483646 h 190"/>
                <a:gd name="T30" fmla="*/ 2147483646 w 107"/>
                <a:gd name="T31" fmla="*/ 2147483646 h 190"/>
                <a:gd name="T32" fmla="*/ 2147483646 w 107"/>
                <a:gd name="T33" fmla="*/ 2147483646 h 190"/>
                <a:gd name="T34" fmla="*/ 2147483646 w 107"/>
                <a:gd name="T35" fmla="*/ 2147483646 h 190"/>
                <a:gd name="T36" fmla="*/ 2147483646 w 107"/>
                <a:gd name="T37" fmla="*/ 2147483646 h 190"/>
                <a:gd name="T38" fmla="*/ 2147483646 w 107"/>
                <a:gd name="T39" fmla="*/ 2147483646 h 190"/>
                <a:gd name="T40" fmla="*/ 2147483646 w 107"/>
                <a:gd name="T41" fmla="*/ 2147483646 h 190"/>
                <a:gd name="T42" fmla="*/ 2147483646 w 107"/>
                <a:gd name="T43" fmla="*/ 2147483646 h 190"/>
                <a:gd name="T44" fmla="*/ 2147483646 w 107"/>
                <a:gd name="T45" fmla="*/ 2147483646 h 190"/>
                <a:gd name="T46" fmla="*/ 2147483646 w 107"/>
                <a:gd name="T47" fmla="*/ 2147483646 h 190"/>
                <a:gd name="T48" fmla="*/ 2147483646 w 107"/>
                <a:gd name="T49" fmla="*/ 2147483646 h 190"/>
                <a:gd name="T50" fmla="*/ 2147483646 w 107"/>
                <a:gd name="T51" fmla="*/ 2147483646 h 190"/>
                <a:gd name="T52" fmla="*/ 2147483646 w 107"/>
                <a:gd name="T53" fmla="*/ 2147483646 h 190"/>
                <a:gd name="T54" fmla="*/ 2147483646 w 107"/>
                <a:gd name="T55" fmla="*/ 2147483646 h 190"/>
                <a:gd name="T56" fmla="*/ 2147483646 w 107"/>
                <a:gd name="T57" fmla="*/ 2147483646 h 190"/>
                <a:gd name="T58" fmla="*/ 2147483646 w 107"/>
                <a:gd name="T59" fmla="*/ 0 h 190"/>
                <a:gd name="T60" fmla="*/ 2147483646 w 107"/>
                <a:gd name="T61" fmla="*/ 2147483646 h 19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7" h="190">
                  <a:moveTo>
                    <a:pt x="7" y="9"/>
                  </a:moveTo>
                  <a:lnTo>
                    <a:pt x="0" y="23"/>
                  </a:lnTo>
                  <a:lnTo>
                    <a:pt x="15" y="47"/>
                  </a:lnTo>
                  <a:lnTo>
                    <a:pt x="15" y="60"/>
                  </a:lnTo>
                  <a:lnTo>
                    <a:pt x="22" y="78"/>
                  </a:lnTo>
                  <a:lnTo>
                    <a:pt x="19" y="93"/>
                  </a:lnTo>
                  <a:lnTo>
                    <a:pt x="23" y="110"/>
                  </a:lnTo>
                  <a:lnTo>
                    <a:pt x="26" y="118"/>
                  </a:lnTo>
                  <a:lnTo>
                    <a:pt x="19" y="126"/>
                  </a:lnTo>
                  <a:lnTo>
                    <a:pt x="13" y="159"/>
                  </a:lnTo>
                  <a:lnTo>
                    <a:pt x="33" y="182"/>
                  </a:lnTo>
                  <a:lnTo>
                    <a:pt x="34" y="178"/>
                  </a:lnTo>
                  <a:lnTo>
                    <a:pt x="46" y="185"/>
                  </a:lnTo>
                  <a:lnTo>
                    <a:pt x="46" y="190"/>
                  </a:lnTo>
                  <a:lnTo>
                    <a:pt x="56" y="188"/>
                  </a:lnTo>
                  <a:lnTo>
                    <a:pt x="59" y="184"/>
                  </a:lnTo>
                  <a:lnTo>
                    <a:pt x="43" y="174"/>
                  </a:lnTo>
                  <a:lnTo>
                    <a:pt x="27" y="149"/>
                  </a:lnTo>
                  <a:lnTo>
                    <a:pt x="19" y="138"/>
                  </a:lnTo>
                  <a:lnTo>
                    <a:pt x="32" y="113"/>
                  </a:lnTo>
                  <a:lnTo>
                    <a:pt x="57" y="108"/>
                  </a:lnTo>
                  <a:lnTo>
                    <a:pt x="70" y="119"/>
                  </a:lnTo>
                  <a:lnTo>
                    <a:pt x="63" y="97"/>
                  </a:lnTo>
                  <a:lnTo>
                    <a:pt x="72" y="87"/>
                  </a:lnTo>
                  <a:lnTo>
                    <a:pt x="101" y="87"/>
                  </a:lnTo>
                  <a:lnTo>
                    <a:pt x="107" y="73"/>
                  </a:lnTo>
                  <a:lnTo>
                    <a:pt x="95" y="50"/>
                  </a:lnTo>
                  <a:lnTo>
                    <a:pt x="85" y="37"/>
                  </a:lnTo>
                  <a:lnTo>
                    <a:pt x="48" y="27"/>
                  </a:lnTo>
                  <a:lnTo>
                    <a:pt x="36" y="0"/>
                  </a:lnTo>
                  <a:lnTo>
                    <a:pt x="7" y="9"/>
                  </a:lnTo>
                  <a:close/>
                </a:path>
              </a:pathLst>
            </a:custGeom>
            <a:grpFill/>
            <a:ln w="9525" cap="flat" cmpd="sng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80" name="Freeform 329"/>
            <p:cNvSpPr>
              <a:spLocks/>
            </p:cNvSpPr>
            <p:nvPr/>
          </p:nvSpPr>
          <p:spPr bwMode="auto">
            <a:xfrm>
              <a:off x="7102475" y="4133850"/>
              <a:ext cx="211138" cy="230188"/>
            </a:xfrm>
            <a:custGeom>
              <a:avLst/>
              <a:gdLst>
                <a:gd name="T0" fmla="*/ 2147483646 w 10000"/>
                <a:gd name="T1" fmla="*/ 2147483646 h 10000"/>
                <a:gd name="T2" fmla="*/ 2147483646 w 10000"/>
                <a:gd name="T3" fmla="*/ 2147483646 h 10000"/>
                <a:gd name="T4" fmla="*/ 2147483646 w 10000"/>
                <a:gd name="T5" fmla="*/ 2147483646 h 10000"/>
                <a:gd name="T6" fmla="*/ 2147483646 w 10000"/>
                <a:gd name="T7" fmla="*/ 2147483646 h 10000"/>
                <a:gd name="T8" fmla="*/ 2147483646 w 10000"/>
                <a:gd name="T9" fmla="*/ 2147483646 h 10000"/>
                <a:gd name="T10" fmla="*/ 2147483646 w 10000"/>
                <a:gd name="T11" fmla="*/ 2147483646 h 10000"/>
                <a:gd name="T12" fmla="*/ 2147483646 w 10000"/>
                <a:gd name="T13" fmla="*/ 2147483646 h 10000"/>
                <a:gd name="T14" fmla="*/ 2147483646 w 10000"/>
                <a:gd name="T15" fmla="*/ 2147483646 h 10000"/>
                <a:gd name="T16" fmla="*/ 2147483646 w 10000"/>
                <a:gd name="T17" fmla="*/ 2147483646 h 10000"/>
                <a:gd name="T18" fmla="*/ 2147483646 w 10000"/>
                <a:gd name="T19" fmla="*/ 0 h 10000"/>
                <a:gd name="T20" fmla="*/ 2147483646 w 10000"/>
                <a:gd name="T21" fmla="*/ 0 h 10000"/>
                <a:gd name="T22" fmla="*/ 2147483646 w 10000"/>
                <a:gd name="T23" fmla="*/ 2147483646 h 10000"/>
                <a:gd name="T24" fmla="*/ 0 w 10000"/>
                <a:gd name="T25" fmla="*/ 2147483646 h 10000"/>
                <a:gd name="T26" fmla="*/ 1649038812 w 10000"/>
                <a:gd name="T27" fmla="*/ 2147483646 h 10000"/>
                <a:gd name="T28" fmla="*/ 2147483646 w 10000"/>
                <a:gd name="T29" fmla="*/ 2147483646 h 10000"/>
                <a:gd name="T30" fmla="*/ 2147483646 w 10000"/>
                <a:gd name="T31" fmla="*/ 2147483646 h 10000"/>
                <a:gd name="T32" fmla="*/ 2147483646 w 10000"/>
                <a:gd name="T33" fmla="*/ 2147483646 h 10000"/>
                <a:gd name="T34" fmla="*/ 2147483646 w 10000"/>
                <a:gd name="T35" fmla="*/ 2147483646 h 10000"/>
                <a:gd name="T36" fmla="*/ 2147483646 w 10000"/>
                <a:gd name="T37" fmla="*/ 2147483646 h 10000"/>
                <a:gd name="T38" fmla="*/ 2147483646 w 10000"/>
                <a:gd name="T39" fmla="*/ 2147483646 h 100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0000" h="10000">
                  <a:moveTo>
                    <a:pt x="8672" y="9830"/>
                  </a:moveTo>
                  <a:lnTo>
                    <a:pt x="10000" y="10000"/>
                  </a:lnTo>
                  <a:lnTo>
                    <a:pt x="10000" y="7948"/>
                  </a:lnTo>
                  <a:lnTo>
                    <a:pt x="8696" y="6754"/>
                  </a:lnTo>
                  <a:lnTo>
                    <a:pt x="6957" y="4769"/>
                  </a:lnTo>
                  <a:lnTo>
                    <a:pt x="5652" y="3176"/>
                  </a:lnTo>
                  <a:lnTo>
                    <a:pt x="6087" y="2384"/>
                  </a:lnTo>
                  <a:lnTo>
                    <a:pt x="5652" y="1590"/>
                  </a:lnTo>
                  <a:lnTo>
                    <a:pt x="4348" y="1191"/>
                  </a:lnTo>
                  <a:lnTo>
                    <a:pt x="3478" y="0"/>
                  </a:lnTo>
                  <a:lnTo>
                    <a:pt x="3043" y="0"/>
                  </a:lnTo>
                  <a:lnTo>
                    <a:pt x="870" y="396"/>
                  </a:lnTo>
                  <a:lnTo>
                    <a:pt x="0" y="1590"/>
                  </a:lnTo>
                  <a:lnTo>
                    <a:pt x="435" y="2384"/>
                  </a:lnTo>
                  <a:lnTo>
                    <a:pt x="870" y="4769"/>
                  </a:lnTo>
                  <a:lnTo>
                    <a:pt x="3913" y="4769"/>
                  </a:lnTo>
                  <a:lnTo>
                    <a:pt x="5217" y="5165"/>
                  </a:lnTo>
                  <a:lnTo>
                    <a:pt x="7391" y="8344"/>
                  </a:lnTo>
                  <a:lnTo>
                    <a:pt x="6957" y="9602"/>
                  </a:lnTo>
                  <a:lnTo>
                    <a:pt x="8672" y="9830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381" name="Freeform 329"/>
            <p:cNvSpPr>
              <a:spLocks/>
            </p:cNvSpPr>
            <p:nvPr/>
          </p:nvSpPr>
          <p:spPr bwMode="auto">
            <a:xfrm>
              <a:off x="7165975" y="4348163"/>
              <a:ext cx="147638" cy="117475"/>
            </a:xfrm>
            <a:custGeom>
              <a:avLst/>
              <a:gdLst>
                <a:gd name="T0" fmla="*/ 2147483646 w 10000"/>
                <a:gd name="T1" fmla="*/ 495727010 h 6448"/>
                <a:gd name="T2" fmla="*/ 2147483646 w 10000"/>
                <a:gd name="T3" fmla="*/ 274643943 h 6448"/>
                <a:gd name="T4" fmla="*/ 2147483646 w 10000"/>
                <a:gd name="T5" fmla="*/ 0 h 6448"/>
                <a:gd name="T6" fmla="*/ 1183506868 w 10000"/>
                <a:gd name="T7" fmla="*/ 914091121 h 6448"/>
                <a:gd name="T8" fmla="*/ 0 w 10000"/>
                <a:gd name="T9" fmla="*/ 2147483646 h 6448"/>
                <a:gd name="T10" fmla="*/ 0 w 10000"/>
                <a:gd name="T11" fmla="*/ 2147483646 h 6448"/>
                <a:gd name="T12" fmla="*/ 1972543557 w 10000"/>
                <a:gd name="T13" fmla="*/ 2147483646 h 6448"/>
                <a:gd name="T14" fmla="*/ 2147483646 w 10000"/>
                <a:gd name="T15" fmla="*/ 2147483646 h 6448"/>
                <a:gd name="T16" fmla="*/ 2147483646 w 10000"/>
                <a:gd name="T17" fmla="*/ 2147483646 h 6448"/>
                <a:gd name="T18" fmla="*/ 2147483646 w 10000"/>
                <a:gd name="T19" fmla="*/ 2147483646 h 6448"/>
                <a:gd name="T20" fmla="*/ 2147483646 w 10000"/>
                <a:gd name="T21" fmla="*/ 2147483646 h 6448"/>
                <a:gd name="T22" fmla="*/ 2147483646 w 10000"/>
                <a:gd name="T23" fmla="*/ 2147483646 h 6448"/>
                <a:gd name="T24" fmla="*/ 2147483646 w 10000"/>
                <a:gd name="T25" fmla="*/ 914091121 h 6448"/>
                <a:gd name="T26" fmla="*/ 2147483646 w 10000"/>
                <a:gd name="T27" fmla="*/ 495727010 h 6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0000" h="6448">
                  <a:moveTo>
                    <a:pt x="8160" y="269"/>
                  </a:moveTo>
                  <a:cubicBezTo>
                    <a:pt x="7722" y="211"/>
                    <a:pt x="7792" y="194"/>
                    <a:pt x="7370" y="149"/>
                  </a:cubicBezTo>
                  <a:lnTo>
                    <a:pt x="5626" y="0"/>
                  </a:lnTo>
                  <a:lnTo>
                    <a:pt x="1875" y="496"/>
                  </a:lnTo>
                  <a:lnTo>
                    <a:pt x="0" y="1489"/>
                  </a:lnTo>
                  <a:lnTo>
                    <a:pt x="0" y="3473"/>
                  </a:lnTo>
                  <a:lnTo>
                    <a:pt x="3125" y="5951"/>
                  </a:lnTo>
                  <a:lnTo>
                    <a:pt x="4375" y="6448"/>
                  </a:lnTo>
                  <a:lnTo>
                    <a:pt x="5626" y="5951"/>
                  </a:lnTo>
                  <a:lnTo>
                    <a:pt x="6249" y="4959"/>
                  </a:lnTo>
                  <a:lnTo>
                    <a:pt x="8126" y="4466"/>
                  </a:lnTo>
                  <a:lnTo>
                    <a:pt x="10000" y="3473"/>
                  </a:lnTo>
                  <a:lnTo>
                    <a:pt x="10000" y="496"/>
                  </a:lnTo>
                  <a:lnTo>
                    <a:pt x="8160" y="269"/>
                  </a:lnTo>
                  <a:close/>
                </a:path>
              </a:pathLst>
            </a:custGeom>
            <a:grpFill/>
            <a:ln w="9525">
              <a:solidFill>
                <a:srgbClr val="003344"/>
              </a:solidFill>
              <a:round/>
              <a:headEnd/>
              <a:tailEnd/>
            </a:ln>
          </p:spPr>
          <p:txBody>
            <a:bodyPr/>
            <a:lstStyle/>
            <a:p>
              <a:pPr defTabSz="914171">
                <a:defRPr/>
              </a:pPr>
              <a:endParaRPr lang="en-GB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</p:grp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66636" y="2679990"/>
            <a:ext cx="2207109" cy="613497"/>
            <a:chOff x="-7293474" y="3570080"/>
            <a:chExt cx="2206572" cy="612838"/>
          </a:xfrm>
        </p:grpSpPr>
        <p:sp>
          <p:nvSpPr>
            <p:cNvPr id="118" name="117 CuadroTexto"/>
            <p:cNvSpPr txBox="1"/>
            <p:nvPr/>
          </p:nvSpPr>
          <p:spPr>
            <a:xfrm>
              <a:off x="-7183463" y="3570080"/>
              <a:ext cx="1705174" cy="340153"/>
            </a:xfrm>
            <a:prstGeom prst="round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defTabSz="9141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" sz="1400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Telefónica Atlas</a:t>
              </a:r>
              <a:r>
                <a:rPr lang="es-ES" sz="14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 </a:t>
              </a:r>
            </a:p>
          </p:txBody>
        </p:sp>
        <p:sp>
          <p:nvSpPr>
            <p:cNvPr id="119" name="118 CuadroTexto"/>
            <p:cNvSpPr txBox="1"/>
            <p:nvPr/>
          </p:nvSpPr>
          <p:spPr>
            <a:xfrm>
              <a:off x="-7183463" y="3842765"/>
              <a:ext cx="2096561" cy="340153"/>
            </a:xfrm>
            <a:prstGeom prst="round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defTabSz="91417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400" u="sng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endParaRPr>
            </a:p>
          </p:txBody>
        </p:sp>
        <p:sp>
          <p:nvSpPr>
            <p:cNvPr id="120" name="119 Elipse"/>
            <p:cNvSpPr/>
            <p:nvPr/>
          </p:nvSpPr>
          <p:spPr bwMode="auto">
            <a:xfrm>
              <a:off x="-7293474" y="3665115"/>
              <a:ext cx="158671" cy="164880"/>
            </a:xfrm>
            <a:prstGeom prst="ellipse">
              <a:avLst/>
            </a:prstGeom>
            <a:solidFill>
              <a:srgbClr val="D4DD0C"/>
            </a:solidFill>
            <a:ln w="317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anchor="ctr"/>
            <a:lstStyle/>
            <a:p>
              <a:pPr algn="ctr" defTabSz="914171" eaLnBrk="1" hangingPunct="1">
                <a:defRPr/>
              </a:pPr>
              <a:endParaRPr lang="es-ES" sz="1466" kern="0" dirty="0">
                <a:solidFill>
                  <a:srgbClr val="003245"/>
                </a:solidFill>
                <a:latin typeface="Trebuchet MS"/>
                <a:ea typeface="ヒラギノ角ゴ ProN W3" charset="-128"/>
                <a:sym typeface="Gill Sans" charset="0"/>
              </a:endParaRPr>
            </a:p>
          </p:txBody>
        </p:sp>
      </p:grpSp>
      <p:sp>
        <p:nvSpPr>
          <p:cNvPr id="405" name="Rectangle 404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04673" y="4725144"/>
            <a:ext cx="1451655" cy="3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>
                <a:solidFill>
                  <a:srgbClr val="00728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Know-how</a:t>
            </a:r>
          </a:p>
        </p:txBody>
      </p:sp>
      <p:sp>
        <p:nvSpPr>
          <p:cNvPr id="406" name="Rectangle 405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676892" y="4725144"/>
            <a:ext cx="1942594" cy="3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>
                <a:solidFill>
                  <a:srgbClr val="00728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Líderes mercado</a:t>
            </a:r>
          </a:p>
        </p:txBody>
      </p:sp>
      <p:sp>
        <p:nvSpPr>
          <p:cNvPr id="407" name="Rectangle 406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068103" y="4725144"/>
            <a:ext cx="1703472" cy="3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>
                <a:solidFill>
                  <a:srgbClr val="00728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Multisectorial</a:t>
            </a:r>
          </a:p>
        </p:txBody>
      </p:sp>
      <p:sp>
        <p:nvSpPr>
          <p:cNvPr id="408" name="Rectangle 407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7165166" y="4725144"/>
            <a:ext cx="1752144" cy="3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>
                <a:solidFill>
                  <a:srgbClr val="00728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Equipo experto</a:t>
            </a:r>
          </a:p>
        </p:txBody>
      </p:sp>
      <p:sp>
        <p:nvSpPr>
          <p:cNvPr id="409" name="Rectangle 40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9672764" y="4725144"/>
            <a:ext cx="1278134" cy="335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85000"/>
              </a:lnSpc>
              <a:spcBef>
                <a:spcPts val="0"/>
              </a:spcBef>
              <a:defRPr/>
            </a:pPr>
            <a:r>
              <a:rPr lang="pt-BR" sz="1800" b="1" kern="0" dirty="0">
                <a:solidFill>
                  <a:srgbClr val="00728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Solvencia</a:t>
            </a:r>
          </a:p>
        </p:txBody>
      </p:sp>
      <p:sp>
        <p:nvSpPr>
          <p:cNvPr id="410" name="Rectangle 409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72382" y="5613911"/>
            <a:ext cx="1318339" cy="79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2799" b="1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+30</a:t>
            </a:r>
          </a:p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Años de </a:t>
            </a:r>
            <a:b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</a:b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experiencia</a:t>
            </a:r>
          </a:p>
        </p:txBody>
      </p:sp>
      <p:sp>
        <p:nvSpPr>
          <p:cNvPr id="412" name="Rectangle 41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2723441" y="5613912"/>
            <a:ext cx="1597666" cy="79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2799" b="1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+30.000</a:t>
            </a:r>
          </a:p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Proyectos realizados</a:t>
            </a:r>
          </a:p>
        </p:txBody>
      </p:sp>
      <p:sp>
        <p:nvSpPr>
          <p:cNvPr id="413" name="Rectangle 412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5027890" y="5613912"/>
            <a:ext cx="1709821" cy="97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2799" b="1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+200</a:t>
            </a:r>
          </a:p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Clientes gubernam./corp./multinac.</a:t>
            </a:r>
          </a:p>
        </p:txBody>
      </p:sp>
      <p:sp>
        <p:nvSpPr>
          <p:cNvPr id="414" name="Rectangle 413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7251934" y="5613911"/>
            <a:ext cx="1525719" cy="79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2799" b="1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+700</a:t>
            </a:r>
          </a:p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Profesionales cualificados</a:t>
            </a:r>
          </a:p>
        </p:txBody>
      </p:sp>
      <p:sp>
        <p:nvSpPr>
          <p:cNvPr id="415" name="Rectangle 414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9274934" y="5613912"/>
            <a:ext cx="1927781" cy="79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9576" tIns="49576" rIns="46844" bIns="49576">
            <a:spAutoFit/>
          </a:bodyPr>
          <a:lstStyle/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2799" b="1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100 M€ </a:t>
            </a:r>
          </a:p>
          <a:p>
            <a:pPr algn="ctr" defTabSz="914171">
              <a:lnSpc>
                <a:spcPct val="75000"/>
              </a:lnSpc>
              <a:spcBef>
                <a:spcPts val="0"/>
              </a:spcBef>
              <a:defRPr/>
            </a:pP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Facturados </a:t>
            </a:r>
            <a:b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</a:br>
            <a:r>
              <a:rPr lang="pt-BR" sz="1600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Telefonica Headline Light" pitchFamily="2" charset="0"/>
              </a:rPr>
              <a:t>en 2015</a:t>
            </a: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8023261" y="1877115"/>
            <a:ext cx="856373" cy="272415"/>
            <a:chOff x="8373213" y="1639535"/>
            <a:chExt cx="856077" cy="272840"/>
          </a:xfrm>
        </p:grpSpPr>
        <p:cxnSp>
          <p:nvCxnSpPr>
            <p:cNvPr id="16" name="Straight Connector 15"/>
            <p:cNvCxnSpPr/>
            <p:nvPr/>
          </p:nvCxnSpPr>
          <p:spPr bwMode="auto">
            <a:xfrm>
              <a:off x="8386481" y="1846955"/>
              <a:ext cx="721924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67" name="Group 441"/>
            <p:cNvGrpSpPr>
              <a:grpSpLocks/>
            </p:cNvGrpSpPr>
            <p:nvPr/>
          </p:nvGrpSpPr>
          <p:grpSpPr bwMode="auto">
            <a:xfrm>
              <a:off x="8373213" y="1639535"/>
              <a:ext cx="856077" cy="272840"/>
              <a:chOff x="4748717" y="1863577"/>
              <a:chExt cx="856077" cy="272840"/>
            </a:xfrm>
          </p:grpSpPr>
          <p:sp>
            <p:nvSpPr>
              <p:cNvPr id="444" name="117 CuadroTexto"/>
              <p:cNvSpPr txBox="1"/>
              <p:nvPr/>
            </p:nvSpPr>
            <p:spPr>
              <a:xfrm>
                <a:off x="5204986" y="1863577"/>
                <a:ext cx="399808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CN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443" name="119 Elipse"/>
              <p:cNvSpPr/>
              <p:nvPr/>
            </p:nvSpPr>
            <p:spPr bwMode="auto">
              <a:xfrm>
                <a:off x="4748717" y="2030728"/>
                <a:ext cx="65578" cy="67821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73" name="Group 472"/>
          <p:cNvGrpSpPr>
            <a:grpSpLocks/>
          </p:cNvGrpSpPr>
          <p:nvPr/>
        </p:nvGrpSpPr>
        <p:grpSpPr bwMode="auto">
          <a:xfrm>
            <a:off x="5710807" y="1690567"/>
            <a:ext cx="645416" cy="272415"/>
            <a:chOff x="7782115" y="1639911"/>
            <a:chExt cx="645000" cy="272086"/>
          </a:xfrm>
        </p:grpSpPr>
        <p:cxnSp>
          <p:nvCxnSpPr>
            <p:cNvPr id="474" name="Straight Connector 473"/>
            <p:cNvCxnSpPr/>
            <p:nvPr/>
          </p:nvCxnSpPr>
          <p:spPr bwMode="auto">
            <a:xfrm>
              <a:off x="7868820" y="1846759"/>
              <a:ext cx="494852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63" name="Group 474"/>
            <p:cNvGrpSpPr>
              <a:grpSpLocks/>
            </p:cNvGrpSpPr>
            <p:nvPr/>
          </p:nvGrpSpPr>
          <p:grpSpPr bwMode="auto">
            <a:xfrm>
              <a:off x="7782115" y="1639911"/>
              <a:ext cx="645000" cy="272086"/>
              <a:chOff x="4157619" y="1863953"/>
              <a:chExt cx="645000" cy="272086"/>
            </a:xfrm>
          </p:grpSpPr>
          <p:sp>
            <p:nvSpPr>
              <p:cNvPr id="476" name="117 CuadroTexto"/>
              <p:cNvSpPr txBox="1"/>
              <p:nvPr/>
            </p:nvSpPr>
            <p:spPr>
              <a:xfrm>
                <a:off x="4157619" y="1863953"/>
                <a:ext cx="399689" cy="272086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ES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477" name="119 Elipse"/>
              <p:cNvSpPr/>
              <p:nvPr/>
            </p:nvSpPr>
            <p:spPr bwMode="auto">
              <a:xfrm>
                <a:off x="4737061" y="2034869"/>
                <a:ext cx="65558" cy="69748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78" name="Group 477"/>
          <p:cNvGrpSpPr>
            <a:grpSpLocks/>
          </p:cNvGrpSpPr>
          <p:nvPr/>
        </p:nvGrpSpPr>
        <p:grpSpPr bwMode="auto">
          <a:xfrm>
            <a:off x="5772504" y="1411808"/>
            <a:ext cx="636950" cy="272415"/>
            <a:chOff x="7782115" y="1639535"/>
            <a:chExt cx="636102" cy="272840"/>
          </a:xfrm>
        </p:grpSpPr>
        <p:cxnSp>
          <p:nvCxnSpPr>
            <p:cNvPr id="479" name="Straight Connector 478"/>
            <p:cNvCxnSpPr/>
            <p:nvPr/>
          </p:nvCxnSpPr>
          <p:spPr bwMode="auto">
            <a:xfrm>
              <a:off x="7870874" y="1846955"/>
              <a:ext cx="492398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59" name="Group 479"/>
            <p:cNvGrpSpPr>
              <a:grpSpLocks/>
            </p:cNvGrpSpPr>
            <p:nvPr/>
          </p:nvGrpSpPr>
          <p:grpSpPr bwMode="auto">
            <a:xfrm>
              <a:off x="7782115" y="1639535"/>
              <a:ext cx="636102" cy="272840"/>
              <a:chOff x="4157619" y="1863577"/>
              <a:chExt cx="636102" cy="272840"/>
            </a:xfrm>
          </p:grpSpPr>
          <p:sp>
            <p:nvSpPr>
              <p:cNvPr id="481" name="117 CuadroTexto"/>
              <p:cNvSpPr txBox="1"/>
              <p:nvPr/>
            </p:nvSpPr>
            <p:spPr>
              <a:xfrm>
                <a:off x="4157619" y="1863577"/>
                <a:ext cx="401527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GB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482" name="119 Elipse"/>
              <p:cNvSpPr/>
              <p:nvPr/>
            </p:nvSpPr>
            <p:spPr bwMode="auto">
              <a:xfrm>
                <a:off x="4736663" y="2041325"/>
                <a:ext cx="57058" cy="59344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93" name="Group 492"/>
          <p:cNvGrpSpPr>
            <a:grpSpLocks/>
          </p:cNvGrpSpPr>
          <p:nvPr/>
        </p:nvGrpSpPr>
        <p:grpSpPr bwMode="auto">
          <a:xfrm>
            <a:off x="5597125" y="2557441"/>
            <a:ext cx="683505" cy="272415"/>
            <a:chOff x="8373213" y="1639535"/>
            <a:chExt cx="683270" cy="272840"/>
          </a:xfrm>
        </p:grpSpPr>
        <p:cxnSp>
          <p:nvCxnSpPr>
            <p:cNvPr id="494" name="Straight Connector 493"/>
            <p:cNvCxnSpPr/>
            <p:nvPr/>
          </p:nvCxnSpPr>
          <p:spPr bwMode="auto">
            <a:xfrm>
              <a:off x="8432444" y="1846955"/>
              <a:ext cx="495001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55" name="Group 494"/>
            <p:cNvGrpSpPr>
              <a:grpSpLocks/>
            </p:cNvGrpSpPr>
            <p:nvPr/>
          </p:nvGrpSpPr>
          <p:grpSpPr bwMode="auto">
            <a:xfrm>
              <a:off x="8373213" y="1639535"/>
              <a:ext cx="683270" cy="272840"/>
              <a:chOff x="4748717" y="1863577"/>
              <a:chExt cx="683270" cy="272840"/>
            </a:xfrm>
          </p:grpSpPr>
          <p:sp>
            <p:nvSpPr>
              <p:cNvPr id="496" name="117 CuadroTexto"/>
              <p:cNvSpPr txBox="1"/>
              <p:nvPr/>
            </p:nvSpPr>
            <p:spPr>
              <a:xfrm>
                <a:off x="5032179" y="1863577"/>
                <a:ext cx="399808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BR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497" name="119 Elipse"/>
              <p:cNvSpPr/>
              <p:nvPr/>
            </p:nvSpPr>
            <p:spPr bwMode="auto">
              <a:xfrm>
                <a:off x="4748717" y="2030728"/>
                <a:ext cx="65576" cy="67821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98" name="Group 497"/>
          <p:cNvGrpSpPr>
            <a:grpSpLocks/>
          </p:cNvGrpSpPr>
          <p:nvPr/>
        </p:nvGrpSpPr>
        <p:grpSpPr bwMode="auto">
          <a:xfrm>
            <a:off x="5400332" y="2881216"/>
            <a:ext cx="683506" cy="272415"/>
            <a:chOff x="8373213" y="1639534"/>
            <a:chExt cx="683270" cy="272840"/>
          </a:xfrm>
        </p:grpSpPr>
        <p:cxnSp>
          <p:nvCxnSpPr>
            <p:cNvPr id="499" name="Straight Connector 498"/>
            <p:cNvCxnSpPr/>
            <p:nvPr/>
          </p:nvCxnSpPr>
          <p:spPr bwMode="auto">
            <a:xfrm>
              <a:off x="8432444" y="1846955"/>
              <a:ext cx="495000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51" name="Group 499"/>
            <p:cNvGrpSpPr>
              <a:grpSpLocks/>
            </p:cNvGrpSpPr>
            <p:nvPr/>
          </p:nvGrpSpPr>
          <p:grpSpPr bwMode="auto">
            <a:xfrm>
              <a:off x="8373213" y="1639534"/>
              <a:ext cx="683270" cy="272840"/>
              <a:chOff x="4748717" y="1863576"/>
              <a:chExt cx="683270" cy="272840"/>
            </a:xfrm>
          </p:grpSpPr>
          <p:sp>
            <p:nvSpPr>
              <p:cNvPr id="501" name="117 CuadroTexto"/>
              <p:cNvSpPr txBox="1"/>
              <p:nvPr/>
            </p:nvSpPr>
            <p:spPr>
              <a:xfrm>
                <a:off x="5032179" y="1863576"/>
                <a:ext cx="399808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UY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02" name="119 Elipse"/>
              <p:cNvSpPr/>
              <p:nvPr/>
            </p:nvSpPr>
            <p:spPr bwMode="auto">
              <a:xfrm>
                <a:off x="4748717" y="2030728"/>
                <a:ext cx="65578" cy="67821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03" name="Group 502"/>
          <p:cNvGrpSpPr>
            <a:grpSpLocks/>
          </p:cNvGrpSpPr>
          <p:nvPr/>
        </p:nvGrpSpPr>
        <p:grpSpPr bwMode="auto">
          <a:xfrm>
            <a:off x="5294526" y="3078006"/>
            <a:ext cx="683506" cy="272415"/>
            <a:chOff x="8373213" y="1639535"/>
            <a:chExt cx="683270" cy="272840"/>
          </a:xfrm>
        </p:grpSpPr>
        <p:cxnSp>
          <p:nvCxnSpPr>
            <p:cNvPr id="504" name="Straight Connector 503"/>
            <p:cNvCxnSpPr/>
            <p:nvPr/>
          </p:nvCxnSpPr>
          <p:spPr bwMode="auto">
            <a:xfrm>
              <a:off x="8432444" y="1846955"/>
              <a:ext cx="495000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47" name="Group 504"/>
            <p:cNvGrpSpPr>
              <a:grpSpLocks/>
            </p:cNvGrpSpPr>
            <p:nvPr/>
          </p:nvGrpSpPr>
          <p:grpSpPr bwMode="auto">
            <a:xfrm>
              <a:off x="8373213" y="1639535"/>
              <a:ext cx="683270" cy="272840"/>
              <a:chOff x="4748717" y="1863577"/>
              <a:chExt cx="683270" cy="272840"/>
            </a:xfrm>
          </p:grpSpPr>
          <p:sp>
            <p:nvSpPr>
              <p:cNvPr id="506" name="117 CuadroTexto"/>
              <p:cNvSpPr txBox="1"/>
              <p:nvPr/>
            </p:nvSpPr>
            <p:spPr>
              <a:xfrm>
                <a:off x="5032179" y="1863577"/>
                <a:ext cx="399808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AR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07" name="119 Elipse"/>
              <p:cNvSpPr/>
              <p:nvPr/>
            </p:nvSpPr>
            <p:spPr bwMode="auto">
              <a:xfrm>
                <a:off x="4748717" y="2030728"/>
                <a:ext cx="65578" cy="67821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08" name="Group 507"/>
          <p:cNvGrpSpPr>
            <a:grpSpLocks/>
          </p:cNvGrpSpPr>
          <p:nvPr/>
        </p:nvGrpSpPr>
        <p:grpSpPr bwMode="auto">
          <a:xfrm>
            <a:off x="4851073" y="2845233"/>
            <a:ext cx="460368" cy="272415"/>
            <a:chOff x="7962774" y="1639535"/>
            <a:chExt cx="459975" cy="272840"/>
          </a:xfrm>
        </p:grpSpPr>
        <p:cxnSp>
          <p:nvCxnSpPr>
            <p:cNvPr id="509" name="Straight Connector 508"/>
            <p:cNvCxnSpPr/>
            <p:nvPr/>
          </p:nvCxnSpPr>
          <p:spPr bwMode="auto">
            <a:xfrm>
              <a:off x="8075816" y="1846955"/>
              <a:ext cx="287733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43" name="Group 509"/>
            <p:cNvGrpSpPr>
              <a:grpSpLocks/>
            </p:cNvGrpSpPr>
            <p:nvPr/>
          </p:nvGrpSpPr>
          <p:grpSpPr bwMode="auto">
            <a:xfrm>
              <a:off x="7962774" y="1639535"/>
              <a:ext cx="459975" cy="272840"/>
              <a:chOff x="4338278" y="1863577"/>
              <a:chExt cx="459975" cy="272840"/>
            </a:xfrm>
          </p:grpSpPr>
          <p:sp>
            <p:nvSpPr>
              <p:cNvPr id="511" name="117 CuadroTexto"/>
              <p:cNvSpPr txBox="1"/>
              <p:nvPr/>
            </p:nvSpPr>
            <p:spPr>
              <a:xfrm>
                <a:off x="4338278" y="1863577"/>
                <a:ext cx="357317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CL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12" name="119 Elipse"/>
              <p:cNvSpPr/>
              <p:nvPr/>
            </p:nvSpPr>
            <p:spPr bwMode="auto">
              <a:xfrm>
                <a:off x="4736939" y="2037086"/>
                <a:ext cx="61314" cy="63582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13" name="Group 512"/>
          <p:cNvGrpSpPr>
            <a:grpSpLocks/>
          </p:cNvGrpSpPr>
          <p:nvPr/>
        </p:nvGrpSpPr>
        <p:grpSpPr bwMode="auto">
          <a:xfrm>
            <a:off x="4619481" y="2637949"/>
            <a:ext cx="653880" cy="272415"/>
            <a:chOff x="7769428" y="1782653"/>
            <a:chExt cx="653321" cy="271611"/>
          </a:xfrm>
        </p:grpSpPr>
        <p:cxnSp>
          <p:nvCxnSpPr>
            <p:cNvPr id="514" name="Straight Connector 513"/>
            <p:cNvCxnSpPr/>
            <p:nvPr/>
          </p:nvCxnSpPr>
          <p:spPr bwMode="auto">
            <a:xfrm>
              <a:off x="7868801" y="1847691"/>
              <a:ext cx="494748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39" name="Group 514"/>
            <p:cNvGrpSpPr>
              <a:grpSpLocks/>
            </p:cNvGrpSpPr>
            <p:nvPr/>
          </p:nvGrpSpPr>
          <p:grpSpPr bwMode="auto">
            <a:xfrm>
              <a:off x="7769428" y="1782653"/>
              <a:ext cx="653321" cy="271611"/>
              <a:chOff x="4144932" y="2006695"/>
              <a:chExt cx="653321" cy="271611"/>
            </a:xfrm>
          </p:grpSpPr>
          <p:sp>
            <p:nvSpPr>
              <p:cNvPr id="516" name="117 CuadroTexto"/>
              <p:cNvSpPr txBox="1"/>
              <p:nvPr/>
            </p:nvSpPr>
            <p:spPr>
              <a:xfrm>
                <a:off x="4144932" y="2006695"/>
                <a:ext cx="399603" cy="271611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PE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17" name="119 Elipse"/>
              <p:cNvSpPr/>
              <p:nvPr/>
            </p:nvSpPr>
            <p:spPr bwMode="auto">
              <a:xfrm>
                <a:off x="4736939" y="2035864"/>
                <a:ext cx="61314" cy="65407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18" name="Group 517"/>
          <p:cNvGrpSpPr>
            <a:grpSpLocks/>
          </p:cNvGrpSpPr>
          <p:nvPr/>
        </p:nvGrpSpPr>
        <p:grpSpPr bwMode="auto">
          <a:xfrm>
            <a:off x="5274240" y="2292126"/>
            <a:ext cx="479589" cy="158271"/>
            <a:chOff x="8373213" y="1715204"/>
            <a:chExt cx="478974" cy="157804"/>
          </a:xfrm>
        </p:grpSpPr>
        <p:cxnSp>
          <p:nvCxnSpPr>
            <p:cNvPr id="519" name="Straight Connector 518"/>
            <p:cNvCxnSpPr/>
            <p:nvPr/>
          </p:nvCxnSpPr>
          <p:spPr bwMode="auto">
            <a:xfrm>
              <a:off x="8432388" y="1847689"/>
              <a:ext cx="388242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35" name="Group 519"/>
            <p:cNvGrpSpPr>
              <a:grpSpLocks/>
            </p:cNvGrpSpPr>
            <p:nvPr/>
          </p:nvGrpSpPr>
          <p:grpSpPr bwMode="auto">
            <a:xfrm>
              <a:off x="8373213" y="1715204"/>
              <a:ext cx="478974" cy="157804"/>
              <a:chOff x="4748717" y="1939246"/>
              <a:chExt cx="478974" cy="157804"/>
            </a:xfrm>
          </p:grpSpPr>
          <p:sp>
            <p:nvSpPr>
              <p:cNvPr id="521" name="117 CuadroTexto"/>
              <p:cNvSpPr txBox="1"/>
              <p:nvPr/>
            </p:nvSpPr>
            <p:spPr>
              <a:xfrm>
                <a:off x="5011868" y="1939246"/>
                <a:ext cx="215823" cy="143998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none" anchor="ctr">
                <a:noAutofit/>
              </a:bodyPr>
              <a:lstStyle/>
              <a:p>
                <a:pPr algn="ctr"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VE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22" name="119 Elipse"/>
              <p:cNvSpPr/>
              <p:nvPr/>
            </p:nvSpPr>
            <p:spPr bwMode="auto">
              <a:xfrm>
                <a:off x="4748717" y="2029534"/>
                <a:ext cx="65515" cy="67516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23" name="Group 522"/>
          <p:cNvGrpSpPr>
            <a:grpSpLocks/>
          </p:cNvGrpSpPr>
          <p:nvPr/>
        </p:nvGrpSpPr>
        <p:grpSpPr bwMode="auto">
          <a:xfrm>
            <a:off x="4139057" y="1947729"/>
            <a:ext cx="639067" cy="272415"/>
            <a:chOff x="7782115" y="1639535"/>
            <a:chExt cx="640634" cy="272840"/>
          </a:xfrm>
        </p:grpSpPr>
        <p:cxnSp>
          <p:nvCxnSpPr>
            <p:cNvPr id="524" name="Straight Connector 523"/>
            <p:cNvCxnSpPr/>
            <p:nvPr/>
          </p:nvCxnSpPr>
          <p:spPr bwMode="auto">
            <a:xfrm>
              <a:off x="7869089" y="1846955"/>
              <a:ext cx="494263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31" name="Group 524"/>
            <p:cNvGrpSpPr>
              <a:grpSpLocks/>
            </p:cNvGrpSpPr>
            <p:nvPr/>
          </p:nvGrpSpPr>
          <p:grpSpPr bwMode="auto">
            <a:xfrm>
              <a:off x="7782115" y="1639535"/>
              <a:ext cx="640634" cy="272840"/>
              <a:chOff x="4157619" y="1863577"/>
              <a:chExt cx="640634" cy="272840"/>
            </a:xfrm>
          </p:grpSpPr>
          <p:sp>
            <p:nvSpPr>
              <p:cNvPr id="526" name="117 CuadroTexto"/>
              <p:cNvSpPr txBox="1"/>
              <p:nvPr/>
            </p:nvSpPr>
            <p:spPr>
              <a:xfrm>
                <a:off x="4157619" y="1863577"/>
                <a:ext cx="484734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MX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27" name="119 Elipse"/>
              <p:cNvSpPr/>
              <p:nvPr/>
            </p:nvSpPr>
            <p:spPr bwMode="auto">
              <a:xfrm>
                <a:off x="4736736" y="2037086"/>
                <a:ext cx="61517" cy="63582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28" name="Group 527"/>
          <p:cNvGrpSpPr>
            <a:grpSpLocks/>
          </p:cNvGrpSpPr>
          <p:nvPr/>
        </p:nvGrpSpPr>
        <p:grpSpPr bwMode="auto">
          <a:xfrm>
            <a:off x="4344699" y="2104649"/>
            <a:ext cx="641184" cy="272415"/>
            <a:chOff x="7782115" y="1639535"/>
            <a:chExt cx="640634" cy="272840"/>
          </a:xfrm>
        </p:grpSpPr>
        <p:cxnSp>
          <p:nvCxnSpPr>
            <p:cNvPr id="529" name="Straight Connector 528"/>
            <p:cNvCxnSpPr/>
            <p:nvPr/>
          </p:nvCxnSpPr>
          <p:spPr bwMode="auto">
            <a:xfrm>
              <a:off x="7868802" y="1846955"/>
              <a:ext cx="494747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27" name="Group 529"/>
            <p:cNvGrpSpPr>
              <a:grpSpLocks/>
            </p:cNvGrpSpPr>
            <p:nvPr/>
          </p:nvGrpSpPr>
          <p:grpSpPr bwMode="auto">
            <a:xfrm>
              <a:off x="7782115" y="1639535"/>
              <a:ext cx="640634" cy="272840"/>
              <a:chOff x="4157619" y="1863577"/>
              <a:chExt cx="640634" cy="272840"/>
            </a:xfrm>
          </p:grpSpPr>
          <p:sp>
            <p:nvSpPr>
              <p:cNvPr id="531" name="117 CuadroTexto"/>
              <p:cNvSpPr txBox="1"/>
              <p:nvPr/>
            </p:nvSpPr>
            <p:spPr>
              <a:xfrm>
                <a:off x="4157619" y="1863577"/>
                <a:ext cx="399604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GT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32" name="119 Elipse"/>
              <p:cNvSpPr/>
              <p:nvPr/>
            </p:nvSpPr>
            <p:spPr bwMode="auto">
              <a:xfrm>
                <a:off x="4736938" y="2037086"/>
                <a:ext cx="61315" cy="63582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33" name="Group 532"/>
          <p:cNvGrpSpPr>
            <a:grpSpLocks/>
          </p:cNvGrpSpPr>
          <p:nvPr/>
        </p:nvGrpSpPr>
        <p:grpSpPr bwMode="auto">
          <a:xfrm>
            <a:off x="4298663" y="2273644"/>
            <a:ext cx="822801" cy="272415"/>
            <a:chOff x="7597930" y="1699295"/>
            <a:chExt cx="824819" cy="272840"/>
          </a:xfrm>
        </p:grpSpPr>
        <p:cxnSp>
          <p:nvCxnSpPr>
            <p:cNvPr id="534" name="Straight Connector 533"/>
            <p:cNvCxnSpPr/>
            <p:nvPr/>
          </p:nvCxnSpPr>
          <p:spPr bwMode="auto">
            <a:xfrm>
              <a:off x="7869088" y="1846955"/>
              <a:ext cx="494265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23" name="Group 534"/>
            <p:cNvGrpSpPr>
              <a:grpSpLocks/>
            </p:cNvGrpSpPr>
            <p:nvPr/>
          </p:nvGrpSpPr>
          <p:grpSpPr bwMode="auto">
            <a:xfrm>
              <a:off x="7597930" y="1699295"/>
              <a:ext cx="824819" cy="272840"/>
              <a:chOff x="3973434" y="1923337"/>
              <a:chExt cx="824819" cy="272840"/>
            </a:xfrm>
          </p:grpSpPr>
          <p:sp>
            <p:nvSpPr>
              <p:cNvPr id="536" name="117 CuadroTexto"/>
              <p:cNvSpPr txBox="1"/>
              <p:nvPr/>
            </p:nvSpPr>
            <p:spPr>
              <a:xfrm>
                <a:off x="3973434" y="1923337"/>
                <a:ext cx="400926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CR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37" name="119 Elipse"/>
              <p:cNvSpPr/>
              <p:nvPr/>
            </p:nvSpPr>
            <p:spPr bwMode="auto">
              <a:xfrm>
                <a:off x="4736734" y="2037087"/>
                <a:ext cx="61519" cy="63583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38" name="Group 537"/>
          <p:cNvGrpSpPr>
            <a:grpSpLocks/>
          </p:cNvGrpSpPr>
          <p:nvPr/>
        </p:nvGrpSpPr>
        <p:grpSpPr bwMode="auto">
          <a:xfrm>
            <a:off x="4016761" y="2236696"/>
            <a:ext cx="1014383" cy="170803"/>
            <a:chOff x="8315237" y="1729246"/>
            <a:chExt cx="1014035" cy="171069"/>
          </a:xfrm>
        </p:grpSpPr>
        <p:cxnSp>
          <p:nvCxnSpPr>
            <p:cNvPr id="539" name="Straight Connector 538"/>
            <p:cNvCxnSpPr/>
            <p:nvPr/>
          </p:nvCxnSpPr>
          <p:spPr bwMode="auto">
            <a:xfrm>
              <a:off x="8506573" y="1839300"/>
              <a:ext cx="784381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19" name="Group 539"/>
            <p:cNvGrpSpPr>
              <a:grpSpLocks/>
            </p:cNvGrpSpPr>
            <p:nvPr/>
          </p:nvGrpSpPr>
          <p:grpSpPr bwMode="auto">
            <a:xfrm>
              <a:off x="8315237" y="1729246"/>
              <a:ext cx="1014035" cy="171069"/>
              <a:chOff x="4690741" y="1953288"/>
              <a:chExt cx="1014035" cy="171069"/>
            </a:xfrm>
          </p:grpSpPr>
          <p:sp>
            <p:nvSpPr>
              <p:cNvPr id="541" name="117 CuadroTexto"/>
              <p:cNvSpPr txBox="1"/>
              <p:nvPr/>
            </p:nvSpPr>
            <p:spPr>
              <a:xfrm>
                <a:off x="4690741" y="1953288"/>
                <a:ext cx="191336" cy="171069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wrap="none" anchor="ctr">
                <a:noAutofit/>
              </a:bodyPr>
              <a:lstStyle/>
              <a:p>
                <a:pPr algn="ctr"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SV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42" name="119 Elipse"/>
              <p:cNvSpPr/>
              <p:nvPr/>
            </p:nvSpPr>
            <p:spPr bwMode="auto">
              <a:xfrm>
                <a:off x="5639200" y="2030728"/>
                <a:ext cx="65576" cy="67821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43" name="Group 542"/>
          <p:cNvGrpSpPr>
            <a:grpSpLocks/>
          </p:cNvGrpSpPr>
          <p:nvPr/>
        </p:nvGrpSpPr>
        <p:grpSpPr bwMode="auto">
          <a:xfrm>
            <a:off x="5238202" y="2325594"/>
            <a:ext cx="859143" cy="272415"/>
            <a:chOff x="8197349" y="1640149"/>
            <a:chExt cx="859134" cy="271611"/>
          </a:xfrm>
        </p:grpSpPr>
        <p:cxnSp>
          <p:nvCxnSpPr>
            <p:cNvPr id="544" name="Straight Connector 543"/>
            <p:cNvCxnSpPr/>
            <p:nvPr/>
          </p:nvCxnSpPr>
          <p:spPr bwMode="auto">
            <a:xfrm>
              <a:off x="8229090" y="1847691"/>
              <a:ext cx="318352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15" name="Group 544"/>
            <p:cNvGrpSpPr>
              <a:grpSpLocks/>
            </p:cNvGrpSpPr>
            <p:nvPr/>
          </p:nvGrpSpPr>
          <p:grpSpPr bwMode="auto">
            <a:xfrm>
              <a:off x="8197349" y="1640149"/>
              <a:ext cx="859134" cy="271611"/>
              <a:chOff x="4572853" y="1864191"/>
              <a:chExt cx="859134" cy="271611"/>
            </a:xfrm>
          </p:grpSpPr>
          <p:sp>
            <p:nvSpPr>
              <p:cNvPr id="546" name="117 CuadroTexto"/>
              <p:cNvSpPr txBox="1"/>
              <p:nvPr/>
            </p:nvSpPr>
            <p:spPr>
              <a:xfrm>
                <a:off x="5032045" y="1864191"/>
                <a:ext cx="399942" cy="271611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CO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47" name="119 Elipse"/>
              <p:cNvSpPr/>
              <p:nvPr/>
            </p:nvSpPr>
            <p:spPr bwMode="auto">
              <a:xfrm>
                <a:off x="4572853" y="2029535"/>
                <a:ext cx="65598" cy="67516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  <p:cxnSp>
          <p:nvCxnSpPr>
            <p:cNvPr id="399" name="Straight Connector 543"/>
            <p:cNvCxnSpPr/>
            <p:nvPr/>
          </p:nvCxnSpPr>
          <p:spPr bwMode="auto">
            <a:xfrm>
              <a:off x="8542678" y="1847691"/>
              <a:ext cx="365366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548" name="Group 547"/>
          <p:cNvGrpSpPr>
            <a:grpSpLocks/>
          </p:cNvGrpSpPr>
          <p:nvPr/>
        </p:nvGrpSpPr>
        <p:grpSpPr bwMode="auto">
          <a:xfrm>
            <a:off x="4384397" y="2500123"/>
            <a:ext cx="801981" cy="272415"/>
            <a:chOff x="7754641" y="1773184"/>
            <a:chExt cx="801726" cy="272840"/>
          </a:xfrm>
        </p:grpSpPr>
        <p:cxnSp>
          <p:nvCxnSpPr>
            <p:cNvPr id="549" name="Straight Connector 548"/>
            <p:cNvCxnSpPr/>
            <p:nvPr/>
          </p:nvCxnSpPr>
          <p:spPr bwMode="auto">
            <a:xfrm>
              <a:off x="7868849" y="1846955"/>
              <a:ext cx="670595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11" name="Group 549"/>
            <p:cNvGrpSpPr>
              <a:grpSpLocks/>
            </p:cNvGrpSpPr>
            <p:nvPr/>
          </p:nvGrpSpPr>
          <p:grpSpPr bwMode="auto">
            <a:xfrm>
              <a:off x="7754641" y="1773184"/>
              <a:ext cx="801726" cy="272840"/>
              <a:chOff x="4130145" y="1997226"/>
              <a:chExt cx="801726" cy="272840"/>
            </a:xfrm>
          </p:grpSpPr>
          <p:sp>
            <p:nvSpPr>
              <p:cNvPr id="551" name="117 CuadroTexto"/>
              <p:cNvSpPr txBox="1"/>
              <p:nvPr/>
            </p:nvSpPr>
            <p:spPr>
              <a:xfrm>
                <a:off x="4130145" y="1997226"/>
                <a:ext cx="399819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EC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52" name="119 Elipse"/>
              <p:cNvSpPr/>
              <p:nvPr/>
            </p:nvSpPr>
            <p:spPr bwMode="auto">
              <a:xfrm>
                <a:off x="4870524" y="2037086"/>
                <a:ext cx="61347" cy="63582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53" name="Group 552"/>
          <p:cNvGrpSpPr>
            <a:grpSpLocks/>
          </p:cNvGrpSpPr>
          <p:nvPr/>
        </p:nvGrpSpPr>
        <p:grpSpPr bwMode="auto">
          <a:xfrm>
            <a:off x="4180425" y="2402959"/>
            <a:ext cx="1012114" cy="272415"/>
            <a:chOff x="7543335" y="1789439"/>
            <a:chExt cx="1013032" cy="272840"/>
          </a:xfrm>
        </p:grpSpPr>
        <p:cxnSp>
          <p:nvCxnSpPr>
            <p:cNvPr id="554" name="Straight Connector 553"/>
            <p:cNvCxnSpPr/>
            <p:nvPr/>
          </p:nvCxnSpPr>
          <p:spPr bwMode="auto">
            <a:xfrm>
              <a:off x="7657676" y="1866401"/>
              <a:ext cx="883222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07" name="Group 554"/>
            <p:cNvGrpSpPr>
              <a:grpSpLocks/>
            </p:cNvGrpSpPr>
            <p:nvPr/>
          </p:nvGrpSpPr>
          <p:grpSpPr bwMode="auto">
            <a:xfrm>
              <a:off x="7543335" y="1789439"/>
              <a:ext cx="1013032" cy="272840"/>
              <a:chOff x="3918839" y="2013481"/>
              <a:chExt cx="1013032" cy="272840"/>
            </a:xfrm>
          </p:grpSpPr>
          <p:sp>
            <p:nvSpPr>
              <p:cNvPr id="556" name="117 CuadroTexto"/>
              <p:cNvSpPr txBox="1"/>
              <p:nvPr/>
            </p:nvSpPr>
            <p:spPr>
              <a:xfrm>
                <a:off x="3918839" y="2013481"/>
                <a:ext cx="400309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PA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57" name="119 Elipse"/>
              <p:cNvSpPr/>
              <p:nvPr/>
            </p:nvSpPr>
            <p:spPr bwMode="auto">
              <a:xfrm>
                <a:off x="4870447" y="2037087"/>
                <a:ext cx="61424" cy="63583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558" name="Group 557"/>
          <p:cNvGrpSpPr>
            <a:grpSpLocks/>
          </p:cNvGrpSpPr>
          <p:nvPr/>
        </p:nvGrpSpPr>
        <p:grpSpPr bwMode="auto">
          <a:xfrm>
            <a:off x="5067910" y="2137857"/>
            <a:ext cx="634835" cy="272415"/>
            <a:chOff x="8277953" y="1638966"/>
            <a:chExt cx="634944" cy="273975"/>
          </a:xfrm>
        </p:grpSpPr>
        <p:cxnSp>
          <p:nvCxnSpPr>
            <p:cNvPr id="559" name="Straight Connector 558"/>
            <p:cNvCxnSpPr/>
            <p:nvPr/>
          </p:nvCxnSpPr>
          <p:spPr bwMode="auto">
            <a:xfrm>
              <a:off x="8339330" y="1846185"/>
              <a:ext cx="391549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rgbClr val="0033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703" name="Group 559"/>
            <p:cNvGrpSpPr>
              <a:grpSpLocks/>
            </p:cNvGrpSpPr>
            <p:nvPr/>
          </p:nvGrpSpPr>
          <p:grpSpPr bwMode="auto">
            <a:xfrm>
              <a:off x="8277953" y="1638966"/>
              <a:ext cx="634944" cy="273975"/>
              <a:chOff x="4653457" y="1863008"/>
              <a:chExt cx="634944" cy="273975"/>
            </a:xfrm>
          </p:grpSpPr>
          <p:sp>
            <p:nvSpPr>
              <p:cNvPr id="561" name="117 CuadroTexto"/>
              <p:cNvSpPr txBox="1"/>
              <p:nvPr/>
            </p:nvSpPr>
            <p:spPr>
              <a:xfrm>
                <a:off x="4888386" y="1863008"/>
                <a:ext cx="400015" cy="273975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003344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NI</a:t>
                </a:r>
                <a:endParaRPr lang="es-ES" sz="1000" u="sng" kern="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562" name="119 Elipse"/>
              <p:cNvSpPr/>
              <p:nvPr/>
            </p:nvSpPr>
            <p:spPr bwMode="auto">
              <a:xfrm>
                <a:off x="4653457" y="2029791"/>
                <a:ext cx="65610" cy="68104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6095" name="Group 46094"/>
          <p:cNvGrpSpPr>
            <a:grpSpLocks/>
          </p:cNvGrpSpPr>
          <p:nvPr/>
        </p:nvGrpSpPr>
        <p:grpSpPr bwMode="auto">
          <a:xfrm>
            <a:off x="1172327" y="5044678"/>
            <a:ext cx="524797" cy="486707"/>
            <a:chOff x="1170540" y="5136467"/>
            <a:chExt cx="525080" cy="487107"/>
          </a:xfrm>
        </p:grpSpPr>
        <p:grpSp>
          <p:nvGrpSpPr>
            <p:cNvPr id="26694" name="Group 11"/>
            <p:cNvGrpSpPr>
              <a:grpSpLocks/>
            </p:cNvGrpSpPr>
            <p:nvPr/>
          </p:nvGrpSpPr>
          <p:grpSpPr bwMode="auto">
            <a:xfrm>
              <a:off x="1170540" y="5136467"/>
              <a:ext cx="525080" cy="487107"/>
              <a:chOff x="15146894" y="998890"/>
              <a:chExt cx="1810914" cy="1679949"/>
            </a:xfrm>
          </p:grpSpPr>
          <p:sp>
            <p:nvSpPr>
              <p:cNvPr id="90" name="Rectangle 89"/>
              <p:cNvSpPr/>
              <p:nvPr/>
            </p:nvSpPr>
            <p:spPr>
              <a:xfrm>
                <a:off x="15146894" y="1188797"/>
                <a:ext cx="1628364" cy="1490042"/>
              </a:xfrm>
              <a:prstGeom prst="rect">
                <a:avLst/>
              </a:prstGeom>
              <a:solidFill>
                <a:srgbClr val="990098">
                  <a:alpha val="7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1" name="Rectangle 90"/>
              <p:cNvSpPr/>
              <p:nvPr/>
            </p:nvSpPr>
            <p:spPr>
              <a:xfrm>
                <a:off x="15329448" y="998890"/>
                <a:ext cx="1628360" cy="1490042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 rot="21240000">
              <a:off x="1342396" y="5215264"/>
              <a:ext cx="227012" cy="286544"/>
              <a:chOff x="-767" y="2780"/>
              <a:chExt cx="286" cy="361"/>
            </a:xfrm>
            <a:solidFill>
              <a:schemeClr val="tx1"/>
            </a:solidFill>
          </p:grpSpPr>
          <p:sp>
            <p:nvSpPr>
              <p:cNvPr id="36" name="Freeform 5"/>
              <p:cNvSpPr>
                <a:spLocks/>
              </p:cNvSpPr>
              <p:nvPr/>
            </p:nvSpPr>
            <p:spPr bwMode="auto">
              <a:xfrm>
                <a:off x="-600" y="2869"/>
                <a:ext cx="30" cy="29"/>
              </a:xfrm>
              <a:custGeom>
                <a:avLst/>
                <a:gdLst>
                  <a:gd name="T0" fmla="*/ 10 w 12"/>
                  <a:gd name="T1" fmla="*/ 12 h 12"/>
                  <a:gd name="T2" fmla="*/ 0 w 12"/>
                  <a:gd name="T3" fmla="*/ 2 h 12"/>
                  <a:gd name="T4" fmla="*/ 2 w 12"/>
                  <a:gd name="T5" fmla="*/ 0 h 12"/>
                  <a:gd name="T6" fmla="*/ 4 w 12"/>
                  <a:gd name="T7" fmla="*/ 2 h 12"/>
                  <a:gd name="T8" fmla="*/ 10 w 12"/>
                  <a:gd name="T9" fmla="*/ 8 h 12"/>
                  <a:gd name="T10" fmla="*/ 12 w 12"/>
                  <a:gd name="T11" fmla="*/ 10 h 12"/>
                  <a:gd name="T12" fmla="*/ 10 w 12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0" y="12"/>
                    </a:moveTo>
                    <a:cubicBezTo>
                      <a:pt x="5" y="12"/>
                      <a:pt x="0" y="8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5"/>
                      <a:pt x="7" y="8"/>
                      <a:pt x="10" y="8"/>
                    </a:cubicBezTo>
                    <a:cubicBezTo>
                      <a:pt x="11" y="8"/>
                      <a:pt x="12" y="9"/>
                      <a:pt x="12" y="10"/>
                    </a:cubicBezTo>
                    <a:cubicBezTo>
                      <a:pt x="12" y="11"/>
                      <a:pt x="11" y="12"/>
                      <a:pt x="1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2" name="Freeform 6"/>
              <p:cNvSpPr>
                <a:spLocks/>
              </p:cNvSpPr>
              <p:nvPr/>
            </p:nvSpPr>
            <p:spPr bwMode="auto">
              <a:xfrm>
                <a:off x="-600" y="2785"/>
                <a:ext cx="114" cy="113"/>
              </a:xfrm>
              <a:custGeom>
                <a:avLst/>
                <a:gdLst>
                  <a:gd name="T0" fmla="*/ 45 w 47"/>
                  <a:gd name="T1" fmla="*/ 47 h 47"/>
                  <a:gd name="T2" fmla="*/ 10 w 47"/>
                  <a:gd name="T3" fmla="*/ 47 h 47"/>
                  <a:gd name="T4" fmla="*/ 8 w 47"/>
                  <a:gd name="T5" fmla="*/ 45 h 47"/>
                  <a:gd name="T6" fmla="*/ 10 w 47"/>
                  <a:gd name="T7" fmla="*/ 43 h 47"/>
                  <a:gd name="T8" fmla="*/ 40 w 47"/>
                  <a:gd name="T9" fmla="*/ 43 h 47"/>
                  <a:gd name="T10" fmla="*/ 4 w 47"/>
                  <a:gd name="T11" fmla="*/ 7 h 47"/>
                  <a:gd name="T12" fmla="*/ 4 w 47"/>
                  <a:gd name="T13" fmla="*/ 37 h 47"/>
                  <a:gd name="T14" fmla="*/ 2 w 47"/>
                  <a:gd name="T15" fmla="*/ 39 h 47"/>
                  <a:gd name="T16" fmla="*/ 0 w 47"/>
                  <a:gd name="T17" fmla="*/ 37 h 47"/>
                  <a:gd name="T18" fmla="*/ 0 w 47"/>
                  <a:gd name="T19" fmla="*/ 2 h 47"/>
                  <a:gd name="T20" fmla="*/ 1 w 47"/>
                  <a:gd name="T21" fmla="*/ 0 h 47"/>
                  <a:gd name="T22" fmla="*/ 3 w 47"/>
                  <a:gd name="T23" fmla="*/ 1 h 47"/>
                  <a:gd name="T24" fmla="*/ 46 w 47"/>
                  <a:gd name="T25" fmla="*/ 44 h 47"/>
                  <a:gd name="T26" fmla="*/ 47 w 47"/>
                  <a:gd name="T27" fmla="*/ 46 h 47"/>
                  <a:gd name="T28" fmla="*/ 45 w 47"/>
                  <a:gd name="T2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7">
                    <a:moveTo>
                      <a:pt x="45" y="47"/>
                    </a:moveTo>
                    <a:cubicBezTo>
                      <a:pt x="10" y="47"/>
                      <a:pt x="10" y="47"/>
                      <a:pt x="10" y="47"/>
                    </a:cubicBezTo>
                    <a:cubicBezTo>
                      <a:pt x="9" y="47"/>
                      <a:pt x="8" y="46"/>
                      <a:pt x="8" y="45"/>
                    </a:cubicBezTo>
                    <a:cubicBezTo>
                      <a:pt x="8" y="44"/>
                      <a:pt x="9" y="43"/>
                      <a:pt x="1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4" y="38"/>
                      <a:pt x="3" y="39"/>
                      <a:pt x="2" y="39"/>
                    </a:cubicBezTo>
                    <a:cubicBezTo>
                      <a:pt x="1" y="39"/>
                      <a:pt x="0" y="38"/>
                      <a:pt x="0" y="37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6" y="44"/>
                      <a:pt x="46" y="44"/>
                      <a:pt x="46" y="44"/>
                    </a:cubicBezTo>
                    <a:cubicBezTo>
                      <a:pt x="47" y="44"/>
                      <a:pt x="47" y="45"/>
                      <a:pt x="47" y="46"/>
                    </a:cubicBezTo>
                    <a:cubicBezTo>
                      <a:pt x="46" y="47"/>
                      <a:pt x="46" y="47"/>
                      <a:pt x="45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3" name="Freeform 7"/>
              <p:cNvSpPr>
                <a:spLocks noEditPoints="1"/>
              </p:cNvSpPr>
              <p:nvPr/>
            </p:nvSpPr>
            <p:spPr bwMode="auto">
              <a:xfrm>
                <a:off x="-767" y="2780"/>
                <a:ext cx="286" cy="361"/>
              </a:xfrm>
              <a:custGeom>
                <a:avLst/>
                <a:gdLst>
                  <a:gd name="T0" fmla="*/ 114 w 118"/>
                  <a:gd name="T1" fmla="*/ 150 h 150"/>
                  <a:gd name="T2" fmla="*/ 4 w 118"/>
                  <a:gd name="T3" fmla="*/ 150 h 150"/>
                  <a:gd name="T4" fmla="*/ 0 w 118"/>
                  <a:gd name="T5" fmla="*/ 146 h 150"/>
                  <a:gd name="T6" fmla="*/ 0 w 118"/>
                  <a:gd name="T7" fmla="*/ 4 h 150"/>
                  <a:gd name="T8" fmla="*/ 4 w 118"/>
                  <a:gd name="T9" fmla="*/ 0 h 150"/>
                  <a:gd name="T10" fmla="*/ 71 w 118"/>
                  <a:gd name="T11" fmla="*/ 0 h 150"/>
                  <a:gd name="T12" fmla="*/ 74 w 118"/>
                  <a:gd name="T13" fmla="*/ 1 h 150"/>
                  <a:gd name="T14" fmla="*/ 117 w 118"/>
                  <a:gd name="T15" fmla="*/ 44 h 150"/>
                  <a:gd name="T16" fmla="*/ 118 w 118"/>
                  <a:gd name="T17" fmla="*/ 47 h 150"/>
                  <a:gd name="T18" fmla="*/ 118 w 118"/>
                  <a:gd name="T19" fmla="*/ 146 h 150"/>
                  <a:gd name="T20" fmla="*/ 114 w 118"/>
                  <a:gd name="T21" fmla="*/ 150 h 150"/>
                  <a:gd name="T22" fmla="*/ 8 w 118"/>
                  <a:gd name="T23" fmla="*/ 142 h 150"/>
                  <a:gd name="T24" fmla="*/ 110 w 118"/>
                  <a:gd name="T25" fmla="*/ 142 h 150"/>
                  <a:gd name="T26" fmla="*/ 110 w 118"/>
                  <a:gd name="T27" fmla="*/ 49 h 150"/>
                  <a:gd name="T28" fmla="*/ 69 w 118"/>
                  <a:gd name="T29" fmla="*/ 8 h 150"/>
                  <a:gd name="T30" fmla="*/ 8 w 118"/>
                  <a:gd name="T31" fmla="*/ 8 h 150"/>
                  <a:gd name="T32" fmla="*/ 8 w 118"/>
                  <a:gd name="T33" fmla="*/ 14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8" h="150">
                    <a:moveTo>
                      <a:pt x="114" y="150"/>
                    </a:moveTo>
                    <a:cubicBezTo>
                      <a:pt x="4" y="150"/>
                      <a:pt x="4" y="150"/>
                      <a:pt x="4" y="150"/>
                    </a:cubicBezTo>
                    <a:cubicBezTo>
                      <a:pt x="1" y="150"/>
                      <a:pt x="0" y="148"/>
                      <a:pt x="0" y="14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2" y="0"/>
                      <a:pt x="73" y="1"/>
                      <a:pt x="74" y="1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8" y="45"/>
                      <a:pt x="118" y="46"/>
                      <a:pt x="118" y="47"/>
                    </a:cubicBezTo>
                    <a:cubicBezTo>
                      <a:pt x="118" y="146"/>
                      <a:pt x="118" y="146"/>
                      <a:pt x="118" y="146"/>
                    </a:cubicBezTo>
                    <a:cubicBezTo>
                      <a:pt x="118" y="148"/>
                      <a:pt x="116" y="150"/>
                      <a:pt x="114" y="150"/>
                    </a:cubicBezTo>
                    <a:close/>
                    <a:moveTo>
                      <a:pt x="8" y="142"/>
                    </a:move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8" y="8"/>
                      <a:pt x="8" y="8"/>
                      <a:pt x="8" y="8"/>
                    </a:cubicBezTo>
                    <a:lnTo>
                      <a:pt x="8" y="1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-704" y="2918"/>
                <a:ext cx="158" cy="9"/>
              </a:xfrm>
              <a:custGeom>
                <a:avLst/>
                <a:gdLst>
                  <a:gd name="T0" fmla="*/ 63 w 65"/>
                  <a:gd name="T1" fmla="*/ 4 h 4"/>
                  <a:gd name="T2" fmla="*/ 2 w 65"/>
                  <a:gd name="T3" fmla="*/ 4 h 4"/>
                  <a:gd name="T4" fmla="*/ 0 w 65"/>
                  <a:gd name="T5" fmla="*/ 2 h 4"/>
                  <a:gd name="T6" fmla="*/ 2 w 65"/>
                  <a:gd name="T7" fmla="*/ 0 h 4"/>
                  <a:gd name="T8" fmla="*/ 63 w 65"/>
                  <a:gd name="T9" fmla="*/ 0 h 4"/>
                  <a:gd name="T10" fmla="*/ 65 w 65"/>
                  <a:gd name="T11" fmla="*/ 2 h 4"/>
                  <a:gd name="T12" fmla="*/ 63 w 6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">
                    <a:moveTo>
                      <a:pt x="6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4" y="0"/>
                      <a:pt x="65" y="0"/>
                      <a:pt x="65" y="2"/>
                    </a:cubicBezTo>
                    <a:cubicBezTo>
                      <a:pt x="65" y="3"/>
                      <a:pt x="64" y="4"/>
                      <a:pt x="6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6" name="Freeform 9"/>
              <p:cNvSpPr>
                <a:spLocks/>
              </p:cNvSpPr>
              <p:nvPr/>
            </p:nvSpPr>
            <p:spPr bwMode="auto">
              <a:xfrm>
                <a:off x="-704" y="2963"/>
                <a:ext cx="158" cy="10"/>
              </a:xfrm>
              <a:custGeom>
                <a:avLst/>
                <a:gdLst>
                  <a:gd name="T0" fmla="*/ 63 w 65"/>
                  <a:gd name="T1" fmla="*/ 4 h 4"/>
                  <a:gd name="T2" fmla="*/ 2 w 65"/>
                  <a:gd name="T3" fmla="*/ 4 h 4"/>
                  <a:gd name="T4" fmla="*/ 0 w 65"/>
                  <a:gd name="T5" fmla="*/ 2 h 4"/>
                  <a:gd name="T6" fmla="*/ 2 w 65"/>
                  <a:gd name="T7" fmla="*/ 0 h 4"/>
                  <a:gd name="T8" fmla="*/ 63 w 65"/>
                  <a:gd name="T9" fmla="*/ 0 h 4"/>
                  <a:gd name="T10" fmla="*/ 65 w 65"/>
                  <a:gd name="T11" fmla="*/ 2 h 4"/>
                  <a:gd name="T12" fmla="*/ 63 w 6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">
                    <a:moveTo>
                      <a:pt x="6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4" y="0"/>
                      <a:pt x="65" y="0"/>
                      <a:pt x="65" y="2"/>
                    </a:cubicBezTo>
                    <a:cubicBezTo>
                      <a:pt x="65" y="3"/>
                      <a:pt x="64" y="4"/>
                      <a:pt x="6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7" name="Freeform 10"/>
              <p:cNvSpPr>
                <a:spLocks/>
              </p:cNvSpPr>
              <p:nvPr/>
            </p:nvSpPr>
            <p:spPr bwMode="auto">
              <a:xfrm>
                <a:off x="-704" y="3007"/>
                <a:ext cx="158" cy="9"/>
              </a:xfrm>
              <a:custGeom>
                <a:avLst/>
                <a:gdLst>
                  <a:gd name="T0" fmla="*/ 63 w 65"/>
                  <a:gd name="T1" fmla="*/ 4 h 4"/>
                  <a:gd name="T2" fmla="*/ 2 w 65"/>
                  <a:gd name="T3" fmla="*/ 4 h 4"/>
                  <a:gd name="T4" fmla="*/ 0 w 65"/>
                  <a:gd name="T5" fmla="*/ 2 h 4"/>
                  <a:gd name="T6" fmla="*/ 2 w 65"/>
                  <a:gd name="T7" fmla="*/ 0 h 4"/>
                  <a:gd name="T8" fmla="*/ 63 w 65"/>
                  <a:gd name="T9" fmla="*/ 0 h 4"/>
                  <a:gd name="T10" fmla="*/ 65 w 65"/>
                  <a:gd name="T11" fmla="*/ 2 h 4"/>
                  <a:gd name="T12" fmla="*/ 63 w 6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">
                    <a:moveTo>
                      <a:pt x="6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4"/>
                      <a:pt x="6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8" name="Freeform 11"/>
              <p:cNvSpPr>
                <a:spLocks/>
              </p:cNvSpPr>
              <p:nvPr/>
            </p:nvSpPr>
            <p:spPr bwMode="auto">
              <a:xfrm>
                <a:off x="-704" y="3052"/>
                <a:ext cx="158" cy="10"/>
              </a:xfrm>
              <a:custGeom>
                <a:avLst/>
                <a:gdLst>
                  <a:gd name="T0" fmla="*/ 63 w 65"/>
                  <a:gd name="T1" fmla="*/ 4 h 4"/>
                  <a:gd name="T2" fmla="*/ 2 w 65"/>
                  <a:gd name="T3" fmla="*/ 4 h 4"/>
                  <a:gd name="T4" fmla="*/ 0 w 65"/>
                  <a:gd name="T5" fmla="*/ 2 h 4"/>
                  <a:gd name="T6" fmla="*/ 2 w 65"/>
                  <a:gd name="T7" fmla="*/ 0 h 4"/>
                  <a:gd name="T8" fmla="*/ 63 w 65"/>
                  <a:gd name="T9" fmla="*/ 0 h 4"/>
                  <a:gd name="T10" fmla="*/ 65 w 65"/>
                  <a:gd name="T11" fmla="*/ 2 h 4"/>
                  <a:gd name="T12" fmla="*/ 63 w 6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4">
                    <a:moveTo>
                      <a:pt x="6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4" y="0"/>
                      <a:pt x="65" y="1"/>
                      <a:pt x="65" y="2"/>
                    </a:cubicBezTo>
                    <a:cubicBezTo>
                      <a:pt x="65" y="4"/>
                      <a:pt x="64" y="4"/>
                      <a:pt x="6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grpSp>
        <p:nvGrpSpPr>
          <p:cNvPr id="46091" name="Group 46090"/>
          <p:cNvGrpSpPr>
            <a:grpSpLocks/>
          </p:cNvGrpSpPr>
          <p:nvPr/>
        </p:nvGrpSpPr>
        <p:grpSpPr bwMode="auto">
          <a:xfrm>
            <a:off x="3377320" y="5044678"/>
            <a:ext cx="524797" cy="486707"/>
            <a:chOff x="3376288" y="5136467"/>
            <a:chExt cx="525080" cy="487107"/>
          </a:xfrm>
        </p:grpSpPr>
        <p:grpSp>
          <p:nvGrpSpPr>
            <p:cNvPr id="26690" name="Group 392"/>
            <p:cNvGrpSpPr>
              <a:grpSpLocks/>
            </p:cNvGrpSpPr>
            <p:nvPr/>
          </p:nvGrpSpPr>
          <p:grpSpPr bwMode="auto">
            <a:xfrm>
              <a:off x="3376288" y="5136467"/>
              <a:ext cx="525080" cy="487107"/>
              <a:chOff x="15146894" y="998890"/>
              <a:chExt cx="1810914" cy="1679949"/>
            </a:xfrm>
          </p:grpSpPr>
          <p:sp>
            <p:nvSpPr>
              <p:cNvPr id="394" name="Rectangle 393"/>
              <p:cNvSpPr/>
              <p:nvPr/>
            </p:nvSpPr>
            <p:spPr>
              <a:xfrm>
                <a:off x="15146894" y="1188797"/>
                <a:ext cx="1628364" cy="1490042"/>
              </a:xfrm>
              <a:prstGeom prst="rect">
                <a:avLst/>
              </a:prstGeom>
              <a:solidFill>
                <a:srgbClr val="990098">
                  <a:alpha val="7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5" name="Rectangle 394"/>
              <p:cNvSpPr/>
              <p:nvPr/>
            </p:nvSpPr>
            <p:spPr>
              <a:xfrm>
                <a:off x="15329448" y="998890"/>
                <a:ext cx="1628360" cy="1490042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2" name="Group 14"/>
            <p:cNvGrpSpPr>
              <a:grpSpLocks noChangeAspect="1"/>
            </p:cNvGrpSpPr>
            <p:nvPr/>
          </p:nvGrpSpPr>
          <p:grpSpPr bwMode="auto">
            <a:xfrm>
              <a:off x="3562072" y="5213709"/>
              <a:ext cx="247885" cy="308704"/>
              <a:chOff x="469" y="2549"/>
              <a:chExt cx="269" cy="335"/>
            </a:xfrm>
            <a:solidFill>
              <a:schemeClr val="tx1"/>
            </a:solidFill>
          </p:grpSpPr>
          <p:sp>
            <p:nvSpPr>
              <p:cNvPr id="54" name="Freeform 15"/>
              <p:cNvSpPr>
                <a:spLocks/>
              </p:cNvSpPr>
              <p:nvPr/>
            </p:nvSpPr>
            <p:spPr bwMode="auto">
              <a:xfrm>
                <a:off x="469" y="2549"/>
                <a:ext cx="214" cy="335"/>
              </a:xfrm>
              <a:custGeom>
                <a:avLst/>
                <a:gdLst>
                  <a:gd name="T0" fmla="*/ 84 w 88"/>
                  <a:gd name="T1" fmla="*/ 139 h 139"/>
                  <a:gd name="T2" fmla="*/ 81 w 88"/>
                  <a:gd name="T3" fmla="*/ 138 h 139"/>
                  <a:gd name="T4" fmla="*/ 44 w 88"/>
                  <a:gd name="T5" fmla="*/ 105 h 139"/>
                  <a:gd name="T6" fmla="*/ 7 w 88"/>
                  <a:gd name="T7" fmla="*/ 138 h 139"/>
                  <a:gd name="T8" fmla="*/ 2 w 88"/>
                  <a:gd name="T9" fmla="*/ 139 h 139"/>
                  <a:gd name="T10" fmla="*/ 0 w 88"/>
                  <a:gd name="T11" fmla="*/ 135 h 139"/>
                  <a:gd name="T12" fmla="*/ 0 w 88"/>
                  <a:gd name="T13" fmla="*/ 4 h 139"/>
                  <a:gd name="T14" fmla="*/ 4 w 88"/>
                  <a:gd name="T15" fmla="*/ 0 h 139"/>
                  <a:gd name="T16" fmla="*/ 84 w 88"/>
                  <a:gd name="T17" fmla="*/ 0 h 139"/>
                  <a:gd name="T18" fmla="*/ 88 w 88"/>
                  <a:gd name="T19" fmla="*/ 4 h 139"/>
                  <a:gd name="T20" fmla="*/ 88 w 88"/>
                  <a:gd name="T21" fmla="*/ 10 h 139"/>
                  <a:gd name="T22" fmla="*/ 84 w 88"/>
                  <a:gd name="T23" fmla="*/ 14 h 139"/>
                  <a:gd name="T24" fmla="*/ 80 w 88"/>
                  <a:gd name="T25" fmla="*/ 10 h 139"/>
                  <a:gd name="T26" fmla="*/ 80 w 88"/>
                  <a:gd name="T27" fmla="*/ 8 h 139"/>
                  <a:gd name="T28" fmla="*/ 8 w 88"/>
                  <a:gd name="T29" fmla="*/ 8 h 139"/>
                  <a:gd name="T30" fmla="*/ 8 w 88"/>
                  <a:gd name="T31" fmla="*/ 126 h 139"/>
                  <a:gd name="T32" fmla="*/ 41 w 88"/>
                  <a:gd name="T33" fmla="*/ 96 h 139"/>
                  <a:gd name="T34" fmla="*/ 46 w 88"/>
                  <a:gd name="T35" fmla="*/ 96 h 139"/>
                  <a:gd name="T36" fmla="*/ 80 w 88"/>
                  <a:gd name="T37" fmla="*/ 126 h 139"/>
                  <a:gd name="T38" fmla="*/ 80 w 88"/>
                  <a:gd name="T39" fmla="*/ 86 h 139"/>
                  <a:gd name="T40" fmla="*/ 84 w 88"/>
                  <a:gd name="T41" fmla="*/ 82 h 139"/>
                  <a:gd name="T42" fmla="*/ 88 w 88"/>
                  <a:gd name="T43" fmla="*/ 86 h 139"/>
                  <a:gd name="T44" fmla="*/ 88 w 88"/>
                  <a:gd name="T45" fmla="*/ 135 h 139"/>
                  <a:gd name="T46" fmla="*/ 85 w 88"/>
                  <a:gd name="T47" fmla="*/ 139 h 139"/>
                  <a:gd name="T48" fmla="*/ 84 w 88"/>
                  <a:gd name="T4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8" h="139">
                    <a:moveTo>
                      <a:pt x="84" y="139"/>
                    </a:moveTo>
                    <a:cubicBezTo>
                      <a:pt x="83" y="139"/>
                      <a:pt x="82" y="139"/>
                      <a:pt x="81" y="138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7" y="138"/>
                      <a:pt x="7" y="138"/>
                      <a:pt x="7" y="138"/>
                    </a:cubicBezTo>
                    <a:cubicBezTo>
                      <a:pt x="5" y="139"/>
                      <a:pt x="4" y="139"/>
                      <a:pt x="2" y="139"/>
                    </a:cubicBezTo>
                    <a:cubicBezTo>
                      <a:pt x="1" y="138"/>
                      <a:pt x="0" y="136"/>
                      <a:pt x="0" y="13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6" y="0"/>
                      <a:pt x="88" y="1"/>
                      <a:pt x="88" y="4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3"/>
                      <a:pt x="86" y="14"/>
                      <a:pt x="84" y="14"/>
                    </a:cubicBezTo>
                    <a:cubicBezTo>
                      <a:pt x="82" y="14"/>
                      <a:pt x="80" y="13"/>
                      <a:pt x="80" y="1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3" y="95"/>
                      <a:pt x="45" y="95"/>
                      <a:pt x="46" y="96"/>
                    </a:cubicBez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80" y="84"/>
                      <a:pt x="82" y="82"/>
                      <a:pt x="84" y="82"/>
                    </a:cubicBezTo>
                    <a:cubicBezTo>
                      <a:pt x="86" y="82"/>
                      <a:pt x="88" y="84"/>
                      <a:pt x="88" y="86"/>
                    </a:cubicBezTo>
                    <a:cubicBezTo>
                      <a:pt x="88" y="135"/>
                      <a:pt x="88" y="135"/>
                      <a:pt x="88" y="135"/>
                    </a:cubicBezTo>
                    <a:cubicBezTo>
                      <a:pt x="88" y="136"/>
                      <a:pt x="87" y="138"/>
                      <a:pt x="85" y="139"/>
                    </a:cubicBezTo>
                    <a:cubicBezTo>
                      <a:pt x="85" y="139"/>
                      <a:pt x="84" y="139"/>
                      <a:pt x="84" y="1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58" name="Freeform 16"/>
              <p:cNvSpPr>
                <a:spLocks noEditPoints="1"/>
              </p:cNvSpPr>
              <p:nvPr/>
            </p:nvSpPr>
            <p:spPr bwMode="auto">
              <a:xfrm>
                <a:off x="605" y="2594"/>
                <a:ext cx="133" cy="133"/>
              </a:xfrm>
              <a:custGeom>
                <a:avLst/>
                <a:gdLst>
                  <a:gd name="T0" fmla="*/ 28 w 55"/>
                  <a:gd name="T1" fmla="*/ 55 h 55"/>
                  <a:gd name="T2" fmla="*/ 0 w 55"/>
                  <a:gd name="T3" fmla="*/ 28 h 55"/>
                  <a:gd name="T4" fmla="*/ 28 w 55"/>
                  <a:gd name="T5" fmla="*/ 0 h 55"/>
                  <a:gd name="T6" fmla="*/ 55 w 55"/>
                  <a:gd name="T7" fmla="*/ 28 h 55"/>
                  <a:gd name="T8" fmla="*/ 28 w 55"/>
                  <a:gd name="T9" fmla="*/ 55 h 55"/>
                  <a:gd name="T10" fmla="*/ 28 w 55"/>
                  <a:gd name="T11" fmla="*/ 4 h 55"/>
                  <a:gd name="T12" fmla="*/ 4 w 55"/>
                  <a:gd name="T13" fmla="*/ 28 h 55"/>
                  <a:gd name="T14" fmla="*/ 28 w 55"/>
                  <a:gd name="T15" fmla="*/ 51 h 55"/>
                  <a:gd name="T16" fmla="*/ 51 w 55"/>
                  <a:gd name="T17" fmla="*/ 28 h 55"/>
                  <a:gd name="T18" fmla="*/ 28 w 55"/>
                  <a:gd name="T19" fmla="*/ 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55"/>
                    </a:moveTo>
                    <a:cubicBezTo>
                      <a:pt x="13" y="55"/>
                      <a:pt x="0" y="43"/>
                      <a:pt x="0" y="28"/>
                    </a:cubicBezTo>
                    <a:cubicBezTo>
                      <a:pt x="0" y="13"/>
                      <a:pt x="13" y="0"/>
                      <a:pt x="28" y="0"/>
                    </a:cubicBezTo>
                    <a:cubicBezTo>
                      <a:pt x="43" y="0"/>
                      <a:pt x="55" y="13"/>
                      <a:pt x="55" y="28"/>
                    </a:cubicBezTo>
                    <a:cubicBezTo>
                      <a:pt x="55" y="43"/>
                      <a:pt x="43" y="55"/>
                      <a:pt x="28" y="55"/>
                    </a:cubicBezTo>
                    <a:close/>
                    <a:moveTo>
                      <a:pt x="28" y="4"/>
                    </a:moveTo>
                    <a:cubicBezTo>
                      <a:pt x="15" y="4"/>
                      <a:pt x="4" y="15"/>
                      <a:pt x="4" y="28"/>
                    </a:cubicBezTo>
                    <a:cubicBezTo>
                      <a:pt x="4" y="41"/>
                      <a:pt x="15" y="51"/>
                      <a:pt x="28" y="51"/>
                    </a:cubicBezTo>
                    <a:cubicBezTo>
                      <a:pt x="41" y="51"/>
                      <a:pt x="51" y="41"/>
                      <a:pt x="51" y="28"/>
                    </a:cubicBezTo>
                    <a:cubicBezTo>
                      <a:pt x="51" y="15"/>
                      <a:pt x="41" y="4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639" y="2657"/>
                <a:ext cx="65" cy="10"/>
              </a:xfrm>
              <a:custGeom>
                <a:avLst/>
                <a:gdLst>
                  <a:gd name="T0" fmla="*/ 25 w 27"/>
                  <a:gd name="T1" fmla="*/ 4 h 4"/>
                  <a:gd name="T2" fmla="*/ 2 w 27"/>
                  <a:gd name="T3" fmla="*/ 4 h 4"/>
                  <a:gd name="T4" fmla="*/ 0 w 27"/>
                  <a:gd name="T5" fmla="*/ 2 h 4"/>
                  <a:gd name="T6" fmla="*/ 2 w 27"/>
                  <a:gd name="T7" fmla="*/ 0 h 4"/>
                  <a:gd name="T8" fmla="*/ 25 w 27"/>
                  <a:gd name="T9" fmla="*/ 0 h 4"/>
                  <a:gd name="T10" fmla="*/ 27 w 27"/>
                  <a:gd name="T11" fmla="*/ 2 h 4"/>
                  <a:gd name="T12" fmla="*/ 25 w 27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4">
                    <a:moveTo>
                      <a:pt x="25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7" y="0"/>
                      <a:pt x="27" y="1"/>
                      <a:pt x="27" y="2"/>
                    </a:cubicBezTo>
                    <a:cubicBezTo>
                      <a:pt x="27" y="3"/>
                      <a:pt x="27" y="4"/>
                      <a:pt x="2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668" y="2628"/>
                <a:ext cx="10" cy="65"/>
              </a:xfrm>
              <a:custGeom>
                <a:avLst/>
                <a:gdLst>
                  <a:gd name="T0" fmla="*/ 2 w 4"/>
                  <a:gd name="T1" fmla="*/ 27 h 27"/>
                  <a:gd name="T2" fmla="*/ 0 w 4"/>
                  <a:gd name="T3" fmla="*/ 25 h 27"/>
                  <a:gd name="T4" fmla="*/ 0 w 4"/>
                  <a:gd name="T5" fmla="*/ 2 h 27"/>
                  <a:gd name="T6" fmla="*/ 2 w 4"/>
                  <a:gd name="T7" fmla="*/ 0 h 27"/>
                  <a:gd name="T8" fmla="*/ 4 w 4"/>
                  <a:gd name="T9" fmla="*/ 2 h 27"/>
                  <a:gd name="T10" fmla="*/ 4 w 4"/>
                  <a:gd name="T11" fmla="*/ 25 h 27"/>
                  <a:gd name="T12" fmla="*/ 2 w 4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7">
                    <a:moveTo>
                      <a:pt x="2" y="27"/>
                    </a:moveTo>
                    <a:cubicBezTo>
                      <a:pt x="1" y="27"/>
                      <a:pt x="0" y="27"/>
                      <a:pt x="0" y="2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7"/>
                      <a:pt x="3" y="27"/>
                      <a:pt x="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grpSp>
        <p:nvGrpSpPr>
          <p:cNvPr id="46093" name="Group 46092"/>
          <p:cNvGrpSpPr>
            <a:grpSpLocks/>
          </p:cNvGrpSpPr>
          <p:nvPr/>
        </p:nvGrpSpPr>
        <p:grpSpPr bwMode="auto">
          <a:xfrm>
            <a:off x="7787304" y="5044678"/>
            <a:ext cx="524797" cy="486707"/>
            <a:chOff x="7787785" y="5136467"/>
            <a:chExt cx="525080" cy="487107"/>
          </a:xfrm>
        </p:grpSpPr>
        <p:grpSp>
          <p:nvGrpSpPr>
            <p:cNvPr id="26686" name="Group 398"/>
            <p:cNvGrpSpPr>
              <a:grpSpLocks/>
            </p:cNvGrpSpPr>
            <p:nvPr/>
          </p:nvGrpSpPr>
          <p:grpSpPr bwMode="auto">
            <a:xfrm>
              <a:off x="7787785" y="5136467"/>
              <a:ext cx="525080" cy="487107"/>
              <a:chOff x="15146894" y="998890"/>
              <a:chExt cx="1810914" cy="1679949"/>
            </a:xfrm>
          </p:grpSpPr>
          <p:sp>
            <p:nvSpPr>
              <p:cNvPr id="400" name="Rectangle 399"/>
              <p:cNvSpPr/>
              <p:nvPr/>
            </p:nvSpPr>
            <p:spPr>
              <a:xfrm>
                <a:off x="15146894" y="1188797"/>
                <a:ext cx="1628364" cy="1490042"/>
              </a:xfrm>
              <a:prstGeom prst="rect">
                <a:avLst/>
              </a:prstGeom>
              <a:solidFill>
                <a:srgbClr val="990098">
                  <a:alpha val="7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1" name="Rectangle 400"/>
              <p:cNvSpPr/>
              <p:nvPr/>
            </p:nvSpPr>
            <p:spPr>
              <a:xfrm>
                <a:off x="15329448" y="998890"/>
                <a:ext cx="1628360" cy="1490042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3" name="Group 21"/>
            <p:cNvGrpSpPr>
              <a:grpSpLocks noChangeAspect="1"/>
            </p:cNvGrpSpPr>
            <p:nvPr/>
          </p:nvGrpSpPr>
          <p:grpSpPr bwMode="auto">
            <a:xfrm>
              <a:off x="7888259" y="5214158"/>
              <a:ext cx="335787" cy="292139"/>
              <a:chOff x="2384" y="891"/>
              <a:chExt cx="2908" cy="2530"/>
            </a:xfrm>
            <a:solidFill>
              <a:schemeClr val="tx1"/>
            </a:solidFill>
          </p:grpSpPr>
          <p:sp>
            <p:nvSpPr>
              <p:cNvPr id="66" name="Freeform 23"/>
              <p:cNvSpPr>
                <a:spLocks noEditPoints="1"/>
              </p:cNvSpPr>
              <p:nvPr/>
            </p:nvSpPr>
            <p:spPr bwMode="auto">
              <a:xfrm>
                <a:off x="3476" y="891"/>
                <a:ext cx="1189" cy="1679"/>
              </a:xfrm>
              <a:custGeom>
                <a:avLst/>
                <a:gdLst>
                  <a:gd name="T0" fmla="*/ 917 w 2380"/>
                  <a:gd name="T1" fmla="*/ 366 h 3359"/>
                  <a:gd name="T2" fmla="*/ 690 w 2380"/>
                  <a:gd name="T3" fmla="*/ 463 h 3359"/>
                  <a:gd name="T4" fmla="*/ 508 w 2380"/>
                  <a:gd name="T5" fmla="*/ 625 h 3359"/>
                  <a:gd name="T6" fmla="*/ 388 w 2380"/>
                  <a:gd name="T7" fmla="*/ 839 h 3359"/>
                  <a:gd name="T8" fmla="*/ 346 w 2380"/>
                  <a:gd name="T9" fmla="*/ 1090 h 3359"/>
                  <a:gd name="T10" fmla="*/ 365 w 2380"/>
                  <a:gd name="T11" fmla="*/ 2442 h 3359"/>
                  <a:gd name="T12" fmla="*/ 461 w 2380"/>
                  <a:gd name="T13" fmla="*/ 2670 h 3359"/>
                  <a:gd name="T14" fmla="*/ 623 w 2380"/>
                  <a:gd name="T15" fmla="*/ 2850 h 3359"/>
                  <a:gd name="T16" fmla="*/ 836 w 2380"/>
                  <a:gd name="T17" fmla="*/ 2970 h 3359"/>
                  <a:gd name="T18" fmla="*/ 1087 w 2380"/>
                  <a:gd name="T19" fmla="*/ 3014 h 3359"/>
                  <a:gd name="T20" fmla="*/ 1462 w 2380"/>
                  <a:gd name="T21" fmla="*/ 2995 h 3359"/>
                  <a:gd name="T22" fmla="*/ 1690 w 2380"/>
                  <a:gd name="T23" fmla="*/ 2898 h 3359"/>
                  <a:gd name="T24" fmla="*/ 1872 w 2380"/>
                  <a:gd name="T25" fmla="*/ 2735 h 3359"/>
                  <a:gd name="T26" fmla="*/ 1992 w 2380"/>
                  <a:gd name="T27" fmla="*/ 2521 h 3359"/>
                  <a:gd name="T28" fmla="*/ 2036 w 2380"/>
                  <a:gd name="T29" fmla="*/ 2270 h 3359"/>
                  <a:gd name="T30" fmla="*/ 2016 w 2380"/>
                  <a:gd name="T31" fmla="*/ 919 h 3359"/>
                  <a:gd name="T32" fmla="*/ 1919 w 2380"/>
                  <a:gd name="T33" fmla="*/ 691 h 3359"/>
                  <a:gd name="T34" fmla="*/ 1757 w 2380"/>
                  <a:gd name="T35" fmla="*/ 511 h 3359"/>
                  <a:gd name="T36" fmla="*/ 1544 w 2380"/>
                  <a:gd name="T37" fmla="*/ 390 h 3359"/>
                  <a:gd name="T38" fmla="*/ 1293 w 2380"/>
                  <a:gd name="T39" fmla="*/ 346 h 3359"/>
                  <a:gd name="T40" fmla="*/ 1293 w 2380"/>
                  <a:gd name="T41" fmla="*/ 0 h 3359"/>
                  <a:gd name="T42" fmla="*/ 1616 w 2380"/>
                  <a:gd name="T43" fmla="*/ 49 h 3359"/>
                  <a:gd name="T44" fmla="*/ 1900 w 2380"/>
                  <a:gd name="T45" fmla="*/ 187 h 3359"/>
                  <a:gd name="T46" fmla="*/ 2131 w 2380"/>
                  <a:gd name="T47" fmla="*/ 398 h 3359"/>
                  <a:gd name="T48" fmla="*/ 2295 w 2380"/>
                  <a:gd name="T49" fmla="*/ 666 h 3359"/>
                  <a:gd name="T50" fmla="*/ 2374 w 2380"/>
                  <a:gd name="T51" fmla="*/ 979 h 3359"/>
                  <a:gd name="T52" fmla="*/ 2374 w 2380"/>
                  <a:gd name="T53" fmla="*/ 2382 h 3359"/>
                  <a:gd name="T54" fmla="*/ 2295 w 2380"/>
                  <a:gd name="T55" fmla="*/ 2694 h 3359"/>
                  <a:gd name="T56" fmla="*/ 2131 w 2380"/>
                  <a:gd name="T57" fmla="*/ 2963 h 3359"/>
                  <a:gd name="T58" fmla="*/ 1900 w 2380"/>
                  <a:gd name="T59" fmla="*/ 3173 h 3359"/>
                  <a:gd name="T60" fmla="*/ 1616 w 2380"/>
                  <a:gd name="T61" fmla="*/ 3311 h 3359"/>
                  <a:gd name="T62" fmla="*/ 1293 w 2380"/>
                  <a:gd name="T63" fmla="*/ 3359 h 3359"/>
                  <a:gd name="T64" fmla="*/ 868 w 2380"/>
                  <a:gd name="T65" fmla="*/ 3337 h 3359"/>
                  <a:gd name="T66" fmla="*/ 570 w 2380"/>
                  <a:gd name="T67" fmla="*/ 3228 h 3359"/>
                  <a:gd name="T68" fmla="*/ 320 w 2380"/>
                  <a:gd name="T69" fmla="*/ 3041 h 3359"/>
                  <a:gd name="T70" fmla="*/ 131 w 2380"/>
                  <a:gd name="T71" fmla="*/ 2790 h 3359"/>
                  <a:gd name="T72" fmla="*/ 23 w 2380"/>
                  <a:gd name="T73" fmla="*/ 2489 h 3359"/>
                  <a:gd name="T74" fmla="*/ 0 w 2380"/>
                  <a:gd name="T75" fmla="*/ 1090 h 3359"/>
                  <a:gd name="T76" fmla="*/ 50 w 2380"/>
                  <a:gd name="T77" fmla="*/ 767 h 3359"/>
                  <a:gd name="T78" fmla="*/ 186 w 2380"/>
                  <a:gd name="T79" fmla="*/ 481 h 3359"/>
                  <a:gd name="T80" fmla="*/ 395 w 2380"/>
                  <a:gd name="T81" fmla="*/ 249 h 3359"/>
                  <a:gd name="T82" fmla="*/ 665 w 2380"/>
                  <a:gd name="T83" fmla="*/ 87 h 3359"/>
                  <a:gd name="T84" fmla="*/ 976 w 2380"/>
                  <a:gd name="T85" fmla="*/ 7 h 3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80" h="3359">
                    <a:moveTo>
                      <a:pt x="1087" y="346"/>
                    </a:moveTo>
                    <a:lnTo>
                      <a:pt x="1000" y="352"/>
                    </a:lnTo>
                    <a:lnTo>
                      <a:pt x="917" y="366"/>
                    </a:lnTo>
                    <a:lnTo>
                      <a:pt x="836" y="390"/>
                    </a:lnTo>
                    <a:lnTo>
                      <a:pt x="761" y="422"/>
                    </a:lnTo>
                    <a:lnTo>
                      <a:pt x="690" y="463"/>
                    </a:lnTo>
                    <a:lnTo>
                      <a:pt x="623" y="511"/>
                    </a:lnTo>
                    <a:lnTo>
                      <a:pt x="563" y="564"/>
                    </a:lnTo>
                    <a:lnTo>
                      <a:pt x="508" y="625"/>
                    </a:lnTo>
                    <a:lnTo>
                      <a:pt x="461" y="691"/>
                    </a:lnTo>
                    <a:lnTo>
                      <a:pt x="420" y="763"/>
                    </a:lnTo>
                    <a:lnTo>
                      <a:pt x="388" y="839"/>
                    </a:lnTo>
                    <a:lnTo>
                      <a:pt x="365" y="919"/>
                    </a:lnTo>
                    <a:lnTo>
                      <a:pt x="350" y="1004"/>
                    </a:lnTo>
                    <a:lnTo>
                      <a:pt x="346" y="1090"/>
                    </a:lnTo>
                    <a:lnTo>
                      <a:pt x="346" y="2270"/>
                    </a:lnTo>
                    <a:lnTo>
                      <a:pt x="350" y="2357"/>
                    </a:lnTo>
                    <a:lnTo>
                      <a:pt x="365" y="2442"/>
                    </a:lnTo>
                    <a:lnTo>
                      <a:pt x="388" y="2521"/>
                    </a:lnTo>
                    <a:lnTo>
                      <a:pt x="420" y="2597"/>
                    </a:lnTo>
                    <a:lnTo>
                      <a:pt x="461" y="2670"/>
                    </a:lnTo>
                    <a:lnTo>
                      <a:pt x="508" y="2735"/>
                    </a:lnTo>
                    <a:lnTo>
                      <a:pt x="563" y="2797"/>
                    </a:lnTo>
                    <a:lnTo>
                      <a:pt x="623" y="2850"/>
                    </a:lnTo>
                    <a:lnTo>
                      <a:pt x="690" y="2898"/>
                    </a:lnTo>
                    <a:lnTo>
                      <a:pt x="761" y="2938"/>
                    </a:lnTo>
                    <a:lnTo>
                      <a:pt x="836" y="2970"/>
                    </a:lnTo>
                    <a:lnTo>
                      <a:pt x="917" y="2995"/>
                    </a:lnTo>
                    <a:lnTo>
                      <a:pt x="1000" y="3009"/>
                    </a:lnTo>
                    <a:lnTo>
                      <a:pt x="1087" y="3014"/>
                    </a:lnTo>
                    <a:lnTo>
                      <a:pt x="1293" y="3014"/>
                    </a:lnTo>
                    <a:lnTo>
                      <a:pt x="1380" y="3009"/>
                    </a:lnTo>
                    <a:lnTo>
                      <a:pt x="1462" y="2995"/>
                    </a:lnTo>
                    <a:lnTo>
                      <a:pt x="1544" y="2970"/>
                    </a:lnTo>
                    <a:lnTo>
                      <a:pt x="1619" y="2938"/>
                    </a:lnTo>
                    <a:lnTo>
                      <a:pt x="1690" y="2898"/>
                    </a:lnTo>
                    <a:lnTo>
                      <a:pt x="1757" y="2850"/>
                    </a:lnTo>
                    <a:lnTo>
                      <a:pt x="1817" y="2797"/>
                    </a:lnTo>
                    <a:lnTo>
                      <a:pt x="1872" y="2735"/>
                    </a:lnTo>
                    <a:lnTo>
                      <a:pt x="1919" y="2670"/>
                    </a:lnTo>
                    <a:lnTo>
                      <a:pt x="1960" y="2597"/>
                    </a:lnTo>
                    <a:lnTo>
                      <a:pt x="1992" y="2521"/>
                    </a:lnTo>
                    <a:lnTo>
                      <a:pt x="2016" y="2442"/>
                    </a:lnTo>
                    <a:lnTo>
                      <a:pt x="2030" y="2357"/>
                    </a:lnTo>
                    <a:lnTo>
                      <a:pt x="2036" y="2270"/>
                    </a:lnTo>
                    <a:lnTo>
                      <a:pt x="2036" y="1090"/>
                    </a:lnTo>
                    <a:lnTo>
                      <a:pt x="2030" y="1004"/>
                    </a:lnTo>
                    <a:lnTo>
                      <a:pt x="2016" y="919"/>
                    </a:lnTo>
                    <a:lnTo>
                      <a:pt x="1992" y="839"/>
                    </a:lnTo>
                    <a:lnTo>
                      <a:pt x="1960" y="763"/>
                    </a:lnTo>
                    <a:lnTo>
                      <a:pt x="1919" y="691"/>
                    </a:lnTo>
                    <a:lnTo>
                      <a:pt x="1872" y="625"/>
                    </a:lnTo>
                    <a:lnTo>
                      <a:pt x="1817" y="564"/>
                    </a:lnTo>
                    <a:lnTo>
                      <a:pt x="1757" y="511"/>
                    </a:lnTo>
                    <a:lnTo>
                      <a:pt x="1690" y="463"/>
                    </a:lnTo>
                    <a:lnTo>
                      <a:pt x="1619" y="422"/>
                    </a:lnTo>
                    <a:lnTo>
                      <a:pt x="1544" y="390"/>
                    </a:lnTo>
                    <a:lnTo>
                      <a:pt x="1462" y="366"/>
                    </a:lnTo>
                    <a:lnTo>
                      <a:pt x="1380" y="352"/>
                    </a:lnTo>
                    <a:lnTo>
                      <a:pt x="1293" y="346"/>
                    </a:lnTo>
                    <a:lnTo>
                      <a:pt x="1087" y="346"/>
                    </a:lnTo>
                    <a:close/>
                    <a:moveTo>
                      <a:pt x="1087" y="0"/>
                    </a:moveTo>
                    <a:lnTo>
                      <a:pt x="1293" y="0"/>
                    </a:lnTo>
                    <a:lnTo>
                      <a:pt x="1404" y="7"/>
                    </a:lnTo>
                    <a:lnTo>
                      <a:pt x="1512" y="23"/>
                    </a:lnTo>
                    <a:lnTo>
                      <a:pt x="1616" y="49"/>
                    </a:lnTo>
                    <a:lnTo>
                      <a:pt x="1716" y="87"/>
                    </a:lnTo>
                    <a:lnTo>
                      <a:pt x="1812" y="133"/>
                    </a:lnTo>
                    <a:lnTo>
                      <a:pt x="1900" y="187"/>
                    </a:lnTo>
                    <a:lnTo>
                      <a:pt x="1984" y="249"/>
                    </a:lnTo>
                    <a:lnTo>
                      <a:pt x="2062" y="320"/>
                    </a:lnTo>
                    <a:lnTo>
                      <a:pt x="2131" y="398"/>
                    </a:lnTo>
                    <a:lnTo>
                      <a:pt x="2194" y="481"/>
                    </a:lnTo>
                    <a:lnTo>
                      <a:pt x="2249" y="571"/>
                    </a:lnTo>
                    <a:lnTo>
                      <a:pt x="2295" y="666"/>
                    </a:lnTo>
                    <a:lnTo>
                      <a:pt x="2332" y="767"/>
                    </a:lnTo>
                    <a:lnTo>
                      <a:pt x="2358" y="871"/>
                    </a:lnTo>
                    <a:lnTo>
                      <a:pt x="2374" y="979"/>
                    </a:lnTo>
                    <a:lnTo>
                      <a:pt x="2380" y="1090"/>
                    </a:lnTo>
                    <a:lnTo>
                      <a:pt x="2380" y="2270"/>
                    </a:lnTo>
                    <a:lnTo>
                      <a:pt x="2374" y="2382"/>
                    </a:lnTo>
                    <a:lnTo>
                      <a:pt x="2358" y="2489"/>
                    </a:lnTo>
                    <a:lnTo>
                      <a:pt x="2332" y="2594"/>
                    </a:lnTo>
                    <a:lnTo>
                      <a:pt x="2295" y="2694"/>
                    </a:lnTo>
                    <a:lnTo>
                      <a:pt x="2249" y="2790"/>
                    </a:lnTo>
                    <a:lnTo>
                      <a:pt x="2194" y="2880"/>
                    </a:lnTo>
                    <a:lnTo>
                      <a:pt x="2131" y="2963"/>
                    </a:lnTo>
                    <a:lnTo>
                      <a:pt x="2062" y="3041"/>
                    </a:lnTo>
                    <a:lnTo>
                      <a:pt x="1984" y="3111"/>
                    </a:lnTo>
                    <a:lnTo>
                      <a:pt x="1900" y="3173"/>
                    </a:lnTo>
                    <a:lnTo>
                      <a:pt x="1812" y="3228"/>
                    </a:lnTo>
                    <a:lnTo>
                      <a:pt x="1716" y="3274"/>
                    </a:lnTo>
                    <a:lnTo>
                      <a:pt x="1616" y="3311"/>
                    </a:lnTo>
                    <a:lnTo>
                      <a:pt x="1512" y="3337"/>
                    </a:lnTo>
                    <a:lnTo>
                      <a:pt x="1404" y="3353"/>
                    </a:lnTo>
                    <a:lnTo>
                      <a:pt x="1293" y="3359"/>
                    </a:lnTo>
                    <a:lnTo>
                      <a:pt x="1087" y="3359"/>
                    </a:lnTo>
                    <a:lnTo>
                      <a:pt x="976" y="3353"/>
                    </a:lnTo>
                    <a:lnTo>
                      <a:pt x="868" y="3337"/>
                    </a:lnTo>
                    <a:lnTo>
                      <a:pt x="764" y="3311"/>
                    </a:lnTo>
                    <a:lnTo>
                      <a:pt x="665" y="3274"/>
                    </a:lnTo>
                    <a:lnTo>
                      <a:pt x="570" y="3228"/>
                    </a:lnTo>
                    <a:lnTo>
                      <a:pt x="480" y="3173"/>
                    </a:lnTo>
                    <a:lnTo>
                      <a:pt x="395" y="3111"/>
                    </a:lnTo>
                    <a:lnTo>
                      <a:pt x="320" y="3041"/>
                    </a:lnTo>
                    <a:lnTo>
                      <a:pt x="249" y="2963"/>
                    </a:lnTo>
                    <a:lnTo>
                      <a:pt x="186" y="2880"/>
                    </a:lnTo>
                    <a:lnTo>
                      <a:pt x="131" y="2790"/>
                    </a:lnTo>
                    <a:lnTo>
                      <a:pt x="85" y="2694"/>
                    </a:lnTo>
                    <a:lnTo>
                      <a:pt x="50" y="2594"/>
                    </a:lnTo>
                    <a:lnTo>
                      <a:pt x="23" y="2489"/>
                    </a:lnTo>
                    <a:lnTo>
                      <a:pt x="6" y="2382"/>
                    </a:lnTo>
                    <a:lnTo>
                      <a:pt x="0" y="2270"/>
                    </a:lnTo>
                    <a:lnTo>
                      <a:pt x="0" y="1090"/>
                    </a:lnTo>
                    <a:lnTo>
                      <a:pt x="6" y="979"/>
                    </a:lnTo>
                    <a:lnTo>
                      <a:pt x="23" y="871"/>
                    </a:lnTo>
                    <a:lnTo>
                      <a:pt x="50" y="767"/>
                    </a:lnTo>
                    <a:lnTo>
                      <a:pt x="85" y="666"/>
                    </a:lnTo>
                    <a:lnTo>
                      <a:pt x="131" y="571"/>
                    </a:lnTo>
                    <a:lnTo>
                      <a:pt x="186" y="481"/>
                    </a:lnTo>
                    <a:lnTo>
                      <a:pt x="249" y="398"/>
                    </a:lnTo>
                    <a:lnTo>
                      <a:pt x="320" y="320"/>
                    </a:lnTo>
                    <a:lnTo>
                      <a:pt x="395" y="249"/>
                    </a:lnTo>
                    <a:lnTo>
                      <a:pt x="480" y="187"/>
                    </a:lnTo>
                    <a:lnTo>
                      <a:pt x="570" y="133"/>
                    </a:lnTo>
                    <a:lnTo>
                      <a:pt x="665" y="87"/>
                    </a:lnTo>
                    <a:lnTo>
                      <a:pt x="764" y="49"/>
                    </a:lnTo>
                    <a:lnTo>
                      <a:pt x="868" y="23"/>
                    </a:lnTo>
                    <a:lnTo>
                      <a:pt x="976" y="7"/>
                    </a:lnTo>
                    <a:lnTo>
                      <a:pt x="108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67" name="Freeform 24"/>
              <p:cNvSpPr>
                <a:spLocks/>
              </p:cNvSpPr>
              <p:nvPr/>
            </p:nvSpPr>
            <p:spPr bwMode="auto">
              <a:xfrm>
                <a:off x="2849" y="2410"/>
                <a:ext cx="2443" cy="1011"/>
              </a:xfrm>
              <a:custGeom>
                <a:avLst/>
                <a:gdLst>
                  <a:gd name="T0" fmla="*/ 2066 w 4887"/>
                  <a:gd name="T1" fmla="*/ 4 h 2023"/>
                  <a:gd name="T2" fmla="*/ 2134 w 4887"/>
                  <a:gd name="T3" fmla="*/ 37 h 2023"/>
                  <a:gd name="T4" fmla="*/ 2182 w 4887"/>
                  <a:gd name="T5" fmla="*/ 96 h 2023"/>
                  <a:gd name="T6" fmla="*/ 2200 w 4887"/>
                  <a:gd name="T7" fmla="*/ 171 h 2023"/>
                  <a:gd name="T8" fmla="*/ 2194 w 4887"/>
                  <a:gd name="T9" fmla="*/ 661 h 2023"/>
                  <a:gd name="T10" fmla="*/ 2161 w 4887"/>
                  <a:gd name="T11" fmla="*/ 730 h 2023"/>
                  <a:gd name="T12" fmla="*/ 2103 w 4887"/>
                  <a:gd name="T13" fmla="*/ 776 h 2023"/>
                  <a:gd name="T14" fmla="*/ 1937 w 4887"/>
                  <a:gd name="T15" fmla="*/ 820 h 2023"/>
                  <a:gd name="T16" fmla="*/ 1686 w 4887"/>
                  <a:gd name="T17" fmla="*/ 882 h 2023"/>
                  <a:gd name="T18" fmla="*/ 1445 w 4887"/>
                  <a:gd name="T19" fmla="*/ 951 h 2023"/>
                  <a:gd name="T20" fmla="*/ 1217 w 4887"/>
                  <a:gd name="T21" fmla="*/ 1021 h 2023"/>
                  <a:gd name="T22" fmla="*/ 1007 w 4887"/>
                  <a:gd name="T23" fmla="*/ 1094 h 2023"/>
                  <a:gd name="T24" fmla="*/ 819 w 4887"/>
                  <a:gd name="T25" fmla="*/ 1166 h 2023"/>
                  <a:gd name="T26" fmla="*/ 655 w 4887"/>
                  <a:gd name="T27" fmla="*/ 1237 h 2023"/>
                  <a:gd name="T28" fmla="*/ 522 w 4887"/>
                  <a:gd name="T29" fmla="*/ 1304 h 2023"/>
                  <a:gd name="T30" fmla="*/ 422 w 4887"/>
                  <a:gd name="T31" fmla="*/ 1366 h 2023"/>
                  <a:gd name="T32" fmla="*/ 360 w 4887"/>
                  <a:gd name="T33" fmla="*/ 1422 h 2023"/>
                  <a:gd name="T34" fmla="*/ 346 w 4887"/>
                  <a:gd name="T35" fmla="*/ 1677 h 2023"/>
                  <a:gd name="T36" fmla="*/ 4755 w 4887"/>
                  <a:gd name="T37" fmla="*/ 1682 h 2023"/>
                  <a:gd name="T38" fmla="*/ 4822 w 4887"/>
                  <a:gd name="T39" fmla="*/ 1716 h 2023"/>
                  <a:gd name="T40" fmla="*/ 4870 w 4887"/>
                  <a:gd name="T41" fmla="*/ 1774 h 2023"/>
                  <a:gd name="T42" fmla="*/ 4887 w 4887"/>
                  <a:gd name="T43" fmla="*/ 1850 h 2023"/>
                  <a:gd name="T44" fmla="*/ 4870 w 4887"/>
                  <a:gd name="T45" fmla="*/ 1926 h 2023"/>
                  <a:gd name="T46" fmla="*/ 4822 w 4887"/>
                  <a:gd name="T47" fmla="*/ 1984 h 2023"/>
                  <a:gd name="T48" fmla="*/ 4755 w 4887"/>
                  <a:gd name="T49" fmla="*/ 2018 h 2023"/>
                  <a:gd name="T50" fmla="*/ 173 w 4887"/>
                  <a:gd name="T51" fmla="*/ 2023 h 2023"/>
                  <a:gd name="T52" fmla="*/ 97 w 4887"/>
                  <a:gd name="T53" fmla="*/ 2005 h 2023"/>
                  <a:gd name="T54" fmla="*/ 39 w 4887"/>
                  <a:gd name="T55" fmla="*/ 1958 h 2023"/>
                  <a:gd name="T56" fmla="*/ 6 w 4887"/>
                  <a:gd name="T57" fmla="*/ 1891 h 2023"/>
                  <a:gd name="T58" fmla="*/ 0 w 4887"/>
                  <a:gd name="T59" fmla="*/ 1445 h 2023"/>
                  <a:gd name="T60" fmla="*/ 16 w 4887"/>
                  <a:gd name="T61" fmla="*/ 1336 h 2023"/>
                  <a:gd name="T62" fmla="*/ 75 w 4887"/>
                  <a:gd name="T63" fmla="*/ 1230 h 2023"/>
                  <a:gd name="T64" fmla="*/ 173 w 4887"/>
                  <a:gd name="T65" fmla="*/ 1126 h 2023"/>
                  <a:gd name="T66" fmla="*/ 320 w 4887"/>
                  <a:gd name="T67" fmla="*/ 1025 h 2023"/>
                  <a:gd name="T68" fmla="*/ 510 w 4887"/>
                  <a:gd name="T69" fmla="*/ 924 h 2023"/>
                  <a:gd name="T70" fmla="*/ 750 w 4887"/>
                  <a:gd name="T71" fmla="*/ 822 h 2023"/>
                  <a:gd name="T72" fmla="*/ 1041 w 4887"/>
                  <a:gd name="T73" fmla="*/ 717 h 2023"/>
                  <a:gd name="T74" fmla="*/ 1253 w 4887"/>
                  <a:gd name="T75" fmla="*/ 649 h 2023"/>
                  <a:gd name="T76" fmla="*/ 1455 w 4887"/>
                  <a:gd name="T77" fmla="*/ 590 h 2023"/>
                  <a:gd name="T78" fmla="*/ 1637 w 4887"/>
                  <a:gd name="T79" fmla="*/ 539 h 2023"/>
                  <a:gd name="T80" fmla="*/ 1791 w 4887"/>
                  <a:gd name="T81" fmla="*/ 500 h 2023"/>
                  <a:gd name="T82" fmla="*/ 1854 w 4887"/>
                  <a:gd name="T83" fmla="*/ 171 h 2023"/>
                  <a:gd name="T84" fmla="*/ 1872 w 4887"/>
                  <a:gd name="T85" fmla="*/ 96 h 2023"/>
                  <a:gd name="T86" fmla="*/ 1919 w 4887"/>
                  <a:gd name="T87" fmla="*/ 37 h 2023"/>
                  <a:gd name="T88" fmla="*/ 1988 w 4887"/>
                  <a:gd name="T89" fmla="*/ 4 h 2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887" h="2023">
                    <a:moveTo>
                      <a:pt x="2027" y="0"/>
                    </a:moveTo>
                    <a:lnTo>
                      <a:pt x="2066" y="4"/>
                    </a:lnTo>
                    <a:lnTo>
                      <a:pt x="2103" y="16"/>
                    </a:lnTo>
                    <a:lnTo>
                      <a:pt x="2134" y="37"/>
                    </a:lnTo>
                    <a:lnTo>
                      <a:pt x="2161" y="64"/>
                    </a:lnTo>
                    <a:lnTo>
                      <a:pt x="2182" y="96"/>
                    </a:lnTo>
                    <a:lnTo>
                      <a:pt x="2194" y="133"/>
                    </a:lnTo>
                    <a:lnTo>
                      <a:pt x="2200" y="171"/>
                    </a:lnTo>
                    <a:lnTo>
                      <a:pt x="2200" y="620"/>
                    </a:lnTo>
                    <a:lnTo>
                      <a:pt x="2194" y="661"/>
                    </a:lnTo>
                    <a:lnTo>
                      <a:pt x="2182" y="696"/>
                    </a:lnTo>
                    <a:lnTo>
                      <a:pt x="2161" y="730"/>
                    </a:lnTo>
                    <a:lnTo>
                      <a:pt x="2134" y="756"/>
                    </a:lnTo>
                    <a:lnTo>
                      <a:pt x="2103" y="776"/>
                    </a:lnTo>
                    <a:lnTo>
                      <a:pt x="2064" y="790"/>
                    </a:lnTo>
                    <a:lnTo>
                      <a:pt x="1937" y="820"/>
                    </a:lnTo>
                    <a:lnTo>
                      <a:pt x="1810" y="850"/>
                    </a:lnTo>
                    <a:lnTo>
                      <a:pt x="1686" y="882"/>
                    </a:lnTo>
                    <a:lnTo>
                      <a:pt x="1565" y="915"/>
                    </a:lnTo>
                    <a:lnTo>
                      <a:pt x="1445" y="951"/>
                    </a:lnTo>
                    <a:lnTo>
                      <a:pt x="1328" y="986"/>
                    </a:lnTo>
                    <a:lnTo>
                      <a:pt x="1217" y="1021"/>
                    </a:lnTo>
                    <a:lnTo>
                      <a:pt x="1110" y="1058"/>
                    </a:lnTo>
                    <a:lnTo>
                      <a:pt x="1007" y="1094"/>
                    </a:lnTo>
                    <a:lnTo>
                      <a:pt x="910" y="1131"/>
                    </a:lnTo>
                    <a:lnTo>
                      <a:pt x="819" y="1166"/>
                    </a:lnTo>
                    <a:lnTo>
                      <a:pt x="734" y="1202"/>
                    </a:lnTo>
                    <a:lnTo>
                      <a:pt x="655" y="1237"/>
                    </a:lnTo>
                    <a:lnTo>
                      <a:pt x="584" y="1270"/>
                    </a:lnTo>
                    <a:lnTo>
                      <a:pt x="522" y="1304"/>
                    </a:lnTo>
                    <a:lnTo>
                      <a:pt x="468" y="1336"/>
                    </a:lnTo>
                    <a:lnTo>
                      <a:pt x="422" y="1366"/>
                    </a:lnTo>
                    <a:lnTo>
                      <a:pt x="387" y="1394"/>
                    </a:lnTo>
                    <a:lnTo>
                      <a:pt x="360" y="1422"/>
                    </a:lnTo>
                    <a:lnTo>
                      <a:pt x="346" y="1447"/>
                    </a:lnTo>
                    <a:lnTo>
                      <a:pt x="346" y="1677"/>
                    </a:lnTo>
                    <a:lnTo>
                      <a:pt x="4715" y="1677"/>
                    </a:lnTo>
                    <a:lnTo>
                      <a:pt x="4755" y="1682"/>
                    </a:lnTo>
                    <a:lnTo>
                      <a:pt x="4790" y="1694"/>
                    </a:lnTo>
                    <a:lnTo>
                      <a:pt x="4822" y="1716"/>
                    </a:lnTo>
                    <a:lnTo>
                      <a:pt x="4850" y="1742"/>
                    </a:lnTo>
                    <a:lnTo>
                      <a:pt x="4870" y="1774"/>
                    </a:lnTo>
                    <a:lnTo>
                      <a:pt x="4884" y="1811"/>
                    </a:lnTo>
                    <a:lnTo>
                      <a:pt x="4887" y="1850"/>
                    </a:lnTo>
                    <a:lnTo>
                      <a:pt x="4884" y="1891"/>
                    </a:lnTo>
                    <a:lnTo>
                      <a:pt x="4870" y="1926"/>
                    </a:lnTo>
                    <a:lnTo>
                      <a:pt x="4850" y="1958"/>
                    </a:lnTo>
                    <a:lnTo>
                      <a:pt x="4822" y="1984"/>
                    </a:lnTo>
                    <a:lnTo>
                      <a:pt x="4790" y="2005"/>
                    </a:lnTo>
                    <a:lnTo>
                      <a:pt x="4755" y="2018"/>
                    </a:lnTo>
                    <a:lnTo>
                      <a:pt x="4715" y="2023"/>
                    </a:lnTo>
                    <a:lnTo>
                      <a:pt x="173" y="2023"/>
                    </a:lnTo>
                    <a:lnTo>
                      <a:pt x="134" y="2018"/>
                    </a:lnTo>
                    <a:lnTo>
                      <a:pt x="97" y="2005"/>
                    </a:lnTo>
                    <a:lnTo>
                      <a:pt x="66" y="1984"/>
                    </a:lnTo>
                    <a:lnTo>
                      <a:pt x="39" y="1958"/>
                    </a:lnTo>
                    <a:lnTo>
                      <a:pt x="18" y="1926"/>
                    </a:lnTo>
                    <a:lnTo>
                      <a:pt x="6" y="1891"/>
                    </a:lnTo>
                    <a:lnTo>
                      <a:pt x="0" y="1850"/>
                    </a:lnTo>
                    <a:lnTo>
                      <a:pt x="0" y="1445"/>
                    </a:lnTo>
                    <a:lnTo>
                      <a:pt x="4" y="1389"/>
                    </a:lnTo>
                    <a:lnTo>
                      <a:pt x="16" y="1336"/>
                    </a:lnTo>
                    <a:lnTo>
                      <a:pt x="41" y="1281"/>
                    </a:lnTo>
                    <a:lnTo>
                      <a:pt x="75" y="1230"/>
                    </a:lnTo>
                    <a:lnTo>
                      <a:pt x="119" y="1177"/>
                    </a:lnTo>
                    <a:lnTo>
                      <a:pt x="173" y="1126"/>
                    </a:lnTo>
                    <a:lnTo>
                      <a:pt x="240" y="1074"/>
                    </a:lnTo>
                    <a:lnTo>
                      <a:pt x="320" y="1025"/>
                    </a:lnTo>
                    <a:lnTo>
                      <a:pt x="408" y="974"/>
                    </a:lnTo>
                    <a:lnTo>
                      <a:pt x="510" y="924"/>
                    </a:lnTo>
                    <a:lnTo>
                      <a:pt x="625" y="873"/>
                    </a:lnTo>
                    <a:lnTo>
                      <a:pt x="750" y="822"/>
                    </a:lnTo>
                    <a:lnTo>
                      <a:pt x="889" y="769"/>
                    </a:lnTo>
                    <a:lnTo>
                      <a:pt x="1041" y="717"/>
                    </a:lnTo>
                    <a:lnTo>
                      <a:pt x="1147" y="682"/>
                    </a:lnTo>
                    <a:lnTo>
                      <a:pt x="1253" y="649"/>
                    </a:lnTo>
                    <a:lnTo>
                      <a:pt x="1355" y="618"/>
                    </a:lnTo>
                    <a:lnTo>
                      <a:pt x="1455" y="590"/>
                    </a:lnTo>
                    <a:lnTo>
                      <a:pt x="1549" y="564"/>
                    </a:lnTo>
                    <a:lnTo>
                      <a:pt x="1637" y="539"/>
                    </a:lnTo>
                    <a:lnTo>
                      <a:pt x="1718" y="518"/>
                    </a:lnTo>
                    <a:lnTo>
                      <a:pt x="1791" y="500"/>
                    </a:lnTo>
                    <a:lnTo>
                      <a:pt x="1854" y="484"/>
                    </a:lnTo>
                    <a:lnTo>
                      <a:pt x="1854" y="171"/>
                    </a:lnTo>
                    <a:lnTo>
                      <a:pt x="1859" y="133"/>
                    </a:lnTo>
                    <a:lnTo>
                      <a:pt x="1872" y="96"/>
                    </a:lnTo>
                    <a:lnTo>
                      <a:pt x="1893" y="64"/>
                    </a:lnTo>
                    <a:lnTo>
                      <a:pt x="1919" y="37"/>
                    </a:lnTo>
                    <a:lnTo>
                      <a:pt x="1951" y="16"/>
                    </a:lnTo>
                    <a:lnTo>
                      <a:pt x="1988" y="4"/>
                    </a:lnTo>
                    <a:lnTo>
                      <a:pt x="20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68" name="Freeform 25"/>
              <p:cNvSpPr>
                <a:spLocks/>
              </p:cNvSpPr>
              <p:nvPr/>
            </p:nvSpPr>
            <p:spPr bwMode="auto">
              <a:xfrm>
                <a:off x="4193" y="2634"/>
                <a:ext cx="1099" cy="787"/>
              </a:xfrm>
              <a:custGeom>
                <a:avLst/>
                <a:gdLst>
                  <a:gd name="T0" fmla="*/ 212 w 2199"/>
                  <a:gd name="T1" fmla="*/ 3 h 1574"/>
                  <a:gd name="T2" fmla="*/ 238 w 2199"/>
                  <a:gd name="T3" fmla="*/ 10 h 1574"/>
                  <a:gd name="T4" fmla="*/ 302 w 2199"/>
                  <a:gd name="T5" fmla="*/ 25 h 1574"/>
                  <a:gd name="T6" fmla="*/ 397 w 2199"/>
                  <a:gd name="T7" fmla="*/ 48 h 1574"/>
                  <a:gd name="T8" fmla="*/ 517 w 2199"/>
                  <a:gd name="T9" fmla="*/ 79 h 1574"/>
                  <a:gd name="T10" fmla="*/ 660 w 2199"/>
                  <a:gd name="T11" fmla="*/ 116 h 1574"/>
                  <a:gd name="T12" fmla="*/ 817 w 2199"/>
                  <a:gd name="T13" fmla="*/ 161 h 1574"/>
                  <a:gd name="T14" fmla="*/ 986 w 2199"/>
                  <a:gd name="T15" fmla="*/ 212 h 1574"/>
                  <a:gd name="T16" fmla="*/ 1161 w 2199"/>
                  <a:gd name="T17" fmla="*/ 268 h 1574"/>
                  <a:gd name="T18" fmla="*/ 1450 w 2199"/>
                  <a:gd name="T19" fmla="*/ 373 h 1574"/>
                  <a:gd name="T20" fmla="*/ 1690 w 2199"/>
                  <a:gd name="T21" fmla="*/ 475 h 1574"/>
                  <a:gd name="T22" fmla="*/ 1882 w 2199"/>
                  <a:gd name="T23" fmla="*/ 576 h 1574"/>
                  <a:gd name="T24" fmla="*/ 2027 w 2199"/>
                  <a:gd name="T25" fmla="*/ 678 h 1574"/>
                  <a:gd name="T26" fmla="*/ 2127 w 2199"/>
                  <a:gd name="T27" fmla="*/ 783 h 1574"/>
                  <a:gd name="T28" fmla="*/ 2184 w 2199"/>
                  <a:gd name="T29" fmla="*/ 890 h 1574"/>
                  <a:gd name="T30" fmla="*/ 2199 w 2199"/>
                  <a:gd name="T31" fmla="*/ 1002 h 1574"/>
                  <a:gd name="T32" fmla="*/ 2196 w 2199"/>
                  <a:gd name="T33" fmla="*/ 1442 h 1574"/>
                  <a:gd name="T34" fmla="*/ 2162 w 2199"/>
                  <a:gd name="T35" fmla="*/ 1509 h 1574"/>
                  <a:gd name="T36" fmla="*/ 2102 w 2199"/>
                  <a:gd name="T37" fmla="*/ 1556 h 1574"/>
                  <a:gd name="T38" fmla="*/ 2027 w 2199"/>
                  <a:gd name="T39" fmla="*/ 1574 h 1574"/>
                  <a:gd name="T40" fmla="*/ 1951 w 2199"/>
                  <a:gd name="T41" fmla="*/ 1556 h 1574"/>
                  <a:gd name="T42" fmla="*/ 1893 w 2199"/>
                  <a:gd name="T43" fmla="*/ 1509 h 1574"/>
                  <a:gd name="T44" fmla="*/ 1859 w 2199"/>
                  <a:gd name="T45" fmla="*/ 1442 h 1574"/>
                  <a:gd name="T46" fmla="*/ 1856 w 2199"/>
                  <a:gd name="T47" fmla="*/ 998 h 1574"/>
                  <a:gd name="T48" fmla="*/ 1813 w 2199"/>
                  <a:gd name="T49" fmla="*/ 945 h 1574"/>
                  <a:gd name="T50" fmla="*/ 1732 w 2199"/>
                  <a:gd name="T51" fmla="*/ 887 h 1574"/>
                  <a:gd name="T52" fmla="*/ 1616 w 2199"/>
                  <a:gd name="T53" fmla="*/ 821 h 1574"/>
                  <a:gd name="T54" fmla="*/ 1466 w 2199"/>
                  <a:gd name="T55" fmla="*/ 753 h 1574"/>
                  <a:gd name="T56" fmla="*/ 1289 w 2199"/>
                  <a:gd name="T57" fmla="*/ 680 h 1574"/>
                  <a:gd name="T58" fmla="*/ 1090 w 2199"/>
                  <a:gd name="T59" fmla="*/ 608 h 1574"/>
                  <a:gd name="T60" fmla="*/ 871 w 2199"/>
                  <a:gd name="T61" fmla="*/ 537 h 1574"/>
                  <a:gd name="T62" fmla="*/ 635 w 2199"/>
                  <a:gd name="T63" fmla="*/ 466 h 1574"/>
                  <a:gd name="T64" fmla="*/ 390 w 2199"/>
                  <a:gd name="T65" fmla="*/ 401 h 1574"/>
                  <a:gd name="T66" fmla="*/ 136 w 2199"/>
                  <a:gd name="T67" fmla="*/ 341 h 1574"/>
                  <a:gd name="T68" fmla="*/ 65 w 2199"/>
                  <a:gd name="T69" fmla="*/ 307 h 1574"/>
                  <a:gd name="T70" fmla="*/ 18 w 2199"/>
                  <a:gd name="T71" fmla="*/ 247 h 1574"/>
                  <a:gd name="T72" fmla="*/ 0 w 2199"/>
                  <a:gd name="T73" fmla="*/ 175 h 1574"/>
                  <a:gd name="T74" fmla="*/ 18 w 2199"/>
                  <a:gd name="T75" fmla="*/ 97 h 1574"/>
                  <a:gd name="T76" fmla="*/ 65 w 2199"/>
                  <a:gd name="T77" fmla="*/ 37 h 1574"/>
                  <a:gd name="T78" fmla="*/ 134 w 2199"/>
                  <a:gd name="T79" fmla="*/ 3 h 15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99" h="1574">
                    <a:moveTo>
                      <a:pt x="171" y="0"/>
                    </a:moveTo>
                    <a:lnTo>
                      <a:pt x="212" y="3"/>
                    </a:lnTo>
                    <a:lnTo>
                      <a:pt x="221" y="5"/>
                    </a:lnTo>
                    <a:lnTo>
                      <a:pt x="238" y="10"/>
                    </a:lnTo>
                    <a:lnTo>
                      <a:pt x="267" y="16"/>
                    </a:lnTo>
                    <a:lnTo>
                      <a:pt x="302" y="25"/>
                    </a:lnTo>
                    <a:lnTo>
                      <a:pt x="346" y="35"/>
                    </a:lnTo>
                    <a:lnTo>
                      <a:pt x="397" y="48"/>
                    </a:lnTo>
                    <a:lnTo>
                      <a:pt x="453" y="62"/>
                    </a:lnTo>
                    <a:lnTo>
                      <a:pt x="517" y="79"/>
                    </a:lnTo>
                    <a:lnTo>
                      <a:pt x="586" y="97"/>
                    </a:lnTo>
                    <a:lnTo>
                      <a:pt x="660" y="116"/>
                    </a:lnTo>
                    <a:lnTo>
                      <a:pt x="736" y="138"/>
                    </a:lnTo>
                    <a:lnTo>
                      <a:pt x="817" y="161"/>
                    </a:lnTo>
                    <a:lnTo>
                      <a:pt x="900" y="185"/>
                    </a:lnTo>
                    <a:lnTo>
                      <a:pt x="986" y="212"/>
                    </a:lnTo>
                    <a:lnTo>
                      <a:pt x="1073" y="240"/>
                    </a:lnTo>
                    <a:lnTo>
                      <a:pt x="1161" y="268"/>
                    </a:lnTo>
                    <a:lnTo>
                      <a:pt x="1312" y="320"/>
                    </a:lnTo>
                    <a:lnTo>
                      <a:pt x="1450" y="373"/>
                    </a:lnTo>
                    <a:lnTo>
                      <a:pt x="1577" y="424"/>
                    </a:lnTo>
                    <a:lnTo>
                      <a:pt x="1690" y="475"/>
                    </a:lnTo>
                    <a:lnTo>
                      <a:pt x="1792" y="525"/>
                    </a:lnTo>
                    <a:lnTo>
                      <a:pt x="1882" y="576"/>
                    </a:lnTo>
                    <a:lnTo>
                      <a:pt x="1960" y="627"/>
                    </a:lnTo>
                    <a:lnTo>
                      <a:pt x="2027" y="678"/>
                    </a:lnTo>
                    <a:lnTo>
                      <a:pt x="2081" y="730"/>
                    </a:lnTo>
                    <a:lnTo>
                      <a:pt x="2127" y="783"/>
                    </a:lnTo>
                    <a:lnTo>
                      <a:pt x="2161" y="836"/>
                    </a:lnTo>
                    <a:lnTo>
                      <a:pt x="2184" y="890"/>
                    </a:lnTo>
                    <a:lnTo>
                      <a:pt x="2196" y="945"/>
                    </a:lnTo>
                    <a:lnTo>
                      <a:pt x="2199" y="1002"/>
                    </a:lnTo>
                    <a:lnTo>
                      <a:pt x="2199" y="1401"/>
                    </a:lnTo>
                    <a:lnTo>
                      <a:pt x="2196" y="1442"/>
                    </a:lnTo>
                    <a:lnTo>
                      <a:pt x="2182" y="1477"/>
                    </a:lnTo>
                    <a:lnTo>
                      <a:pt x="2162" y="1509"/>
                    </a:lnTo>
                    <a:lnTo>
                      <a:pt x="2134" y="1535"/>
                    </a:lnTo>
                    <a:lnTo>
                      <a:pt x="2102" y="1556"/>
                    </a:lnTo>
                    <a:lnTo>
                      <a:pt x="2067" y="1569"/>
                    </a:lnTo>
                    <a:lnTo>
                      <a:pt x="2027" y="1574"/>
                    </a:lnTo>
                    <a:lnTo>
                      <a:pt x="1988" y="1569"/>
                    </a:lnTo>
                    <a:lnTo>
                      <a:pt x="1951" y="1556"/>
                    </a:lnTo>
                    <a:lnTo>
                      <a:pt x="1919" y="1535"/>
                    </a:lnTo>
                    <a:lnTo>
                      <a:pt x="1893" y="1509"/>
                    </a:lnTo>
                    <a:lnTo>
                      <a:pt x="1871" y="1477"/>
                    </a:lnTo>
                    <a:lnTo>
                      <a:pt x="1859" y="1442"/>
                    </a:lnTo>
                    <a:lnTo>
                      <a:pt x="1856" y="1401"/>
                    </a:lnTo>
                    <a:lnTo>
                      <a:pt x="1856" y="998"/>
                    </a:lnTo>
                    <a:lnTo>
                      <a:pt x="1840" y="972"/>
                    </a:lnTo>
                    <a:lnTo>
                      <a:pt x="1813" y="945"/>
                    </a:lnTo>
                    <a:lnTo>
                      <a:pt x="1778" y="917"/>
                    </a:lnTo>
                    <a:lnTo>
                      <a:pt x="1732" y="887"/>
                    </a:lnTo>
                    <a:lnTo>
                      <a:pt x="1677" y="855"/>
                    </a:lnTo>
                    <a:lnTo>
                      <a:pt x="1616" y="821"/>
                    </a:lnTo>
                    <a:lnTo>
                      <a:pt x="1545" y="788"/>
                    </a:lnTo>
                    <a:lnTo>
                      <a:pt x="1466" y="753"/>
                    </a:lnTo>
                    <a:lnTo>
                      <a:pt x="1381" y="717"/>
                    </a:lnTo>
                    <a:lnTo>
                      <a:pt x="1289" y="680"/>
                    </a:lnTo>
                    <a:lnTo>
                      <a:pt x="1192" y="645"/>
                    </a:lnTo>
                    <a:lnTo>
                      <a:pt x="1090" y="608"/>
                    </a:lnTo>
                    <a:lnTo>
                      <a:pt x="983" y="572"/>
                    </a:lnTo>
                    <a:lnTo>
                      <a:pt x="871" y="537"/>
                    </a:lnTo>
                    <a:lnTo>
                      <a:pt x="755" y="502"/>
                    </a:lnTo>
                    <a:lnTo>
                      <a:pt x="635" y="466"/>
                    </a:lnTo>
                    <a:lnTo>
                      <a:pt x="513" y="433"/>
                    </a:lnTo>
                    <a:lnTo>
                      <a:pt x="390" y="401"/>
                    </a:lnTo>
                    <a:lnTo>
                      <a:pt x="263" y="371"/>
                    </a:lnTo>
                    <a:lnTo>
                      <a:pt x="136" y="341"/>
                    </a:lnTo>
                    <a:lnTo>
                      <a:pt x="99" y="327"/>
                    </a:lnTo>
                    <a:lnTo>
                      <a:pt x="65" y="307"/>
                    </a:lnTo>
                    <a:lnTo>
                      <a:pt x="39" y="281"/>
                    </a:lnTo>
                    <a:lnTo>
                      <a:pt x="18" y="247"/>
                    </a:lnTo>
                    <a:lnTo>
                      <a:pt x="6" y="212"/>
                    </a:lnTo>
                    <a:lnTo>
                      <a:pt x="0" y="175"/>
                    </a:lnTo>
                    <a:lnTo>
                      <a:pt x="6" y="134"/>
                    </a:lnTo>
                    <a:lnTo>
                      <a:pt x="18" y="97"/>
                    </a:lnTo>
                    <a:lnTo>
                      <a:pt x="39" y="63"/>
                    </a:lnTo>
                    <a:lnTo>
                      <a:pt x="65" y="37"/>
                    </a:lnTo>
                    <a:lnTo>
                      <a:pt x="97" y="18"/>
                    </a:lnTo>
                    <a:lnTo>
                      <a:pt x="134" y="3"/>
                    </a:lnTo>
                    <a:lnTo>
                      <a:pt x="1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69" name="Freeform 26"/>
              <p:cNvSpPr>
                <a:spLocks/>
              </p:cNvSpPr>
              <p:nvPr/>
            </p:nvSpPr>
            <p:spPr bwMode="auto">
              <a:xfrm>
                <a:off x="2886" y="1161"/>
                <a:ext cx="596" cy="1355"/>
              </a:xfrm>
              <a:custGeom>
                <a:avLst/>
                <a:gdLst>
                  <a:gd name="T0" fmla="*/ 1044 w 1192"/>
                  <a:gd name="T1" fmla="*/ 0 h 2708"/>
                  <a:gd name="T2" fmla="*/ 1118 w 1192"/>
                  <a:gd name="T3" fmla="*/ 21 h 2708"/>
                  <a:gd name="T4" fmla="*/ 1172 w 1192"/>
                  <a:gd name="T5" fmla="*/ 74 h 2708"/>
                  <a:gd name="T6" fmla="*/ 1192 w 1192"/>
                  <a:gd name="T7" fmla="*/ 148 h 2708"/>
                  <a:gd name="T8" fmla="*/ 1172 w 1192"/>
                  <a:gd name="T9" fmla="*/ 222 h 2708"/>
                  <a:gd name="T10" fmla="*/ 1118 w 1192"/>
                  <a:gd name="T11" fmla="*/ 275 h 2708"/>
                  <a:gd name="T12" fmla="*/ 1044 w 1192"/>
                  <a:gd name="T13" fmla="*/ 296 h 2708"/>
                  <a:gd name="T14" fmla="*/ 800 w 1192"/>
                  <a:gd name="T15" fmla="*/ 302 h 2708"/>
                  <a:gd name="T16" fmla="*/ 652 w 1192"/>
                  <a:gd name="T17" fmla="*/ 342 h 2708"/>
                  <a:gd name="T18" fmla="*/ 522 w 1192"/>
                  <a:gd name="T19" fmla="*/ 418 h 2708"/>
                  <a:gd name="T20" fmla="*/ 417 w 1192"/>
                  <a:gd name="T21" fmla="*/ 524 h 2708"/>
                  <a:gd name="T22" fmla="*/ 342 w 1192"/>
                  <a:gd name="T23" fmla="*/ 653 h 2708"/>
                  <a:gd name="T24" fmla="*/ 301 w 1192"/>
                  <a:gd name="T25" fmla="*/ 802 h 2708"/>
                  <a:gd name="T26" fmla="*/ 296 w 1192"/>
                  <a:gd name="T27" fmla="*/ 1827 h 2708"/>
                  <a:gd name="T28" fmla="*/ 315 w 1192"/>
                  <a:gd name="T29" fmla="*/ 1982 h 2708"/>
                  <a:gd name="T30" fmla="*/ 375 w 1192"/>
                  <a:gd name="T31" fmla="*/ 2122 h 2708"/>
                  <a:gd name="T32" fmla="*/ 467 w 1192"/>
                  <a:gd name="T33" fmla="*/ 2240 h 2708"/>
                  <a:gd name="T34" fmla="*/ 585 w 1192"/>
                  <a:gd name="T35" fmla="*/ 2332 h 2708"/>
                  <a:gd name="T36" fmla="*/ 724 w 1192"/>
                  <a:gd name="T37" fmla="*/ 2390 h 2708"/>
                  <a:gd name="T38" fmla="*/ 880 w 1192"/>
                  <a:gd name="T39" fmla="*/ 2411 h 2708"/>
                  <a:gd name="T40" fmla="*/ 1082 w 1192"/>
                  <a:gd name="T41" fmla="*/ 2417 h 2708"/>
                  <a:gd name="T42" fmla="*/ 1148 w 1192"/>
                  <a:gd name="T43" fmla="*/ 2454 h 2708"/>
                  <a:gd name="T44" fmla="*/ 1186 w 1192"/>
                  <a:gd name="T45" fmla="*/ 2519 h 2708"/>
                  <a:gd name="T46" fmla="*/ 1186 w 1192"/>
                  <a:gd name="T47" fmla="*/ 2599 h 2708"/>
                  <a:gd name="T48" fmla="*/ 1148 w 1192"/>
                  <a:gd name="T49" fmla="*/ 2664 h 2708"/>
                  <a:gd name="T50" fmla="*/ 1082 w 1192"/>
                  <a:gd name="T51" fmla="*/ 2703 h 2708"/>
                  <a:gd name="T52" fmla="*/ 880 w 1192"/>
                  <a:gd name="T53" fmla="*/ 2708 h 2708"/>
                  <a:gd name="T54" fmla="*/ 691 w 1192"/>
                  <a:gd name="T55" fmla="*/ 2687 h 2708"/>
                  <a:gd name="T56" fmla="*/ 516 w 1192"/>
                  <a:gd name="T57" fmla="*/ 2629 h 2708"/>
                  <a:gd name="T58" fmla="*/ 359 w 1192"/>
                  <a:gd name="T59" fmla="*/ 2537 h 2708"/>
                  <a:gd name="T60" fmla="*/ 227 w 1192"/>
                  <a:gd name="T61" fmla="*/ 2417 h 2708"/>
                  <a:gd name="T62" fmla="*/ 119 w 1192"/>
                  <a:gd name="T63" fmla="*/ 2270 h 2708"/>
                  <a:gd name="T64" fmla="*/ 44 w 1192"/>
                  <a:gd name="T65" fmla="*/ 2104 h 2708"/>
                  <a:gd name="T66" fmla="*/ 5 w 1192"/>
                  <a:gd name="T67" fmla="*/ 1922 h 2708"/>
                  <a:gd name="T68" fmla="*/ 0 w 1192"/>
                  <a:gd name="T69" fmla="*/ 881 h 2708"/>
                  <a:gd name="T70" fmla="*/ 19 w 1192"/>
                  <a:gd name="T71" fmla="*/ 692 h 2708"/>
                  <a:gd name="T72" fmla="*/ 77 w 1192"/>
                  <a:gd name="T73" fmla="*/ 517 h 2708"/>
                  <a:gd name="T74" fmla="*/ 169 w 1192"/>
                  <a:gd name="T75" fmla="*/ 360 h 2708"/>
                  <a:gd name="T76" fmla="*/ 291 w 1192"/>
                  <a:gd name="T77" fmla="*/ 228 h 2708"/>
                  <a:gd name="T78" fmla="*/ 435 w 1192"/>
                  <a:gd name="T79" fmla="*/ 120 h 2708"/>
                  <a:gd name="T80" fmla="*/ 601 w 1192"/>
                  <a:gd name="T81" fmla="*/ 46 h 2708"/>
                  <a:gd name="T82" fmla="*/ 783 w 1192"/>
                  <a:gd name="T83" fmla="*/ 5 h 2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92" h="2708">
                    <a:moveTo>
                      <a:pt x="880" y="0"/>
                    </a:moveTo>
                    <a:lnTo>
                      <a:pt x="1044" y="0"/>
                    </a:lnTo>
                    <a:lnTo>
                      <a:pt x="1082" y="5"/>
                    </a:lnTo>
                    <a:lnTo>
                      <a:pt x="1118" y="21"/>
                    </a:lnTo>
                    <a:lnTo>
                      <a:pt x="1148" y="44"/>
                    </a:lnTo>
                    <a:lnTo>
                      <a:pt x="1172" y="74"/>
                    </a:lnTo>
                    <a:lnTo>
                      <a:pt x="1186" y="109"/>
                    </a:lnTo>
                    <a:lnTo>
                      <a:pt x="1192" y="148"/>
                    </a:lnTo>
                    <a:lnTo>
                      <a:pt x="1186" y="187"/>
                    </a:lnTo>
                    <a:lnTo>
                      <a:pt x="1172" y="222"/>
                    </a:lnTo>
                    <a:lnTo>
                      <a:pt x="1148" y="252"/>
                    </a:lnTo>
                    <a:lnTo>
                      <a:pt x="1118" y="275"/>
                    </a:lnTo>
                    <a:lnTo>
                      <a:pt x="1082" y="291"/>
                    </a:lnTo>
                    <a:lnTo>
                      <a:pt x="1044" y="296"/>
                    </a:lnTo>
                    <a:lnTo>
                      <a:pt x="880" y="296"/>
                    </a:lnTo>
                    <a:lnTo>
                      <a:pt x="800" y="302"/>
                    </a:lnTo>
                    <a:lnTo>
                      <a:pt x="724" y="318"/>
                    </a:lnTo>
                    <a:lnTo>
                      <a:pt x="652" y="342"/>
                    </a:lnTo>
                    <a:lnTo>
                      <a:pt x="585" y="376"/>
                    </a:lnTo>
                    <a:lnTo>
                      <a:pt x="522" y="418"/>
                    </a:lnTo>
                    <a:lnTo>
                      <a:pt x="467" y="468"/>
                    </a:lnTo>
                    <a:lnTo>
                      <a:pt x="417" y="524"/>
                    </a:lnTo>
                    <a:lnTo>
                      <a:pt x="375" y="586"/>
                    </a:lnTo>
                    <a:lnTo>
                      <a:pt x="342" y="653"/>
                    </a:lnTo>
                    <a:lnTo>
                      <a:pt x="315" y="726"/>
                    </a:lnTo>
                    <a:lnTo>
                      <a:pt x="301" y="802"/>
                    </a:lnTo>
                    <a:lnTo>
                      <a:pt x="296" y="881"/>
                    </a:lnTo>
                    <a:lnTo>
                      <a:pt x="296" y="1827"/>
                    </a:lnTo>
                    <a:lnTo>
                      <a:pt x="301" y="1906"/>
                    </a:lnTo>
                    <a:lnTo>
                      <a:pt x="315" y="1982"/>
                    </a:lnTo>
                    <a:lnTo>
                      <a:pt x="342" y="2054"/>
                    </a:lnTo>
                    <a:lnTo>
                      <a:pt x="375" y="2122"/>
                    </a:lnTo>
                    <a:lnTo>
                      <a:pt x="417" y="2183"/>
                    </a:lnTo>
                    <a:lnTo>
                      <a:pt x="467" y="2240"/>
                    </a:lnTo>
                    <a:lnTo>
                      <a:pt x="522" y="2289"/>
                    </a:lnTo>
                    <a:lnTo>
                      <a:pt x="585" y="2332"/>
                    </a:lnTo>
                    <a:lnTo>
                      <a:pt x="652" y="2365"/>
                    </a:lnTo>
                    <a:lnTo>
                      <a:pt x="724" y="2390"/>
                    </a:lnTo>
                    <a:lnTo>
                      <a:pt x="800" y="2406"/>
                    </a:lnTo>
                    <a:lnTo>
                      <a:pt x="880" y="2411"/>
                    </a:lnTo>
                    <a:lnTo>
                      <a:pt x="1044" y="2411"/>
                    </a:lnTo>
                    <a:lnTo>
                      <a:pt x="1082" y="2417"/>
                    </a:lnTo>
                    <a:lnTo>
                      <a:pt x="1118" y="2431"/>
                    </a:lnTo>
                    <a:lnTo>
                      <a:pt x="1148" y="2454"/>
                    </a:lnTo>
                    <a:lnTo>
                      <a:pt x="1172" y="2484"/>
                    </a:lnTo>
                    <a:lnTo>
                      <a:pt x="1186" y="2519"/>
                    </a:lnTo>
                    <a:lnTo>
                      <a:pt x="1192" y="2560"/>
                    </a:lnTo>
                    <a:lnTo>
                      <a:pt x="1186" y="2599"/>
                    </a:lnTo>
                    <a:lnTo>
                      <a:pt x="1172" y="2634"/>
                    </a:lnTo>
                    <a:lnTo>
                      <a:pt x="1148" y="2664"/>
                    </a:lnTo>
                    <a:lnTo>
                      <a:pt x="1118" y="2687"/>
                    </a:lnTo>
                    <a:lnTo>
                      <a:pt x="1082" y="2703"/>
                    </a:lnTo>
                    <a:lnTo>
                      <a:pt x="1044" y="2708"/>
                    </a:lnTo>
                    <a:lnTo>
                      <a:pt x="880" y="2708"/>
                    </a:lnTo>
                    <a:lnTo>
                      <a:pt x="783" y="2703"/>
                    </a:lnTo>
                    <a:lnTo>
                      <a:pt x="691" y="2687"/>
                    </a:lnTo>
                    <a:lnTo>
                      <a:pt x="601" y="2662"/>
                    </a:lnTo>
                    <a:lnTo>
                      <a:pt x="516" y="2629"/>
                    </a:lnTo>
                    <a:lnTo>
                      <a:pt x="435" y="2586"/>
                    </a:lnTo>
                    <a:lnTo>
                      <a:pt x="359" y="2537"/>
                    </a:lnTo>
                    <a:lnTo>
                      <a:pt x="291" y="2480"/>
                    </a:lnTo>
                    <a:lnTo>
                      <a:pt x="227" y="2417"/>
                    </a:lnTo>
                    <a:lnTo>
                      <a:pt x="169" y="2346"/>
                    </a:lnTo>
                    <a:lnTo>
                      <a:pt x="119" y="2270"/>
                    </a:lnTo>
                    <a:lnTo>
                      <a:pt x="77" y="2190"/>
                    </a:lnTo>
                    <a:lnTo>
                      <a:pt x="44" y="2104"/>
                    </a:lnTo>
                    <a:lnTo>
                      <a:pt x="19" y="2016"/>
                    </a:lnTo>
                    <a:lnTo>
                      <a:pt x="5" y="1922"/>
                    </a:lnTo>
                    <a:lnTo>
                      <a:pt x="0" y="1827"/>
                    </a:lnTo>
                    <a:lnTo>
                      <a:pt x="0" y="881"/>
                    </a:lnTo>
                    <a:lnTo>
                      <a:pt x="5" y="784"/>
                    </a:lnTo>
                    <a:lnTo>
                      <a:pt x="19" y="692"/>
                    </a:lnTo>
                    <a:lnTo>
                      <a:pt x="44" y="602"/>
                    </a:lnTo>
                    <a:lnTo>
                      <a:pt x="77" y="517"/>
                    </a:lnTo>
                    <a:lnTo>
                      <a:pt x="119" y="436"/>
                    </a:lnTo>
                    <a:lnTo>
                      <a:pt x="169" y="360"/>
                    </a:lnTo>
                    <a:lnTo>
                      <a:pt x="227" y="291"/>
                    </a:lnTo>
                    <a:lnTo>
                      <a:pt x="291" y="228"/>
                    </a:lnTo>
                    <a:lnTo>
                      <a:pt x="359" y="169"/>
                    </a:lnTo>
                    <a:lnTo>
                      <a:pt x="435" y="120"/>
                    </a:lnTo>
                    <a:lnTo>
                      <a:pt x="516" y="79"/>
                    </a:lnTo>
                    <a:lnTo>
                      <a:pt x="601" y="46"/>
                    </a:lnTo>
                    <a:lnTo>
                      <a:pt x="691" y="21"/>
                    </a:lnTo>
                    <a:lnTo>
                      <a:pt x="783" y="5"/>
                    </a:lnTo>
                    <a:lnTo>
                      <a:pt x="8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70" name="Freeform 27"/>
              <p:cNvSpPr>
                <a:spLocks/>
              </p:cNvSpPr>
              <p:nvPr/>
            </p:nvSpPr>
            <p:spPr bwMode="auto">
              <a:xfrm>
                <a:off x="2384" y="2376"/>
                <a:ext cx="890" cy="1037"/>
              </a:xfrm>
              <a:custGeom>
                <a:avLst/>
                <a:gdLst>
                  <a:gd name="T0" fmla="*/ 1670 w 1780"/>
                  <a:gd name="T1" fmla="*/ 5 h 2074"/>
                  <a:gd name="T2" fmla="*/ 1735 w 1780"/>
                  <a:gd name="T3" fmla="*/ 44 h 2074"/>
                  <a:gd name="T4" fmla="*/ 1774 w 1780"/>
                  <a:gd name="T5" fmla="*/ 110 h 2074"/>
                  <a:gd name="T6" fmla="*/ 1780 w 1780"/>
                  <a:gd name="T7" fmla="*/ 507 h 2074"/>
                  <a:gd name="T8" fmla="*/ 1764 w 1780"/>
                  <a:gd name="T9" fmla="*/ 572 h 2074"/>
                  <a:gd name="T10" fmla="*/ 1723 w 1780"/>
                  <a:gd name="T11" fmla="*/ 624 h 2074"/>
                  <a:gd name="T12" fmla="*/ 1663 w 1780"/>
                  <a:gd name="T13" fmla="*/ 652 h 2074"/>
                  <a:gd name="T14" fmla="*/ 1443 w 1780"/>
                  <a:gd name="T15" fmla="*/ 705 h 2074"/>
                  <a:gd name="T16" fmla="*/ 1227 w 1780"/>
                  <a:gd name="T17" fmla="*/ 763 h 2074"/>
                  <a:gd name="T18" fmla="*/ 1025 w 1780"/>
                  <a:gd name="T19" fmla="*/ 825 h 2074"/>
                  <a:gd name="T20" fmla="*/ 838 w 1780"/>
                  <a:gd name="T21" fmla="*/ 889 h 2074"/>
                  <a:gd name="T22" fmla="*/ 672 w 1780"/>
                  <a:gd name="T23" fmla="*/ 951 h 2074"/>
                  <a:gd name="T24" fmla="*/ 529 w 1780"/>
                  <a:gd name="T25" fmla="*/ 1012 h 2074"/>
                  <a:gd name="T26" fmla="*/ 416 w 1780"/>
                  <a:gd name="T27" fmla="*/ 1071 h 2074"/>
                  <a:gd name="T28" fmla="*/ 337 w 1780"/>
                  <a:gd name="T29" fmla="*/ 1124 h 2074"/>
                  <a:gd name="T30" fmla="*/ 296 w 1780"/>
                  <a:gd name="T31" fmla="*/ 1170 h 2074"/>
                  <a:gd name="T32" fmla="*/ 291 w 1780"/>
                  <a:gd name="T33" fmla="*/ 1966 h 2074"/>
                  <a:gd name="T34" fmla="*/ 252 w 1780"/>
                  <a:gd name="T35" fmla="*/ 2032 h 2074"/>
                  <a:gd name="T36" fmla="*/ 187 w 1780"/>
                  <a:gd name="T37" fmla="*/ 2069 h 2074"/>
                  <a:gd name="T38" fmla="*/ 109 w 1780"/>
                  <a:gd name="T39" fmla="*/ 2069 h 2074"/>
                  <a:gd name="T40" fmla="*/ 44 w 1780"/>
                  <a:gd name="T41" fmla="*/ 2032 h 2074"/>
                  <a:gd name="T42" fmla="*/ 5 w 1780"/>
                  <a:gd name="T43" fmla="*/ 1966 h 2074"/>
                  <a:gd name="T44" fmla="*/ 0 w 1780"/>
                  <a:gd name="T45" fmla="*/ 1166 h 2074"/>
                  <a:gd name="T46" fmla="*/ 19 w 1780"/>
                  <a:gd name="T47" fmla="*/ 1065 h 2074"/>
                  <a:gd name="T48" fmla="*/ 81 w 1780"/>
                  <a:gd name="T49" fmla="*/ 970 h 2074"/>
                  <a:gd name="T50" fmla="*/ 182 w 1780"/>
                  <a:gd name="T51" fmla="*/ 878 h 2074"/>
                  <a:gd name="T52" fmla="*/ 314 w 1780"/>
                  <a:gd name="T53" fmla="*/ 792 h 2074"/>
                  <a:gd name="T54" fmla="*/ 471 w 1780"/>
                  <a:gd name="T55" fmla="*/ 712 h 2074"/>
                  <a:gd name="T56" fmla="*/ 653 w 1780"/>
                  <a:gd name="T57" fmla="*/ 636 h 2074"/>
                  <a:gd name="T58" fmla="*/ 848 w 1780"/>
                  <a:gd name="T59" fmla="*/ 565 h 2074"/>
                  <a:gd name="T60" fmla="*/ 1056 w 1780"/>
                  <a:gd name="T61" fmla="*/ 502 h 2074"/>
                  <a:gd name="T62" fmla="*/ 1270 w 1780"/>
                  <a:gd name="T63" fmla="*/ 442 h 2074"/>
                  <a:gd name="T64" fmla="*/ 1483 w 1780"/>
                  <a:gd name="T65" fmla="*/ 389 h 2074"/>
                  <a:gd name="T66" fmla="*/ 1489 w 1780"/>
                  <a:gd name="T67" fmla="*/ 110 h 2074"/>
                  <a:gd name="T68" fmla="*/ 1527 w 1780"/>
                  <a:gd name="T69" fmla="*/ 44 h 2074"/>
                  <a:gd name="T70" fmla="*/ 1593 w 1780"/>
                  <a:gd name="T71" fmla="*/ 5 h 2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80" h="2074">
                    <a:moveTo>
                      <a:pt x="1631" y="0"/>
                    </a:moveTo>
                    <a:lnTo>
                      <a:pt x="1670" y="5"/>
                    </a:lnTo>
                    <a:lnTo>
                      <a:pt x="1705" y="19"/>
                    </a:lnTo>
                    <a:lnTo>
                      <a:pt x="1735" y="44"/>
                    </a:lnTo>
                    <a:lnTo>
                      <a:pt x="1758" y="72"/>
                    </a:lnTo>
                    <a:lnTo>
                      <a:pt x="1774" y="110"/>
                    </a:lnTo>
                    <a:lnTo>
                      <a:pt x="1780" y="148"/>
                    </a:lnTo>
                    <a:lnTo>
                      <a:pt x="1780" y="507"/>
                    </a:lnTo>
                    <a:lnTo>
                      <a:pt x="1776" y="541"/>
                    </a:lnTo>
                    <a:lnTo>
                      <a:pt x="1764" y="572"/>
                    </a:lnTo>
                    <a:lnTo>
                      <a:pt x="1746" y="601"/>
                    </a:lnTo>
                    <a:lnTo>
                      <a:pt x="1723" y="624"/>
                    </a:lnTo>
                    <a:lnTo>
                      <a:pt x="1695" y="641"/>
                    </a:lnTo>
                    <a:lnTo>
                      <a:pt x="1663" y="652"/>
                    </a:lnTo>
                    <a:lnTo>
                      <a:pt x="1552" y="678"/>
                    </a:lnTo>
                    <a:lnTo>
                      <a:pt x="1443" y="705"/>
                    </a:lnTo>
                    <a:lnTo>
                      <a:pt x="1333" y="733"/>
                    </a:lnTo>
                    <a:lnTo>
                      <a:pt x="1227" y="763"/>
                    </a:lnTo>
                    <a:lnTo>
                      <a:pt x="1125" y="793"/>
                    </a:lnTo>
                    <a:lnTo>
                      <a:pt x="1025" y="825"/>
                    </a:lnTo>
                    <a:lnTo>
                      <a:pt x="929" y="857"/>
                    </a:lnTo>
                    <a:lnTo>
                      <a:pt x="838" y="889"/>
                    </a:lnTo>
                    <a:lnTo>
                      <a:pt x="751" y="920"/>
                    </a:lnTo>
                    <a:lnTo>
                      <a:pt x="672" y="951"/>
                    </a:lnTo>
                    <a:lnTo>
                      <a:pt x="596" y="982"/>
                    </a:lnTo>
                    <a:lnTo>
                      <a:pt x="529" y="1012"/>
                    </a:lnTo>
                    <a:lnTo>
                      <a:pt x="469" y="1042"/>
                    </a:lnTo>
                    <a:lnTo>
                      <a:pt x="416" y="1071"/>
                    </a:lnTo>
                    <a:lnTo>
                      <a:pt x="372" y="1099"/>
                    </a:lnTo>
                    <a:lnTo>
                      <a:pt x="337" y="1124"/>
                    </a:lnTo>
                    <a:lnTo>
                      <a:pt x="312" y="1148"/>
                    </a:lnTo>
                    <a:lnTo>
                      <a:pt x="296" y="1170"/>
                    </a:lnTo>
                    <a:lnTo>
                      <a:pt x="296" y="1928"/>
                    </a:lnTo>
                    <a:lnTo>
                      <a:pt x="291" y="1966"/>
                    </a:lnTo>
                    <a:lnTo>
                      <a:pt x="275" y="2002"/>
                    </a:lnTo>
                    <a:lnTo>
                      <a:pt x="252" y="2032"/>
                    </a:lnTo>
                    <a:lnTo>
                      <a:pt x="222" y="2055"/>
                    </a:lnTo>
                    <a:lnTo>
                      <a:pt x="187" y="2069"/>
                    </a:lnTo>
                    <a:lnTo>
                      <a:pt x="148" y="2074"/>
                    </a:lnTo>
                    <a:lnTo>
                      <a:pt x="109" y="2069"/>
                    </a:lnTo>
                    <a:lnTo>
                      <a:pt x="74" y="2055"/>
                    </a:lnTo>
                    <a:lnTo>
                      <a:pt x="44" y="2032"/>
                    </a:lnTo>
                    <a:lnTo>
                      <a:pt x="21" y="2002"/>
                    </a:lnTo>
                    <a:lnTo>
                      <a:pt x="5" y="1966"/>
                    </a:lnTo>
                    <a:lnTo>
                      <a:pt x="0" y="1928"/>
                    </a:lnTo>
                    <a:lnTo>
                      <a:pt x="0" y="1166"/>
                    </a:lnTo>
                    <a:lnTo>
                      <a:pt x="4" y="1115"/>
                    </a:lnTo>
                    <a:lnTo>
                      <a:pt x="19" y="1065"/>
                    </a:lnTo>
                    <a:lnTo>
                      <a:pt x="46" y="1016"/>
                    </a:lnTo>
                    <a:lnTo>
                      <a:pt x="81" y="970"/>
                    </a:lnTo>
                    <a:lnTo>
                      <a:pt x="127" y="922"/>
                    </a:lnTo>
                    <a:lnTo>
                      <a:pt x="182" y="878"/>
                    </a:lnTo>
                    <a:lnTo>
                      <a:pt x="243" y="834"/>
                    </a:lnTo>
                    <a:lnTo>
                      <a:pt x="314" y="792"/>
                    </a:lnTo>
                    <a:lnTo>
                      <a:pt x="390" y="751"/>
                    </a:lnTo>
                    <a:lnTo>
                      <a:pt x="471" y="712"/>
                    </a:lnTo>
                    <a:lnTo>
                      <a:pt x="559" y="673"/>
                    </a:lnTo>
                    <a:lnTo>
                      <a:pt x="653" y="636"/>
                    </a:lnTo>
                    <a:lnTo>
                      <a:pt x="748" y="601"/>
                    </a:lnTo>
                    <a:lnTo>
                      <a:pt x="848" y="565"/>
                    </a:lnTo>
                    <a:lnTo>
                      <a:pt x="951" y="534"/>
                    </a:lnTo>
                    <a:lnTo>
                      <a:pt x="1056" y="502"/>
                    </a:lnTo>
                    <a:lnTo>
                      <a:pt x="1162" y="472"/>
                    </a:lnTo>
                    <a:lnTo>
                      <a:pt x="1270" y="442"/>
                    </a:lnTo>
                    <a:lnTo>
                      <a:pt x="1377" y="415"/>
                    </a:lnTo>
                    <a:lnTo>
                      <a:pt x="1483" y="389"/>
                    </a:lnTo>
                    <a:lnTo>
                      <a:pt x="1483" y="148"/>
                    </a:lnTo>
                    <a:lnTo>
                      <a:pt x="1489" y="110"/>
                    </a:lnTo>
                    <a:lnTo>
                      <a:pt x="1504" y="72"/>
                    </a:lnTo>
                    <a:lnTo>
                      <a:pt x="1527" y="44"/>
                    </a:lnTo>
                    <a:lnTo>
                      <a:pt x="1557" y="19"/>
                    </a:lnTo>
                    <a:lnTo>
                      <a:pt x="1593" y="5"/>
                    </a:lnTo>
                    <a:lnTo>
                      <a:pt x="163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grpSp>
        <p:nvGrpSpPr>
          <p:cNvPr id="46094" name="Group 46093"/>
          <p:cNvGrpSpPr>
            <a:grpSpLocks/>
          </p:cNvGrpSpPr>
          <p:nvPr/>
        </p:nvGrpSpPr>
        <p:grpSpPr bwMode="auto">
          <a:xfrm>
            <a:off x="9973252" y="5044678"/>
            <a:ext cx="524797" cy="486707"/>
            <a:chOff x="9974484" y="5136467"/>
            <a:chExt cx="525080" cy="487107"/>
          </a:xfrm>
        </p:grpSpPr>
        <p:grpSp>
          <p:nvGrpSpPr>
            <p:cNvPr id="26682" name="Group 401"/>
            <p:cNvGrpSpPr>
              <a:grpSpLocks/>
            </p:cNvGrpSpPr>
            <p:nvPr/>
          </p:nvGrpSpPr>
          <p:grpSpPr bwMode="auto">
            <a:xfrm>
              <a:off x="9974484" y="5136467"/>
              <a:ext cx="525080" cy="487107"/>
              <a:chOff x="15146894" y="998890"/>
              <a:chExt cx="1810914" cy="1679949"/>
            </a:xfrm>
          </p:grpSpPr>
          <p:sp>
            <p:nvSpPr>
              <p:cNvPr id="403" name="Rectangle 402"/>
              <p:cNvSpPr/>
              <p:nvPr/>
            </p:nvSpPr>
            <p:spPr>
              <a:xfrm>
                <a:off x="15146894" y="1188797"/>
                <a:ext cx="1628360" cy="1490042"/>
              </a:xfrm>
              <a:prstGeom prst="rect">
                <a:avLst/>
              </a:prstGeom>
              <a:solidFill>
                <a:srgbClr val="990098">
                  <a:alpha val="7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04" name="Rectangle 403"/>
              <p:cNvSpPr/>
              <p:nvPr/>
            </p:nvSpPr>
            <p:spPr>
              <a:xfrm>
                <a:off x="15329444" y="998890"/>
                <a:ext cx="1628364" cy="1490042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2" name="Group 30"/>
            <p:cNvGrpSpPr>
              <a:grpSpLocks noChangeAspect="1"/>
            </p:cNvGrpSpPr>
            <p:nvPr/>
          </p:nvGrpSpPr>
          <p:grpSpPr bwMode="auto">
            <a:xfrm>
              <a:off x="10121006" y="5185134"/>
              <a:ext cx="278826" cy="354869"/>
              <a:chOff x="3699" y="1984"/>
              <a:chExt cx="275" cy="350"/>
            </a:xfrm>
            <a:solidFill>
              <a:schemeClr val="tx1"/>
            </a:solidFill>
          </p:grpSpPr>
          <p:sp>
            <p:nvSpPr>
              <p:cNvPr id="74" name="Freeform 31"/>
              <p:cNvSpPr>
                <a:spLocks noEditPoints="1"/>
              </p:cNvSpPr>
              <p:nvPr/>
            </p:nvSpPr>
            <p:spPr bwMode="auto">
              <a:xfrm>
                <a:off x="3817" y="2179"/>
                <a:ext cx="157" cy="155"/>
              </a:xfrm>
              <a:custGeom>
                <a:avLst/>
                <a:gdLst>
                  <a:gd name="T0" fmla="*/ 32 w 65"/>
                  <a:gd name="T1" fmla="*/ 64 h 64"/>
                  <a:gd name="T2" fmla="*/ 22 w 65"/>
                  <a:gd name="T3" fmla="*/ 63 h 64"/>
                  <a:gd name="T4" fmla="*/ 0 w 65"/>
                  <a:gd name="T5" fmla="*/ 32 h 64"/>
                  <a:gd name="T6" fmla="*/ 1 w 65"/>
                  <a:gd name="T7" fmla="*/ 24 h 64"/>
                  <a:gd name="T8" fmla="*/ 32 w 65"/>
                  <a:gd name="T9" fmla="*/ 0 h 64"/>
                  <a:gd name="T10" fmla="*/ 65 w 65"/>
                  <a:gd name="T11" fmla="*/ 32 h 64"/>
                  <a:gd name="T12" fmla="*/ 32 w 65"/>
                  <a:gd name="T13" fmla="*/ 64 h 64"/>
                  <a:gd name="T14" fmla="*/ 32 w 65"/>
                  <a:gd name="T15" fmla="*/ 4 h 64"/>
                  <a:gd name="T16" fmla="*/ 5 w 65"/>
                  <a:gd name="T17" fmla="*/ 25 h 64"/>
                  <a:gd name="T18" fmla="*/ 4 w 65"/>
                  <a:gd name="T19" fmla="*/ 32 h 64"/>
                  <a:gd name="T20" fmla="*/ 23 w 65"/>
                  <a:gd name="T21" fmla="*/ 59 h 64"/>
                  <a:gd name="T22" fmla="*/ 32 w 65"/>
                  <a:gd name="T23" fmla="*/ 60 h 64"/>
                  <a:gd name="T24" fmla="*/ 61 w 65"/>
                  <a:gd name="T25" fmla="*/ 32 h 64"/>
                  <a:gd name="T26" fmla="*/ 32 w 65"/>
                  <a:gd name="T27" fmla="*/ 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5" h="64">
                    <a:moveTo>
                      <a:pt x="32" y="64"/>
                    </a:moveTo>
                    <a:cubicBezTo>
                      <a:pt x="29" y="64"/>
                      <a:pt x="26" y="64"/>
                      <a:pt x="22" y="63"/>
                    </a:cubicBezTo>
                    <a:cubicBezTo>
                      <a:pt x="9" y="58"/>
                      <a:pt x="0" y="46"/>
                      <a:pt x="0" y="32"/>
                    </a:cubicBezTo>
                    <a:cubicBezTo>
                      <a:pt x="0" y="30"/>
                      <a:pt x="0" y="27"/>
                      <a:pt x="1" y="24"/>
                    </a:cubicBezTo>
                    <a:cubicBezTo>
                      <a:pt x="5" y="10"/>
                      <a:pt x="18" y="0"/>
                      <a:pt x="32" y="0"/>
                    </a:cubicBezTo>
                    <a:cubicBezTo>
                      <a:pt x="50" y="0"/>
                      <a:pt x="65" y="14"/>
                      <a:pt x="65" y="32"/>
                    </a:cubicBezTo>
                    <a:cubicBezTo>
                      <a:pt x="65" y="50"/>
                      <a:pt x="50" y="64"/>
                      <a:pt x="32" y="64"/>
                    </a:cubicBezTo>
                    <a:close/>
                    <a:moveTo>
                      <a:pt x="32" y="4"/>
                    </a:moveTo>
                    <a:cubicBezTo>
                      <a:pt x="19" y="4"/>
                      <a:pt x="8" y="13"/>
                      <a:pt x="5" y="25"/>
                    </a:cubicBezTo>
                    <a:cubicBezTo>
                      <a:pt x="4" y="28"/>
                      <a:pt x="4" y="30"/>
                      <a:pt x="4" y="32"/>
                    </a:cubicBezTo>
                    <a:cubicBezTo>
                      <a:pt x="4" y="44"/>
                      <a:pt x="12" y="55"/>
                      <a:pt x="23" y="59"/>
                    </a:cubicBezTo>
                    <a:cubicBezTo>
                      <a:pt x="26" y="60"/>
                      <a:pt x="29" y="60"/>
                      <a:pt x="32" y="60"/>
                    </a:cubicBezTo>
                    <a:cubicBezTo>
                      <a:pt x="48" y="60"/>
                      <a:pt x="61" y="48"/>
                      <a:pt x="61" y="32"/>
                    </a:cubicBezTo>
                    <a:cubicBezTo>
                      <a:pt x="61" y="17"/>
                      <a:pt x="48" y="4"/>
                      <a:pt x="3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75" name="Freeform 32"/>
              <p:cNvSpPr>
                <a:spLocks/>
              </p:cNvSpPr>
              <p:nvPr/>
            </p:nvSpPr>
            <p:spPr bwMode="auto">
              <a:xfrm>
                <a:off x="3861" y="2228"/>
                <a:ext cx="72" cy="58"/>
              </a:xfrm>
              <a:custGeom>
                <a:avLst/>
                <a:gdLst>
                  <a:gd name="T0" fmla="*/ 8 w 30"/>
                  <a:gd name="T1" fmla="*/ 24 h 24"/>
                  <a:gd name="T2" fmla="*/ 8 w 30"/>
                  <a:gd name="T3" fmla="*/ 24 h 24"/>
                  <a:gd name="T4" fmla="*/ 6 w 30"/>
                  <a:gd name="T5" fmla="*/ 23 h 24"/>
                  <a:gd name="T6" fmla="*/ 0 w 30"/>
                  <a:gd name="T7" fmla="*/ 16 h 24"/>
                  <a:gd name="T8" fmla="*/ 1 w 30"/>
                  <a:gd name="T9" fmla="*/ 13 h 24"/>
                  <a:gd name="T10" fmla="*/ 3 w 30"/>
                  <a:gd name="T11" fmla="*/ 13 h 24"/>
                  <a:gd name="T12" fmla="*/ 8 w 30"/>
                  <a:gd name="T13" fmla="*/ 19 h 24"/>
                  <a:gd name="T14" fmla="*/ 26 w 30"/>
                  <a:gd name="T15" fmla="*/ 1 h 24"/>
                  <a:gd name="T16" fmla="*/ 29 w 30"/>
                  <a:gd name="T17" fmla="*/ 1 h 24"/>
                  <a:gd name="T18" fmla="*/ 29 w 30"/>
                  <a:gd name="T19" fmla="*/ 4 h 24"/>
                  <a:gd name="T20" fmla="*/ 9 w 30"/>
                  <a:gd name="T21" fmla="*/ 24 h 24"/>
                  <a:gd name="T22" fmla="*/ 8 w 30"/>
                  <a:gd name="T2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" h="24">
                    <a:moveTo>
                      <a:pt x="8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6" y="24"/>
                      <a:pt x="6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5"/>
                      <a:pt x="0" y="14"/>
                      <a:pt x="1" y="13"/>
                    </a:cubicBezTo>
                    <a:cubicBezTo>
                      <a:pt x="1" y="12"/>
                      <a:pt x="3" y="13"/>
                      <a:pt x="3" y="1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29" y="1"/>
                    </a:cubicBezTo>
                    <a:cubicBezTo>
                      <a:pt x="30" y="2"/>
                      <a:pt x="30" y="3"/>
                      <a:pt x="29" y="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8" y="24"/>
                      <a:pt x="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3774" y="2112"/>
                <a:ext cx="58" cy="84"/>
              </a:xfrm>
              <a:custGeom>
                <a:avLst/>
                <a:gdLst>
                  <a:gd name="T0" fmla="*/ 12 w 24"/>
                  <a:gd name="T1" fmla="*/ 35 h 35"/>
                  <a:gd name="T2" fmla="*/ 0 w 24"/>
                  <a:gd name="T3" fmla="*/ 24 h 35"/>
                  <a:gd name="T4" fmla="*/ 2 w 24"/>
                  <a:gd name="T5" fmla="*/ 22 h 35"/>
                  <a:gd name="T6" fmla="*/ 4 w 24"/>
                  <a:gd name="T7" fmla="*/ 24 h 35"/>
                  <a:gd name="T8" fmla="*/ 12 w 24"/>
                  <a:gd name="T9" fmla="*/ 31 h 35"/>
                  <a:gd name="T10" fmla="*/ 20 w 24"/>
                  <a:gd name="T11" fmla="*/ 24 h 35"/>
                  <a:gd name="T12" fmla="*/ 19 w 24"/>
                  <a:gd name="T13" fmla="*/ 21 h 35"/>
                  <a:gd name="T14" fmla="*/ 12 w 24"/>
                  <a:gd name="T15" fmla="*/ 19 h 35"/>
                  <a:gd name="T16" fmla="*/ 2 w 24"/>
                  <a:gd name="T17" fmla="*/ 17 h 35"/>
                  <a:gd name="T18" fmla="*/ 0 w 24"/>
                  <a:gd name="T19" fmla="*/ 11 h 35"/>
                  <a:gd name="T20" fmla="*/ 12 w 24"/>
                  <a:gd name="T21" fmla="*/ 0 h 35"/>
                  <a:gd name="T22" fmla="*/ 24 w 24"/>
                  <a:gd name="T23" fmla="*/ 11 h 35"/>
                  <a:gd name="T24" fmla="*/ 22 w 24"/>
                  <a:gd name="T25" fmla="*/ 13 h 35"/>
                  <a:gd name="T26" fmla="*/ 20 w 24"/>
                  <a:gd name="T27" fmla="*/ 11 h 35"/>
                  <a:gd name="T28" fmla="*/ 12 w 24"/>
                  <a:gd name="T29" fmla="*/ 4 h 35"/>
                  <a:gd name="T30" fmla="*/ 4 w 24"/>
                  <a:gd name="T31" fmla="*/ 11 h 35"/>
                  <a:gd name="T32" fmla="*/ 5 w 24"/>
                  <a:gd name="T33" fmla="*/ 14 h 35"/>
                  <a:gd name="T34" fmla="*/ 12 w 24"/>
                  <a:gd name="T35" fmla="*/ 15 h 35"/>
                  <a:gd name="T36" fmla="*/ 22 w 24"/>
                  <a:gd name="T37" fmla="*/ 18 h 35"/>
                  <a:gd name="T38" fmla="*/ 24 w 24"/>
                  <a:gd name="T39" fmla="*/ 24 h 35"/>
                  <a:gd name="T40" fmla="*/ 12 w 24"/>
                  <a:gd name="T4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35">
                    <a:moveTo>
                      <a:pt x="12" y="35"/>
                    </a:moveTo>
                    <a:cubicBezTo>
                      <a:pt x="5" y="35"/>
                      <a:pt x="0" y="30"/>
                      <a:pt x="0" y="24"/>
                    </a:cubicBezTo>
                    <a:cubicBezTo>
                      <a:pt x="0" y="23"/>
                      <a:pt x="1" y="22"/>
                      <a:pt x="2" y="22"/>
                    </a:cubicBezTo>
                    <a:cubicBezTo>
                      <a:pt x="3" y="22"/>
                      <a:pt x="4" y="23"/>
                      <a:pt x="4" y="24"/>
                    </a:cubicBezTo>
                    <a:cubicBezTo>
                      <a:pt x="4" y="28"/>
                      <a:pt x="7" y="31"/>
                      <a:pt x="12" y="31"/>
                    </a:cubicBezTo>
                    <a:cubicBezTo>
                      <a:pt x="16" y="31"/>
                      <a:pt x="20" y="28"/>
                      <a:pt x="20" y="24"/>
                    </a:cubicBezTo>
                    <a:cubicBezTo>
                      <a:pt x="20" y="22"/>
                      <a:pt x="20" y="21"/>
                      <a:pt x="19" y="21"/>
                    </a:cubicBezTo>
                    <a:cubicBezTo>
                      <a:pt x="18" y="19"/>
                      <a:pt x="15" y="19"/>
                      <a:pt x="12" y="19"/>
                    </a:cubicBezTo>
                    <a:cubicBezTo>
                      <a:pt x="8" y="19"/>
                      <a:pt x="4" y="20"/>
                      <a:pt x="2" y="17"/>
                    </a:cubicBezTo>
                    <a:cubicBezTo>
                      <a:pt x="1" y="16"/>
                      <a:pt x="0" y="14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cubicBezTo>
                      <a:pt x="24" y="13"/>
                      <a:pt x="23" y="13"/>
                      <a:pt x="22" y="13"/>
                    </a:cubicBezTo>
                    <a:cubicBezTo>
                      <a:pt x="21" y="13"/>
                      <a:pt x="20" y="13"/>
                      <a:pt x="20" y="11"/>
                    </a:cubicBezTo>
                    <a:cubicBezTo>
                      <a:pt x="20" y="8"/>
                      <a:pt x="16" y="4"/>
                      <a:pt x="12" y="4"/>
                    </a:cubicBezTo>
                    <a:cubicBezTo>
                      <a:pt x="7" y="4"/>
                      <a:pt x="4" y="8"/>
                      <a:pt x="4" y="11"/>
                    </a:cubicBezTo>
                    <a:cubicBezTo>
                      <a:pt x="4" y="13"/>
                      <a:pt x="4" y="14"/>
                      <a:pt x="5" y="14"/>
                    </a:cubicBezTo>
                    <a:cubicBezTo>
                      <a:pt x="6" y="16"/>
                      <a:pt x="9" y="15"/>
                      <a:pt x="12" y="15"/>
                    </a:cubicBezTo>
                    <a:cubicBezTo>
                      <a:pt x="16" y="15"/>
                      <a:pt x="19" y="15"/>
                      <a:pt x="22" y="18"/>
                    </a:cubicBezTo>
                    <a:cubicBezTo>
                      <a:pt x="23" y="19"/>
                      <a:pt x="24" y="21"/>
                      <a:pt x="24" y="24"/>
                    </a:cubicBezTo>
                    <a:cubicBezTo>
                      <a:pt x="24" y="30"/>
                      <a:pt x="19" y="35"/>
                      <a:pt x="1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77" name="Freeform 34"/>
              <p:cNvSpPr>
                <a:spLocks/>
              </p:cNvSpPr>
              <p:nvPr/>
            </p:nvSpPr>
            <p:spPr bwMode="auto">
              <a:xfrm>
                <a:off x="3798" y="2104"/>
                <a:ext cx="9" cy="17"/>
              </a:xfrm>
              <a:custGeom>
                <a:avLst/>
                <a:gdLst>
                  <a:gd name="T0" fmla="*/ 2 w 4"/>
                  <a:gd name="T1" fmla="*/ 7 h 7"/>
                  <a:gd name="T2" fmla="*/ 0 w 4"/>
                  <a:gd name="T3" fmla="*/ 5 h 7"/>
                  <a:gd name="T4" fmla="*/ 0 w 4"/>
                  <a:gd name="T5" fmla="*/ 2 h 7"/>
                  <a:gd name="T6" fmla="*/ 2 w 4"/>
                  <a:gd name="T7" fmla="*/ 0 h 7"/>
                  <a:gd name="T8" fmla="*/ 4 w 4"/>
                  <a:gd name="T9" fmla="*/ 2 h 7"/>
                  <a:gd name="T10" fmla="*/ 4 w 4"/>
                  <a:gd name="T11" fmla="*/ 5 h 7"/>
                  <a:gd name="T12" fmla="*/ 2 w 4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7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78" name="Freeform 35"/>
              <p:cNvSpPr>
                <a:spLocks/>
              </p:cNvSpPr>
              <p:nvPr/>
            </p:nvSpPr>
            <p:spPr bwMode="auto">
              <a:xfrm>
                <a:off x="3798" y="2187"/>
                <a:ext cx="9" cy="19"/>
              </a:xfrm>
              <a:custGeom>
                <a:avLst/>
                <a:gdLst>
                  <a:gd name="T0" fmla="*/ 2 w 4"/>
                  <a:gd name="T1" fmla="*/ 8 h 8"/>
                  <a:gd name="T2" fmla="*/ 0 w 4"/>
                  <a:gd name="T3" fmla="*/ 6 h 8"/>
                  <a:gd name="T4" fmla="*/ 0 w 4"/>
                  <a:gd name="T5" fmla="*/ 2 h 8"/>
                  <a:gd name="T6" fmla="*/ 2 w 4"/>
                  <a:gd name="T7" fmla="*/ 0 h 8"/>
                  <a:gd name="T8" fmla="*/ 4 w 4"/>
                  <a:gd name="T9" fmla="*/ 2 h 8"/>
                  <a:gd name="T10" fmla="*/ 4 w 4"/>
                  <a:gd name="T11" fmla="*/ 6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1" y="8"/>
                      <a:pt x="0" y="7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3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79" name="Freeform 36"/>
              <p:cNvSpPr>
                <a:spLocks/>
              </p:cNvSpPr>
              <p:nvPr/>
            </p:nvSpPr>
            <p:spPr bwMode="auto">
              <a:xfrm>
                <a:off x="3699" y="2042"/>
                <a:ext cx="208" cy="268"/>
              </a:xfrm>
              <a:custGeom>
                <a:avLst/>
                <a:gdLst>
                  <a:gd name="T0" fmla="*/ 46 w 86"/>
                  <a:gd name="T1" fmla="*/ 111 h 111"/>
                  <a:gd name="T2" fmla="*/ 33 w 86"/>
                  <a:gd name="T3" fmla="*/ 111 h 111"/>
                  <a:gd name="T4" fmla="*/ 0 w 86"/>
                  <a:gd name="T5" fmla="*/ 88 h 111"/>
                  <a:gd name="T6" fmla="*/ 0 w 86"/>
                  <a:gd name="T7" fmla="*/ 42 h 111"/>
                  <a:gd name="T8" fmla="*/ 0 w 86"/>
                  <a:gd name="T9" fmla="*/ 41 h 111"/>
                  <a:gd name="T10" fmla="*/ 43 w 86"/>
                  <a:gd name="T11" fmla="*/ 0 h 111"/>
                  <a:gd name="T12" fmla="*/ 86 w 86"/>
                  <a:gd name="T13" fmla="*/ 41 h 111"/>
                  <a:gd name="T14" fmla="*/ 86 w 86"/>
                  <a:gd name="T15" fmla="*/ 42 h 111"/>
                  <a:gd name="T16" fmla="*/ 86 w 86"/>
                  <a:gd name="T17" fmla="*/ 50 h 111"/>
                  <a:gd name="T18" fmla="*/ 82 w 86"/>
                  <a:gd name="T19" fmla="*/ 54 h 111"/>
                  <a:gd name="T20" fmla="*/ 78 w 86"/>
                  <a:gd name="T21" fmla="*/ 50 h 111"/>
                  <a:gd name="T22" fmla="*/ 78 w 86"/>
                  <a:gd name="T23" fmla="*/ 42 h 111"/>
                  <a:gd name="T24" fmla="*/ 78 w 86"/>
                  <a:gd name="T25" fmla="*/ 42 h 111"/>
                  <a:gd name="T26" fmla="*/ 43 w 86"/>
                  <a:gd name="T27" fmla="*/ 8 h 111"/>
                  <a:gd name="T28" fmla="*/ 8 w 86"/>
                  <a:gd name="T29" fmla="*/ 41 h 111"/>
                  <a:gd name="T30" fmla="*/ 8 w 86"/>
                  <a:gd name="T31" fmla="*/ 42 h 111"/>
                  <a:gd name="T32" fmla="*/ 8 w 86"/>
                  <a:gd name="T33" fmla="*/ 88 h 111"/>
                  <a:gd name="T34" fmla="*/ 33 w 86"/>
                  <a:gd name="T35" fmla="*/ 103 h 111"/>
                  <a:gd name="T36" fmla="*/ 46 w 86"/>
                  <a:gd name="T37" fmla="*/ 103 h 111"/>
                  <a:gd name="T38" fmla="*/ 50 w 86"/>
                  <a:gd name="T39" fmla="*/ 107 h 111"/>
                  <a:gd name="T40" fmla="*/ 46 w 86"/>
                  <a:gd name="T41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111">
                    <a:moveTo>
                      <a:pt x="46" y="111"/>
                    </a:moveTo>
                    <a:cubicBezTo>
                      <a:pt x="33" y="111"/>
                      <a:pt x="33" y="111"/>
                      <a:pt x="33" y="111"/>
                    </a:cubicBezTo>
                    <a:cubicBezTo>
                      <a:pt x="14" y="111"/>
                      <a:pt x="0" y="101"/>
                      <a:pt x="0" y="8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2"/>
                      <a:pt x="0" y="41"/>
                      <a:pt x="0" y="41"/>
                    </a:cubicBezTo>
                    <a:cubicBezTo>
                      <a:pt x="1" y="18"/>
                      <a:pt x="20" y="0"/>
                      <a:pt x="43" y="0"/>
                    </a:cubicBezTo>
                    <a:cubicBezTo>
                      <a:pt x="66" y="0"/>
                      <a:pt x="85" y="18"/>
                      <a:pt x="86" y="41"/>
                    </a:cubicBezTo>
                    <a:cubicBezTo>
                      <a:pt x="86" y="41"/>
                      <a:pt x="86" y="42"/>
                      <a:pt x="86" y="42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6" y="52"/>
                      <a:pt x="84" y="54"/>
                      <a:pt x="82" y="54"/>
                    </a:cubicBezTo>
                    <a:cubicBezTo>
                      <a:pt x="80" y="54"/>
                      <a:pt x="78" y="52"/>
                      <a:pt x="78" y="50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7" y="23"/>
                      <a:pt x="62" y="8"/>
                      <a:pt x="43" y="8"/>
                    </a:cubicBezTo>
                    <a:cubicBezTo>
                      <a:pt x="24" y="8"/>
                      <a:pt x="9" y="23"/>
                      <a:pt x="8" y="41"/>
                    </a:cubicBezTo>
                    <a:cubicBezTo>
                      <a:pt x="8" y="41"/>
                      <a:pt x="8" y="42"/>
                      <a:pt x="8" y="4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96"/>
                      <a:pt x="19" y="103"/>
                      <a:pt x="33" y="103"/>
                    </a:cubicBezTo>
                    <a:cubicBezTo>
                      <a:pt x="46" y="103"/>
                      <a:pt x="46" y="103"/>
                      <a:pt x="46" y="103"/>
                    </a:cubicBezTo>
                    <a:cubicBezTo>
                      <a:pt x="49" y="103"/>
                      <a:pt x="50" y="105"/>
                      <a:pt x="50" y="107"/>
                    </a:cubicBezTo>
                    <a:cubicBezTo>
                      <a:pt x="50" y="109"/>
                      <a:pt x="49" y="111"/>
                      <a:pt x="46" y="1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80" name="Freeform 37"/>
              <p:cNvSpPr>
                <a:spLocks noEditPoints="1"/>
              </p:cNvSpPr>
              <p:nvPr/>
            </p:nvSpPr>
            <p:spPr bwMode="auto">
              <a:xfrm>
                <a:off x="3740" y="1984"/>
                <a:ext cx="126" cy="77"/>
              </a:xfrm>
              <a:custGeom>
                <a:avLst/>
                <a:gdLst>
                  <a:gd name="T0" fmla="*/ 26 w 52"/>
                  <a:gd name="T1" fmla="*/ 32 h 32"/>
                  <a:gd name="T2" fmla="*/ 26 w 52"/>
                  <a:gd name="T3" fmla="*/ 32 h 32"/>
                  <a:gd name="T4" fmla="*/ 23 w 52"/>
                  <a:gd name="T5" fmla="*/ 31 h 32"/>
                  <a:gd name="T6" fmla="*/ 1 w 52"/>
                  <a:gd name="T7" fmla="*/ 6 h 32"/>
                  <a:gd name="T8" fmla="*/ 0 w 52"/>
                  <a:gd name="T9" fmla="*/ 2 h 32"/>
                  <a:gd name="T10" fmla="*/ 4 w 52"/>
                  <a:gd name="T11" fmla="*/ 0 h 32"/>
                  <a:gd name="T12" fmla="*/ 48 w 52"/>
                  <a:gd name="T13" fmla="*/ 0 h 32"/>
                  <a:gd name="T14" fmla="*/ 52 w 52"/>
                  <a:gd name="T15" fmla="*/ 2 h 32"/>
                  <a:gd name="T16" fmla="*/ 51 w 52"/>
                  <a:gd name="T17" fmla="*/ 6 h 32"/>
                  <a:gd name="T18" fmla="*/ 29 w 52"/>
                  <a:gd name="T19" fmla="*/ 31 h 32"/>
                  <a:gd name="T20" fmla="*/ 26 w 52"/>
                  <a:gd name="T21" fmla="*/ 32 h 32"/>
                  <a:gd name="T22" fmla="*/ 13 w 52"/>
                  <a:gd name="T23" fmla="*/ 8 h 32"/>
                  <a:gd name="T24" fmla="*/ 26 w 52"/>
                  <a:gd name="T25" fmla="*/ 22 h 32"/>
                  <a:gd name="T26" fmla="*/ 39 w 52"/>
                  <a:gd name="T27" fmla="*/ 8 h 32"/>
                  <a:gd name="T28" fmla="*/ 13 w 52"/>
                  <a:gd name="T29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32">
                    <a:moveTo>
                      <a:pt x="26" y="32"/>
                    </a:moveTo>
                    <a:cubicBezTo>
                      <a:pt x="26" y="32"/>
                      <a:pt x="26" y="32"/>
                      <a:pt x="26" y="32"/>
                    </a:cubicBezTo>
                    <a:cubicBezTo>
                      <a:pt x="25" y="32"/>
                      <a:pt x="24" y="31"/>
                      <a:pt x="23" y="3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51" y="0"/>
                      <a:pt x="52" y="2"/>
                    </a:cubicBezTo>
                    <a:cubicBezTo>
                      <a:pt x="52" y="3"/>
                      <a:pt x="52" y="5"/>
                      <a:pt x="51" y="6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8" y="31"/>
                      <a:pt x="27" y="32"/>
                      <a:pt x="26" y="32"/>
                    </a:cubicBezTo>
                    <a:close/>
                    <a:moveTo>
                      <a:pt x="13" y="8"/>
                    </a:moveTo>
                    <a:cubicBezTo>
                      <a:pt x="26" y="22"/>
                      <a:pt x="26" y="22"/>
                      <a:pt x="26" y="22"/>
                    </a:cubicBezTo>
                    <a:cubicBezTo>
                      <a:pt x="39" y="8"/>
                      <a:pt x="39" y="8"/>
                      <a:pt x="39" y="8"/>
                    </a:cubicBezTo>
                    <a:lnTo>
                      <a:pt x="1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grpSp>
        <p:nvGrpSpPr>
          <p:cNvPr id="46092" name="Group 46091"/>
          <p:cNvGrpSpPr>
            <a:grpSpLocks/>
          </p:cNvGrpSpPr>
          <p:nvPr/>
        </p:nvGrpSpPr>
        <p:grpSpPr bwMode="auto">
          <a:xfrm>
            <a:off x="5582312" y="5044678"/>
            <a:ext cx="524797" cy="486707"/>
            <a:chOff x="5582036" y="5136467"/>
            <a:chExt cx="525080" cy="487107"/>
          </a:xfrm>
        </p:grpSpPr>
        <p:grpSp>
          <p:nvGrpSpPr>
            <p:cNvPr id="26678" name="Group 395"/>
            <p:cNvGrpSpPr>
              <a:grpSpLocks/>
            </p:cNvGrpSpPr>
            <p:nvPr/>
          </p:nvGrpSpPr>
          <p:grpSpPr bwMode="auto">
            <a:xfrm>
              <a:off x="5582036" y="5136467"/>
              <a:ext cx="525080" cy="487107"/>
              <a:chOff x="15146894" y="998890"/>
              <a:chExt cx="1810914" cy="1679949"/>
            </a:xfrm>
          </p:grpSpPr>
          <p:sp>
            <p:nvSpPr>
              <p:cNvPr id="397" name="Rectangle 396"/>
              <p:cNvSpPr/>
              <p:nvPr/>
            </p:nvSpPr>
            <p:spPr>
              <a:xfrm>
                <a:off x="15146894" y="1188797"/>
                <a:ext cx="1628364" cy="1490042"/>
              </a:xfrm>
              <a:prstGeom prst="rect">
                <a:avLst/>
              </a:prstGeom>
              <a:solidFill>
                <a:srgbClr val="990098">
                  <a:alpha val="73000"/>
                </a:srgb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398" name="Rectangle 397"/>
              <p:cNvSpPr/>
              <p:nvPr/>
            </p:nvSpPr>
            <p:spPr>
              <a:xfrm>
                <a:off x="15329448" y="998890"/>
                <a:ext cx="1628360" cy="1490042"/>
              </a:xfrm>
              <a:prstGeom prst="rect">
                <a:avLst/>
              </a:prstGeom>
              <a:solidFill>
                <a:srgbClr val="99009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171">
                  <a:defRPr/>
                </a:pPr>
                <a:endParaRPr lang="pt-PT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75" name="Group 40"/>
            <p:cNvGrpSpPr>
              <a:grpSpLocks noChangeAspect="1"/>
            </p:cNvGrpSpPr>
            <p:nvPr/>
          </p:nvGrpSpPr>
          <p:grpSpPr bwMode="auto">
            <a:xfrm>
              <a:off x="5706069" y="5205625"/>
              <a:ext cx="305859" cy="304178"/>
              <a:chOff x="3658" y="1979"/>
              <a:chExt cx="364" cy="362"/>
            </a:xfrm>
            <a:solidFill>
              <a:schemeClr val="tx1"/>
            </a:solidFill>
          </p:grpSpPr>
          <p:sp>
            <p:nvSpPr>
              <p:cNvPr id="46081" name="Freeform 41"/>
              <p:cNvSpPr>
                <a:spLocks noEditPoints="1"/>
              </p:cNvSpPr>
              <p:nvPr/>
            </p:nvSpPr>
            <p:spPr bwMode="auto">
              <a:xfrm>
                <a:off x="3658" y="1979"/>
                <a:ext cx="364" cy="362"/>
              </a:xfrm>
              <a:custGeom>
                <a:avLst/>
                <a:gdLst>
                  <a:gd name="T0" fmla="*/ 76 w 151"/>
                  <a:gd name="T1" fmla="*/ 150 h 150"/>
                  <a:gd name="T2" fmla="*/ 0 w 151"/>
                  <a:gd name="T3" fmla="*/ 75 h 150"/>
                  <a:gd name="T4" fmla="*/ 76 w 151"/>
                  <a:gd name="T5" fmla="*/ 0 h 150"/>
                  <a:gd name="T6" fmla="*/ 151 w 151"/>
                  <a:gd name="T7" fmla="*/ 75 h 150"/>
                  <a:gd name="T8" fmla="*/ 76 w 151"/>
                  <a:gd name="T9" fmla="*/ 150 h 150"/>
                  <a:gd name="T10" fmla="*/ 76 w 151"/>
                  <a:gd name="T11" fmla="*/ 8 h 150"/>
                  <a:gd name="T12" fmla="*/ 8 w 151"/>
                  <a:gd name="T13" fmla="*/ 75 h 150"/>
                  <a:gd name="T14" fmla="*/ 76 w 151"/>
                  <a:gd name="T15" fmla="*/ 142 h 150"/>
                  <a:gd name="T16" fmla="*/ 143 w 151"/>
                  <a:gd name="T17" fmla="*/ 75 h 150"/>
                  <a:gd name="T18" fmla="*/ 76 w 151"/>
                  <a:gd name="T19" fmla="*/ 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150">
                    <a:moveTo>
                      <a:pt x="76" y="150"/>
                    </a:moveTo>
                    <a:cubicBezTo>
                      <a:pt x="34" y="150"/>
                      <a:pt x="0" y="117"/>
                      <a:pt x="0" y="75"/>
                    </a:cubicBezTo>
                    <a:cubicBezTo>
                      <a:pt x="0" y="33"/>
                      <a:pt x="34" y="0"/>
                      <a:pt x="76" y="0"/>
                    </a:cubicBezTo>
                    <a:cubicBezTo>
                      <a:pt x="117" y="0"/>
                      <a:pt x="151" y="33"/>
                      <a:pt x="151" y="75"/>
                    </a:cubicBezTo>
                    <a:cubicBezTo>
                      <a:pt x="151" y="117"/>
                      <a:pt x="117" y="150"/>
                      <a:pt x="76" y="150"/>
                    </a:cubicBezTo>
                    <a:close/>
                    <a:moveTo>
                      <a:pt x="76" y="8"/>
                    </a:moveTo>
                    <a:cubicBezTo>
                      <a:pt x="38" y="8"/>
                      <a:pt x="8" y="38"/>
                      <a:pt x="8" y="75"/>
                    </a:cubicBezTo>
                    <a:cubicBezTo>
                      <a:pt x="8" y="112"/>
                      <a:pt x="38" y="142"/>
                      <a:pt x="76" y="142"/>
                    </a:cubicBezTo>
                    <a:cubicBezTo>
                      <a:pt x="113" y="142"/>
                      <a:pt x="143" y="112"/>
                      <a:pt x="143" y="75"/>
                    </a:cubicBezTo>
                    <a:cubicBezTo>
                      <a:pt x="143" y="38"/>
                      <a:pt x="113" y="8"/>
                      <a:pt x="7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6083" name="Freeform 42"/>
              <p:cNvSpPr>
                <a:spLocks/>
              </p:cNvSpPr>
              <p:nvPr/>
            </p:nvSpPr>
            <p:spPr bwMode="auto">
              <a:xfrm>
                <a:off x="3837" y="1984"/>
                <a:ext cx="9" cy="352"/>
              </a:xfrm>
              <a:custGeom>
                <a:avLst/>
                <a:gdLst>
                  <a:gd name="T0" fmla="*/ 2 w 4"/>
                  <a:gd name="T1" fmla="*/ 146 h 146"/>
                  <a:gd name="T2" fmla="*/ 0 w 4"/>
                  <a:gd name="T3" fmla="*/ 144 h 146"/>
                  <a:gd name="T4" fmla="*/ 0 w 4"/>
                  <a:gd name="T5" fmla="*/ 2 h 146"/>
                  <a:gd name="T6" fmla="*/ 2 w 4"/>
                  <a:gd name="T7" fmla="*/ 0 h 146"/>
                  <a:gd name="T8" fmla="*/ 4 w 4"/>
                  <a:gd name="T9" fmla="*/ 2 h 146"/>
                  <a:gd name="T10" fmla="*/ 4 w 4"/>
                  <a:gd name="T11" fmla="*/ 144 h 146"/>
                  <a:gd name="T12" fmla="*/ 2 w 4"/>
                  <a:gd name="T13" fmla="*/ 14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46">
                    <a:moveTo>
                      <a:pt x="2" y="146"/>
                    </a:moveTo>
                    <a:cubicBezTo>
                      <a:pt x="0" y="146"/>
                      <a:pt x="0" y="145"/>
                      <a:pt x="0" y="14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144"/>
                      <a:pt x="4" y="144"/>
                      <a:pt x="4" y="144"/>
                    </a:cubicBezTo>
                    <a:cubicBezTo>
                      <a:pt x="4" y="145"/>
                      <a:pt x="3" y="146"/>
                      <a:pt x="2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6084" name="Freeform 43"/>
              <p:cNvSpPr>
                <a:spLocks/>
              </p:cNvSpPr>
              <p:nvPr/>
            </p:nvSpPr>
            <p:spPr bwMode="auto">
              <a:xfrm>
                <a:off x="3689" y="1996"/>
                <a:ext cx="97" cy="328"/>
              </a:xfrm>
              <a:custGeom>
                <a:avLst/>
                <a:gdLst>
                  <a:gd name="T0" fmla="*/ 38 w 40"/>
                  <a:gd name="T1" fmla="*/ 136 h 136"/>
                  <a:gd name="T2" fmla="*/ 36 w 40"/>
                  <a:gd name="T3" fmla="*/ 135 h 136"/>
                  <a:gd name="T4" fmla="*/ 36 w 40"/>
                  <a:gd name="T5" fmla="*/ 1 h 136"/>
                  <a:gd name="T6" fmla="*/ 39 w 40"/>
                  <a:gd name="T7" fmla="*/ 1 h 136"/>
                  <a:gd name="T8" fmla="*/ 40 w 40"/>
                  <a:gd name="T9" fmla="*/ 3 h 136"/>
                  <a:gd name="T10" fmla="*/ 40 w 40"/>
                  <a:gd name="T11" fmla="*/ 133 h 136"/>
                  <a:gd name="T12" fmla="*/ 39 w 40"/>
                  <a:gd name="T13" fmla="*/ 135 h 136"/>
                  <a:gd name="T14" fmla="*/ 38 w 40"/>
                  <a:gd name="T1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36">
                    <a:moveTo>
                      <a:pt x="38" y="136"/>
                    </a:moveTo>
                    <a:cubicBezTo>
                      <a:pt x="37" y="136"/>
                      <a:pt x="36" y="135"/>
                      <a:pt x="36" y="135"/>
                    </a:cubicBezTo>
                    <a:cubicBezTo>
                      <a:pt x="0" y="67"/>
                      <a:pt x="36" y="2"/>
                      <a:pt x="36" y="1"/>
                    </a:cubicBezTo>
                    <a:cubicBezTo>
                      <a:pt x="37" y="0"/>
                      <a:pt x="38" y="0"/>
                      <a:pt x="39" y="1"/>
                    </a:cubicBezTo>
                    <a:cubicBezTo>
                      <a:pt x="40" y="1"/>
                      <a:pt x="40" y="2"/>
                      <a:pt x="40" y="3"/>
                    </a:cubicBezTo>
                    <a:cubicBezTo>
                      <a:pt x="39" y="4"/>
                      <a:pt x="4" y="67"/>
                      <a:pt x="40" y="133"/>
                    </a:cubicBezTo>
                    <a:cubicBezTo>
                      <a:pt x="40" y="134"/>
                      <a:pt x="40" y="135"/>
                      <a:pt x="39" y="135"/>
                    </a:cubicBezTo>
                    <a:cubicBezTo>
                      <a:pt x="38" y="136"/>
                      <a:pt x="38" y="136"/>
                      <a:pt x="38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6085" name="Freeform 44"/>
              <p:cNvSpPr>
                <a:spLocks/>
              </p:cNvSpPr>
              <p:nvPr/>
            </p:nvSpPr>
            <p:spPr bwMode="auto">
              <a:xfrm>
                <a:off x="3894" y="1996"/>
                <a:ext cx="97" cy="328"/>
              </a:xfrm>
              <a:custGeom>
                <a:avLst/>
                <a:gdLst>
                  <a:gd name="T0" fmla="*/ 2 w 40"/>
                  <a:gd name="T1" fmla="*/ 136 h 136"/>
                  <a:gd name="T2" fmla="*/ 1 w 40"/>
                  <a:gd name="T3" fmla="*/ 135 h 136"/>
                  <a:gd name="T4" fmla="*/ 0 w 40"/>
                  <a:gd name="T5" fmla="*/ 133 h 136"/>
                  <a:gd name="T6" fmla="*/ 0 w 40"/>
                  <a:gd name="T7" fmla="*/ 3 h 136"/>
                  <a:gd name="T8" fmla="*/ 1 w 40"/>
                  <a:gd name="T9" fmla="*/ 1 h 136"/>
                  <a:gd name="T10" fmla="*/ 4 w 40"/>
                  <a:gd name="T11" fmla="*/ 1 h 136"/>
                  <a:gd name="T12" fmla="*/ 4 w 40"/>
                  <a:gd name="T13" fmla="*/ 135 h 136"/>
                  <a:gd name="T14" fmla="*/ 2 w 40"/>
                  <a:gd name="T1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36">
                    <a:moveTo>
                      <a:pt x="2" y="136"/>
                    </a:moveTo>
                    <a:cubicBezTo>
                      <a:pt x="2" y="136"/>
                      <a:pt x="2" y="136"/>
                      <a:pt x="1" y="135"/>
                    </a:cubicBezTo>
                    <a:cubicBezTo>
                      <a:pt x="0" y="135"/>
                      <a:pt x="0" y="134"/>
                      <a:pt x="0" y="133"/>
                    </a:cubicBezTo>
                    <a:cubicBezTo>
                      <a:pt x="36" y="67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2"/>
                      <a:pt x="40" y="67"/>
                      <a:pt x="4" y="135"/>
                    </a:cubicBezTo>
                    <a:cubicBezTo>
                      <a:pt x="4" y="135"/>
                      <a:pt x="3" y="136"/>
                      <a:pt x="2" y="1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6086" name="Freeform 45"/>
              <p:cNvSpPr>
                <a:spLocks/>
              </p:cNvSpPr>
              <p:nvPr/>
            </p:nvSpPr>
            <p:spPr bwMode="auto">
              <a:xfrm>
                <a:off x="3677" y="2010"/>
                <a:ext cx="326" cy="97"/>
              </a:xfrm>
              <a:custGeom>
                <a:avLst/>
                <a:gdLst>
                  <a:gd name="T0" fmla="*/ 2 w 135"/>
                  <a:gd name="T1" fmla="*/ 39 h 40"/>
                  <a:gd name="T2" fmla="*/ 0 w 135"/>
                  <a:gd name="T3" fmla="*/ 38 h 40"/>
                  <a:gd name="T4" fmla="*/ 1 w 135"/>
                  <a:gd name="T5" fmla="*/ 36 h 40"/>
                  <a:gd name="T6" fmla="*/ 134 w 135"/>
                  <a:gd name="T7" fmla="*/ 36 h 40"/>
                  <a:gd name="T8" fmla="*/ 135 w 135"/>
                  <a:gd name="T9" fmla="*/ 38 h 40"/>
                  <a:gd name="T10" fmla="*/ 132 w 135"/>
                  <a:gd name="T11" fmla="*/ 39 h 40"/>
                  <a:gd name="T12" fmla="*/ 3 w 135"/>
                  <a:gd name="T13" fmla="*/ 39 h 40"/>
                  <a:gd name="T14" fmla="*/ 2 w 135"/>
                  <a:gd name="T15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40">
                    <a:moveTo>
                      <a:pt x="2" y="39"/>
                    </a:moveTo>
                    <a:cubicBezTo>
                      <a:pt x="1" y="39"/>
                      <a:pt x="0" y="39"/>
                      <a:pt x="0" y="38"/>
                    </a:cubicBezTo>
                    <a:cubicBezTo>
                      <a:pt x="0" y="37"/>
                      <a:pt x="0" y="36"/>
                      <a:pt x="1" y="36"/>
                    </a:cubicBezTo>
                    <a:cubicBezTo>
                      <a:pt x="69" y="0"/>
                      <a:pt x="134" y="35"/>
                      <a:pt x="134" y="36"/>
                    </a:cubicBezTo>
                    <a:cubicBezTo>
                      <a:pt x="135" y="36"/>
                      <a:pt x="135" y="38"/>
                      <a:pt x="135" y="38"/>
                    </a:cubicBezTo>
                    <a:cubicBezTo>
                      <a:pt x="134" y="39"/>
                      <a:pt x="133" y="40"/>
                      <a:pt x="132" y="39"/>
                    </a:cubicBezTo>
                    <a:cubicBezTo>
                      <a:pt x="132" y="39"/>
                      <a:pt x="69" y="4"/>
                      <a:pt x="3" y="39"/>
                    </a:cubicBezTo>
                    <a:cubicBezTo>
                      <a:pt x="3" y="39"/>
                      <a:pt x="2" y="39"/>
                      <a:pt x="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  <p:sp>
            <p:nvSpPr>
              <p:cNvPr id="46087" name="Freeform 46"/>
              <p:cNvSpPr>
                <a:spLocks/>
              </p:cNvSpPr>
              <p:nvPr/>
            </p:nvSpPr>
            <p:spPr bwMode="auto">
              <a:xfrm>
                <a:off x="3677" y="2216"/>
                <a:ext cx="326" cy="84"/>
              </a:xfrm>
              <a:custGeom>
                <a:avLst/>
                <a:gdLst>
                  <a:gd name="T0" fmla="*/ 66 w 135"/>
                  <a:gd name="T1" fmla="*/ 20 h 35"/>
                  <a:gd name="T2" fmla="*/ 1 w 135"/>
                  <a:gd name="T3" fmla="*/ 4 h 35"/>
                  <a:gd name="T4" fmla="*/ 0 w 135"/>
                  <a:gd name="T5" fmla="*/ 1 h 35"/>
                  <a:gd name="T6" fmla="*/ 3 w 135"/>
                  <a:gd name="T7" fmla="*/ 0 h 35"/>
                  <a:gd name="T8" fmla="*/ 132 w 135"/>
                  <a:gd name="T9" fmla="*/ 0 h 35"/>
                  <a:gd name="T10" fmla="*/ 135 w 135"/>
                  <a:gd name="T11" fmla="*/ 1 h 35"/>
                  <a:gd name="T12" fmla="*/ 134 w 135"/>
                  <a:gd name="T13" fmla="*/ 4 h 35"/>
                  <a:gd name="T14" fmla="*/ 66 w 135"/>
                  <a:gd name="T15" fmla="*/ 2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5">
                    <a:moveTo>
                      <a:pt x="66" y="20"/>
                    </a:moveTo>
                    <a:cubicBezTo>
                      <a:pt x="46" y="20"/>
                      <a:pt x="24" y="16"/>
                      <a:pt x="1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69" y="35"/>
                      <a:pt x="132" y="0"/>
                      <a:pt x="132" y="0"/>
                    </a:cubicBezTo>
                    <a:cubicBezTo>
                      <a:pt x="133" y="0"/>
                      <a:pt x="134" y="0"/>
                      <a:pt x="135" y="1"/>
                    </a:cubicBezTo>
                    <a:cubicBezTo>
                      <a:pt x="135" y="2"/>
                      <a:pt x="135" y="3"/>
                      <a:pt x="134" y="4"/>
                    </a:cubicBezTo>
                    <a:cubicBezTo>
                      <a:pt x="134" y="4"/>
                      <a:pt x="105" y="20"/>
                      <a:pt x="66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91416" tIns="45708" rIns="91416" bIns="45708"/>
              <a:lstStyle/>
              <a:p>
                <a:pPr defTabSz="914171">
                  <a:defRPr/>
                </a:pPr>
                <a:endParaRPr lang="pt-PT" sz="1800">
                  <a:solidFill>
                    <a:srgbClr val="FFFFFF"/>
                  </a:solidFill>
                  <a:ea typeface="MS PGothic" panose="020B0600070205080204" pitchFamily="34" charset="-128"/>
                </a:endParaRPr>
              </a:p>
            </p:txBody>
          </p:sp>
        </p:grpSp>
      </p:grpSp>
      <p:grpSp>
        <p:nvGrpSpPr>
          <p:cNvPr id="488" name="Group 487"/>
          <p:cNvGrpSpPr>
            <a:grpSpLocks/>
          </p:cNvGrpSpPr>
          <p:nvPr/>
        </p:nvGrpSpPr>
        <p:grpSpPr bwMode="auto">
          <a:xfrm>
            <a:off x="6518689" y="1487326"/>
            <a:ext cx="683506" cy="272415"/>
            <a:chOff x="8373213" y="1639535"/>
            <a:chExt cx="683270" cy="272840"/>
          </a:xfrm>
        </p:grpSpPr>
        <p:cxnSp>
          <p:nvCxnSpPr>
            <p:cNvPr id="489" name="Straight Connector 488"/>
            <p:cNvCxnSpPr/>
            <p:nvPr/>
          </p:nvCxnSpPr>
          <p:spPr bwMode="auto">
            <a:xfrm>
              <a:off x="8432444" y="1846955"/>
              <a:ext cx="495000" cy="0"/>
            </a:xfrm>
            <a:prstGeom prst="line">
              <a:avLst/>
            </a:prstGeom>
            <a:blipFill dpi="0" rotWithShape="0">
              <a:blip r:embed="rId16"/>
              <a:srcRect/>
              <a:tile tx="0" ty="0" sx="100000" sy="100000" flip="none" algn="tl"/>
            </a:blip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grpSp>
          <p:nvGrpSpPr>
            <p:cNvPr id="26675" name="Group 489"/>
            <p:cNvGrpSpPr>
              <a:grpSpLocks/>
            </p:cNvGrpSpPr>
            <p:nvPr/>
          </p:nvGrpSpPr>
          <p:grpSpPr bwMode="auto">
            <a:xfrm>
              <a:off x="8373213" y="1639535"/>
              <a:ext cx="683270" cy="272840"/>
              <a:chOff x="4748717" y="1863577"/>
              <a:chExt cx="683270" cy="272840"/>
            </a:xfrm>
          </p:grpSpPr>
          <p:sp>
            <p:nvSpPr>
              <p:cNvPr id="491" name="117 CuadroTexto"/>
              <p:cNvSpPr txBox="1"/>
              <p:nvPr/>
            </p:nvSpPr>
            <p:spPr>
              <a:xfrm>
                <a:off x="5032179" y="1863577"/>
                <a:ext cx="399808" cy="272840"/>
              </a:xfrm>
              <a:prstGeom prst="roundRect">
                <a:avLst/>
              </a:prstGeom>
              <a:noFill/>
              <a:ln>
                <a:noFill/>
              </a:ln>
            </p:spPr>
            <p:txBody>
              <a:bodyPr anchor="ctr">
                <a:spAutoFit/>
              </a:bodyPr>
              <a:lstStyle/>
              <a:p>
                <a:pPr defTabSz="914171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ES" sz="1000" kern="0" dirty="0">
                    <a:solidFill>
                      <a:srgbClr val="FFFFFF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  <a:sym typeface="Gill Sans" charset="0"/>
                  </a:rPr>
                  <a:t>DE</a:t>
                </a:r>
                <a:endParaRPr lang="es-ES" sz="1000" u="sng" kern="0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  <p:sp>
            <p:nvSpPr>
              <p:cNvPr id="492" name="119 Elipse"/>
              <p:cNvSpPr/>
              <p:nvPr/>
            </p:nvSpPr>
            <p:spPr bwMode="auto">
              <a:xfrm>
                <a:off x="4748717" y="2030728"/>
                <a:ext cx="65578" cy="67821"/>
              </a:xfrm>
              <a:prstGeom prst="ellipse">
                <a:avLst/>
              </a:prstGeom>
              <a:solidFill>
                <a:srgbClr val="D4DD0C"/>
              </a:solidFill>
              <a:ln w="31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anchor="ctr"/>
              <a:lstStyle/>
              <a:p>
                <a:pPr algn="ctr" defTabSz="914171" eaLnBrk="1" hangingPunct="1">
                  <a:defRPr/>
                </a:pPr>
                <a:endParaRPr lang="es-ES" sz="700" kern="0" dirty="0">
                  <a:solidFill>
                    <a:srgbClr val="003245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416" name="Group 415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417" name="Picture 416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418" name="Picture 417"/>
            <p:cNvPicPr>
              <a:picLocks noChangeAspect="1"/>
            </p:cNvPicPr>
            <p:nvPr/>
          </p:nvPicPr>
          <p:blipFill rotWithShape="1"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73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 animBg="1"/>
      <p:bldP spid="171" grpId="0" animBg="1"/>
      <p:bldP spid="182" grpId="0"/>
      <p:bldP spid="183" grpId="0"/>
      <p:bldP spid="7" grpId="0" animBg="1"/>
      <p:bldP spid="405" grpId="0"/>
      <p:bldP spid="406" grpId="0"/>
      <p:bldP spid="407" grpId="0"/>
      <p:bldP spid="408" grpId="0"/>
      <p:bldP spid="409" grpId="0"/>
      <p:bldP spid="410" grpId="0"/>
      <p:bldP spid="412" grpId="0"/>
      <p:bldP spid="413" grpId="0"/>
      <p:bldP spid="414" grpId="0"/>
      <p:bldP spid="4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2122" y="893"/>
            <a:ext cx="12184593" cy="6856214"/>
          </a:xfrm>
          <a:prstGeom prst="rect">
            <a:avLst/>
          </a:prstGeom>
          <a:solidFill>
            <a:schemeClr val="tx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9" name="Arc 8"/>
          <p:cNvSpPr/>
          <p:nvPr/>
        </p:nvSpPr>
        <p:spPr bwMode="auto">
          <a:xfrm rot="17100000">
            <a:off x="3806898" y="1327704"/>
            <a:ext cx="4591971" cy="4591971"/>
          </a:xfrm>
          <a:prstGeom prst="arc">
            <a:avLst>
              <a:gd name="adj1" fmla="val 16200000"/>
              <a:gd name="adj2" fmla="val 3688054"/>
            </a:avLst>
          </a:prstGeom>
          <a:noFill/>
          <a:ln w="25400" cap="flat" cmpd="sng" algn="ctr">
            <a:solidFill>
              <a:srgbClr val="00C6D6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lIns="91416" tIns="45708" rIns="91416" bIns="45708"/>
          <a:lstStyle/>
          <a:p>
            <a:pPr algn="ctr" defTabSz="914171" eaLnBrk="1" hangingPunct="1">
              <a:defRPr/>
            </a:pPr>
            <a:endParaRPr lang="pt-PT" sz="2799">
              <a:latin typeface="Gill Sans" charset="0"/>
              <a:ea typeface="ヒラギノ角ゴ ProN W3" charset="0"/>
              <a:sym typeface="Gill Sans" charset="0"/>
            </a:endParaRPr>
          </a:p>
        </p:txBody>
      </p:sp>
      <p:sp>
        <p:nvSpPr>
          <p:cNvPr id="214" name="213 CuadroTexto"/>
          <p:cNvSpPr txBox="1"/>
          <p:nvPr/>
        </p:nvSpPr>
        <p:spPr bwMode="auto">
          <a:xfrm>
            <a:off x="2759420" y="4893353"/>
            <a:ext cx="1521488" cy="34861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121855" tIns="60927" rIns="121855" bIns="60927">
            <a:spAutoFit/>
          </a:bodyPr>
          <a:lstStyle/>
          <a:p>
            <a:pPr defTabSz="914171" eaLnBrk="1" hangingPunct="1">
              <a:defRPr/>
            </a:pPr>
            <a:r>
              <a:rPr lang="es-ES" sz="1466" kern="0" dirty="0">
                <a:solidFill>
                  <a:srgbClr val="00859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rPr>
              <a:t>EXPERTOS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717098" y="4893352"/>
            <a:ext cx="2069561" cy="349160"/>
          </a:xfrm>
          <a:prstGeom prst="rect">
            <a:avLst/>
          </a:prstGeom>
          <a:noFill/>
          <a:ln w="25400" algn="ctr">
            <a:solidFill>
              <a:srgbClr val="00C6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6" tIns="45708" rIns="91416" bIns="45708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799">
              <a:latin typeface="Gill Sans"/>
            </a:endParaRPr>
          </a:p>
        </p:txBody>
      </p:sp>
      <p:sp>
        <p:nvSpPr>
          <p:cNvPr id="49" name="213 CuadroTexto"/>
          <p:cNvSpPr txBox="1"/>
          <p:nvPr/>
        </p:nvSpPr>
        <p:spPr bwMode="auto">
          <a:xfrm>
            <a:off x="7742867" y="4893352"/>
            <a:ext cx="1523603" cy="34861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121855" tIns="60927" rIns="121855" bIns="60927">
            <a:spAutoFit/>
          </a:bodyPr>
          <a:lstStyle/>
          <a:p>
            <a:pPr algn="r" defTabSz="914171" eaLnBrk="1" hangingPunct="1">
              <a:defRPr/>
            </a:pPr>
            <a:r>
              <a:rPr lang="es-ES" sz="1466" kern="0" dirty="0">
                <a:solidFill>
                  <a:srgbClr val="00859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rPr>
              <a:t>TECNOLOGÍA</a:t>
            </a: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7296366" y="4893352"/>
            <a:ext cx="2067445" cy="349160"/>
          </a:xfrm>
          <a:prstGeom prst="rect">
            <a:avLst/>
          </a:prstGeom>
          <a:noFill/>
          <a:ln w="25400" algn="ctr">
            <a:solidFill>
              <a:srgbClr val="00C6D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6" tIns="45708" rIns="91416" bIns="45708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799">
              <a:latin typeface="Gill Sans"/>
            </a:endParaRP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1024205" y="2912674"/>
            <a:ext cx="3457733" cy="505753"/>
            <a:chOff x="1022075" y="3110870"/>
            <a:chExt cx="3460035" cy="673744"/>
          </a:xfrm>
        </p:grpSpPr>
        <p:sp>
          <p:nvSpPr>
            <p:cNvPr id="40" name="Rectangle 39"/>
            <p:cNvSpPr/>
            <p:nvPr/>
          </p:nvSpPr>
          <p:spPr>
            <a:xfrm>
              <a:off x="1233827" y="3110870"/>
              <a:ext cx="3248283" cy="673744"/>
            </a:xfrm>
            <a:prstGeom prst="rect">
              <a:avLst/>
            </a:prstGeom>
            <a:solidFill>
              <a:srgbClr val="99009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71">
                <a:defRPr/>
              </a:pPr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33" name="32 CuadroTexto"/>
            <p:cNvSpPr txBox="1"/>
            <p:nvPr/>
          </p:nvSpPr>
          <p:spPr bwMode="auto">
            <a:xfrm>
              <a:off x="1022075" y="3170070"/>
              <a:ext cx="3085234" cy="49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4171" eaLnBrk="1" hangingPunct="1">
                <a:defRPr/>
              </a:pPr>
              <a:r>
                <a:rPr lang="en-US" sz="1800" b="1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PREVENCIÓN</a:t>
              </a:r>
              <a:endParaRPr lang="es-ES" sz="1800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endParaRPr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7668808" y="2912673"/>
            <a:ext cx="3271514" cy="505752"/>
            <a:chOff x="7668240" y="3110870"/>
            <a:chExt cx="3274383" cy="673744"/>
          </a:xfrm>
        </p:grpSpPr>
        <p:sp>
          <p:nvSpPr>
            <p:cNvPr id="42" name="Rectangle 41"/>
            <p:cNvSpPr/>
            <p:nvPr/>
          </p:nvSpPr>
          <p:spPr>
            <a:xfrm>
              <a:off x="7668240" y="3110870"/>
              <a:ext cx="3248967" cy="673744"/>
            </a:xfrm>
            <a:prstGeom prst="rect">
              <a:avLst/>
            </a:prstGeom>
            <a:solidFill>
              <a:srgbClr val="00FE9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71">
                <a:defRPr/>
              </a:pPr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192" name="191 CuadroTexto"/>
            <p:cNvSpPr txBox="1"/>
            <p:nvPr/>
          </p:nvSpPr>
          <p:spPr bwMode="auto">
            <a:xfrm>
              <a:off x="7856740" y="3186984"/>
              <a:ext cx="3085883" cy="492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4171" eaLnBrk="1" hangingPunct="1">
                <a:defRPr/>
              </a:pPr>
              <a:r>
                <a:rPr lang="en-US" sz="1800" b="1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DETECCIÓN</a:t>
              </a:r>
              <a:endParaRPr lang="es-ES" sz="1800" b="1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endParaRPr>
            </a:p>
          </p:txBody>
        </p:sp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7668802" y="3867044"/>
            <a:ext cx="3326533" cy="505752"/>
            <a:chOff x="7668240" y="4430007"/>
            <a:chExt cx="3329401" cy="673744"/>
          </a:xfrm>
        </p:grpSpPr>
        <p:sp>
          <p:nvSpPr>
            <p:cNvPr id="41" name="Rectangle 40"/>
            <p:cNvSpPr/>
            <p:nvPr/>
          </p:nvSpPr>
          <p:spPr>
            <a:xfrm>
              <a:off x="7668240" y="4430007"/>
              <a:ext cx="3248919" cy="673744"/>
            </a:xfrm>
            <a:prstGeom prst="rect">
              <a:avLst/>
            </a:prstGeom>
            <a:solidFill>
              <a:srgbClr val="FE663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71">
                <a:defRPr/>
              </a:pPr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193" name="192 CuadroTexto"/>
            <p:cNvSpPr txBox="1"/>
            <p:nvPr/>
          </p:nvSpPr>
          <p:spPr bwMode="auto">
            <a:xfrm>
              <a:off x="7911804" y="4514577"/>
              <a:ext cx="3085837" cy="4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4171" eaLnBrk="1" hangingPunct="1">
                <a:defRPr/>
              </a:pPr>
              <a:r>
                <a:rPr lang="en-US" sz="1800" b="1" dirty="0">
                  <a:solidFill>
                    <a:srgbClr val="FFFFFF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REACCIÓN</a:t>
              </a:r>
              <a:endParaRPr lang="es-ES" sz="1800" b="1" dirty="0">
                <a:solidFill>
                  <a:srgbClr val="FFFFFF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endParaRP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1113076" y="3867044"/>
            <a:ext cx="3368856" cy="505752"/>
            <a:chOff x="1111079" y="4430007"/>
            <a:chExt cx="3371031" cy="673744"/>
          </a:xfrm>
        </p:grpSpPr>
        <p:sp>
          <p:nvSpPr>
            <p:cNvPr id="43" name="Rectangle 42"/>
            <p:cNvSpPr/>
            <p:nvPr/>
          </p:nvSpPr>
          <p:spPr>
            <a:xfrm>
              <a:off x="1233893" y="4430007"/>
              <a:ext cx="3248217" cy="673744"/>
            </a:xfrm>
            <a:prstGeom prst="rect">
              <a:avLst/>
            </a:prstGeom>
            <a:solidFill>
              <a:srgbClr val="D4DD0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171">
                <a:defRPr/>
              </a:pPr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195" name="194 CuadroTexto"/>
            <p:cNvSpPr txBox="1"/>
            <p:nvPr/>
          </p:nvSpPr>
          <p:spPr bwMode="auto">
            <a:xfrm>
              <a:off x="1111079" y="4514577"/>
              <a:ext cx="3085172" cy="4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14171" eaLnBrk="1" hangingPunct="1">
                <a:defRPr/>
              </a:pPr>
              <a:r>
                <a:rPr lang="en-US" sz="1800" b="1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ANÁLISIS</a:t>
              </a:r>
              <a:endParaRPr lang="es-ES" sz="1800" b="1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8" t="13333" r="26857" b="15186"/>
          <a:stretch>
            <a:fillRect/>
          </a:stretch>
        </p:blipFill>
        <p:spPr bwMode="auto">
          <a:xfrm>
            <a:off x="3265172" y="783856"/>
            <a:ext cx="5650028" cy="490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6" t="24445" r="32796" b="14259"/>
          <a:stretch>
            <a:fillRect/>
          </a:stretch>
        </p:blipFill>
        <p:spPr bwMode="auto">
          <a:xfrm>
            <a:off x="3988884" y="1545663"/>
            <a:ext cx="4202605" cy="4202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5" t="79568" r="7315" b="8817"/>
          <a:stretch>
            <a:fillRect/>
          </a:stretch>
        </p:blipFill>
        <p:spPr bwMode="auto">
          <a:xfrm>
            <a:off x="893000" y="5325040"/>
            <a:ext cx="10402824" cy="797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55" t="70741" r="15082" b="13148"/>
          <a:stretch>
            <a:fillRect/>
          </a:stretch>
        </p:blipFill>
        <p:spPr bwMode="auto">
          <a:xfrm>
            <a:off x="1982807" y="4719837"/>
            <a:ext cx="8367120" cy="110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4 CuadroTexto"/>
          <p:cNvSpPr txBox="1"/>
          <p:nvPr/>
        </p:nvSpPr>
        <p:spPr bwMode="auto">
          <a:xfrm>
            <a:off x="5269133" y="3545388"/>
            <a:ext cx="16738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914171" eaLnBrk="1" hangingPunct="1">
              <a:defRPr/>
            </a:pPr>
            <a:r>
              <a:rPr lang="es-ES" sz="1800" b="1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rPr>
              <a:t>SEGURIDAD INTEGRAL</a:t>
            </a:r>
          </a:p>
        </p:txBody>
      </p:sp>
      <p:sp>
        <p:nvSpPr>
          <p:cNvPr id="74" name="73 CuadroTexto"/>
          <p:cNvSpPr txBox="1"/>
          <p:nvPr/>
        </p:nvSpPr>
        <p:spPr bwMode="auto">
          <a:xfrm>
            <a:off x="333773" y="1522381"/>
            <a:ext cx="4372468" cy="338488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wrap="square" lIns="121855" tIns="60927" rIns="121855" bIns="60927">
            <a:spAutoFit/>
          </a:bodyPr>
          <a:lstStyle/>
          <a:p>
            <a:pPr algn="r" defTabSz="914171" eaLnBrk="1" hangingPunct="1">
              <a:defRPr/>
            </a:pPr>
            <a:r>
              <a:rPr lang="es-ES" sz="1400" kern="0" dirty="0" smtClean="0">
                <a:solidFill>
                  <a:srgbClr val="00C6D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rPr>
              <a:t>EMERGENCIAS y DESASTRES NATURALES</a:t>
            </a:r>
            <a:endParaRPr lang="es-ES" sz="1400" kern="0" dirty="0">
              <a:solidFill>
                <a:srgbClr val="00C6DA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  <a:sym typeface="Gill Sans" charset="0"/>
            </a:endParaRPr>
          </a:p>
        </p:txBody>
      </p:sp>
      <p:sp>
        <p:nvSpPr>
          <p:cNvPr id="37" name="36 CuadroTexto"/>
          <p:cNvSpPr txBox="1"/>
          <p:nvPr/>
        </p:nvSpPr>
        <p:spPr bwMode="auto">
          <a:xfrm>
            <a:off x="7469887" y="1522381"/>
            <a:ext cx="2683234" cy="338488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121855" tIns="60927" rIns="121855" bIns="60927">
            <a:spAutoFit/>
          </a:bodyPr>
          <a:lstStyle/>
          <a:p>
            <a:pPr defTabSz="914171" eaLnBrk="1" hangingPunct="1">
              <a:defRPr/>
            </a:pPr>
            <a:r>
              <a:rPr lang="es-ES" sz="1400" kern="0" dirty="0">
                <a:solidFill>
                  <a:srgbClr val="00C6D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rPr>
              <a:t>INFRAESTRUCTURAS CRÍTICAS</a:t>
            </a:r>
          </a:p>
        </p:txBody>
      </p:sp>
      <p:sp>
        <p:nvSpPr>
          <p:cNvPr id="38" name="37 CuadroTexto"/>
          <p:cNvSpPr txBox="1"/>
          <p:nvPr/>
        </p:nvSpPr>
        <p:spPr bwMode="auto">
          <a:xfrm>
            <a:off x="4818401" y="940448"/>
            <a:ext cx="2611286" cy="338488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/>
          </a:extLst>
        </p:spPr>
        <p:txBody>
          <a:bodyPr lIns="121855" tIns="60927" rIns="121855" bIns="60927">
            <a:spAutoFit/>
          </a:bodyPr>
          <a:lstStyle/>
          <a:p>
            <a:pPr algn="ctr" defTabSz="914171" eaLnBrk="1" hangingPunct="1">
              <a:defRPr/>
            </a:pPr>
            <a:r>
              <a:rPr lang="es-ES" sz="1400" kern="0" dirty="0">
                <a:solidFill>
                  <a:srgbClr val="00C6DA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rPr>
              <a:t>SEGURIDAD CIUDADANA</a:t>
            </a:r>
          </a:p>
        </p:txBody>
      </p:sp>
      <p:sp>
        <p:nvSpPr>
          <p:cNvPr id="50186" name="1 Título"/>
          <p:cNvSpPr txBox="1">
            <a:spLocks/>
          </p:cNvSpPr>
          <p:nvPr/>
        </p:nvSpPr>
        <p:spPr bwMode="auto">
          <a:xfrm>
            <a:off x="431693" y="96125"/>
            <a:ext cx="3764570" cy="123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55" tIns="60927" rIns="121855" bIns="60927"/>
          <a:lstStyle>
            <a:lvl1pPr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1pPr>
            <a:lvl2pPr marL="742950" indent="-28575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2pPr>
            <a:lvl3pPr marL="1143000" indent="-22860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3pPr>
            <a:lvl4pPr marL="1600200" indent="-22860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4pPr>
            <a:lvl5pPr marL="2057400" indent="-22860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9pPr>
          </a:lstStyle>
          <a:p>
            <a:pPr algn="l" defTabSz="914171" eaLnBrk="1" hangingPunct="1">
              <a:lnSpc>
                <a:spcPct val="70000"/>
              </a:lnSpc>
              <a:defRPr/>
            </a:pPr>
            <a:r>
              <a:rPr lang="en-US" altLang="en-US" sz="4799" dirty="0">
                <a:solidFill>
                  <a:srgbClr val="99009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Valor</a:t>
            </a:r>
            <a:r>
              <a:rPr lang="en-US" altLang="en-US" sz="6598" dirty="0">
                <a:solidFill>
                  <a:srgbClr val="990098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 </a:t>
            </a:r>
            <a:r>
              <a:rPr lang="en-US" altLang="en-US" sz="3199" b="1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DIFERENCIAL</a:t>
            </a:r>
            <a:endParaRPr lang="en-US" altLang="en-US" sz="3599" b="1" dirty="0">
              <a:solidFill>
                <a:srgbClr val="0B222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187" name="2 Marcador de texto"/>
          <p:cNvSpPr txBox="1">
            <a:spLocks/>
          </p:cNvSpPr>
          <p:nvPr/>
        </p:nvSpPr>
        <p:spPr bwMode="auto">
          <a:xfrm>
            <a:off x="8314218" y="189234"/>
            <a:ext cx="3817472" cy="105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55" tIns="60927" rIns="121855" bIns="60927" anchor="ctr"/>
          <a:lstStyle>
            <a:lvl1pPr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1pPr>
            <a:lvl2pPr marL="742950" indent="-28575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2pPr>
            <a:lvl3pPr marL="1143000" indent="-22860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3pPr>
            <a:lvl4pPr marL="1600200" indent="-22860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4pPr>
            <a:lvl5pPr marL="2057400" indent="-228600" algn="ctr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 charset="-128"/>
                <a:sym typeface="Gill Sans" panose="020B0602020204020204" pitchFamily="34" charset="0"/>
              </a:defRPr>
            </a:lvl9pPr>
          </a:lstStyle>
          <a:p>
            <a:pPr algn="l" defTabSz="914171" eaLnBrk="1" hangingPunct="1">
              <a:defRPr/>
            </a:pPr>
            <a:r>
              <a:rPr lang="es-ES" altLang="en-US" sz="15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Llevamos a cabo proyectos de alto</a:t>
            </a:r>
            <a:br>
              <a:rPr lang="es-ES" altLang="en-US" sz="15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n-US" sz="15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impacto para la sociedad gracias a nuestros profesionales expertos del sector que hacen uso de las últimas tecnologías</a:t>
            </a:r>
            <a:endParaRPr lang="en-US" altLang="en-US" sz="1500" dirty="0">
              <a:solidFill>
                <a:srgbClr val="00334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448074" y="1822869"/>
            <a:ext cx="186218" cy="186218"/>
          </a:xfrm>
          <a:prstGeom prst="ellipse">
            <a:avLst/>
          </a:prstGeom>
          <a:solidFill>
            <a:srgbClr val="00C6D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6" tIns="45708" rIns="91416" bIns="45708" anchor="ctr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000">
              <a:solidFill>
                <a:srgbClr val="003245"/>
              </a:solidFill>
              <a:latin typeface="Trebuchet MS" panose="020B0603020202020204" pitchFamily="34" charset="0"/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5990729" y="1219776"/>
            <a:ext cx="188334" cy="186218"/>
          </a:xfrm>
          <a:prstGeom prst="ellipse">
            <a:avLst/>
          </a:prstGeom>
          <a:solidFill>
            <a:srgbClr val="00C6D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6" tIns="45708" rIns="91416" bIns="45708" anchor="ctr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000">
              <a:solidFill>
                <a:srgbClr val="003245"/>
              </a:solidFill>
              <a:latin typeface="Trebuchet MS" panose="020B0603020202020204" pitchFamily="34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7533371" y="1822869"/>
            <a:ext cx="186218" cy="186218"/>
          </a:xfrm>
          <a:prstGeom prst="ellipse">
            <a:avLst/>
          </a:prstGeom>
          <a:solidFill>
            <a:srgbClr val="00C6D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16" tIns="45708" rIns="91416" bIns="45708" anchor="ctr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000">
              <a:solidFill>
                <a:srgbClr val="003245"/>
              </a:solidFill>
              <a:latin typeface="Trebuchet MS" panose="020B0603020202020204" pitchFamily="34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5167560" y="2703173"/>
            <a:ext cx="1860066" cy="1860065"/>
          </a:xfrm>
          <a:prstGeom prst="ellipse">
            <a:avLst/>
          </a:prstGeom>
          <a:noFill/>
          <a:ln w="25400" algn="ctr">
            <a:solidFill>
              <a:srgbClr val="00C6D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6" tIns="45708" rIns="91416" bIns="45708"/>
          <a:lstStyle>
            <a:lvl1pPr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1pPr>
            <a:lvl2pPr marL="742950" indent="-28575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2pPr>
            <a:lvl3pPr marL="11430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3pPr>
            <a:lvl4pPr marL="16002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4pPr>
            <a:lvl5pPr marL="2057400" indent="-228600" defTabSz="685800"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endParaRPr lang="pt-PT" altLang="en-US" sz="2799">
              <a:latin typeface="Gill Sans"/>
            </a:endParaRPr>
          </a:p>
        </p:txBody>
      </p: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909935" y="5557811"/>
            <a:ext cx="10711776" cy="670719"/>
            <a:chOff x="908456" y="5558366"/>
            <a:chExt cx="10715408" cy="671725"/>
          </a:xfrm>
        </p:grpSpPr>
        <p:sp>
          <p:nvSpPr>
            <p:cNvPr id="87" name="86 CuadroTexto"/>
            <p:cNvSpPr txBox="1"/>
            <p:nvPr/>
          </p:nvSpPr>
          <p:spPr bwMode="auto">
            <a:xfrm>
              <a:off x="4604446" y="5891095"/>
              <a:ext cx="3350947" cy="3389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  <a:ext uri="{FAA26D3D-D897-4be2-8F04-BA451C77F1D7}"/>
            </a:extLst>
          </p:spPr>
          <p:txBody>
            <a:bodyPr lIns="121855" tIns="60927" rIns="121855" bIns="60927">
              <a:spAutoFit/>
            </a:bodyPr>
            <a:lstStyle/>
            <a:p>
              <a:pPr algn="ctr" defTabSz="914171" eaLnBrk="1" hangingPunct="1">
                <a:defRPr/>
              </a:pPr>
              <a:r>
                <a:rPr lang="es-ES" sz="1400" dirty="0">
                  <a:solidFill>
                    <a:srgbClr val="003344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  <a:sym typeface="Gill Sans" charset="0"/>
                </a:rPr>
                <a:t>Comunicaciones seguras</a:t>
              </a:r>
              <a:endParaRPr lang="es-ES" sz="1400" kern="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charset="0"/>
              </a:endParaRPr>
            </a:p>
          </p:txBody>
        </p:sp>
        <p:sp>
          <p:nvSpPr>
            <p:cNvPr id="24610" name="Freeform 20"/>
            <p:cNvSpPr>
              <a:spLocks/>
            </p:cNvSpPr>
            <p:nvPr/>
          </p:nvSpPr>
          <p:spPr bwMode="auto">
            <a:xfrm>
              <a:off x="908456" y="5558366"/>
              <a:ext cx="4069944" cy="523128"/>
            </a:xfrm>
            <a:custGeom>
              <a:avLst/>
              <a:gdLst>
                <a:gd name="T0" fmla="*/ 3717689 w 4194629"/>
                <a:gd name="T1" fmla="*/ 1840 h 3439886"/>
                <a:gd name="T2" fmla="*/ 0 w 4194629"/>
                <a:gd name="T3" fmla="*/ 1840 h 3439886"/>
                <a:gd name="T4" fmla="*/ 0 w 4194629"/>
                <a:gd name="T5" fmla="*/ 0 h 34398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94629" h="3439886">
                  <a:moveTo>
                    <a:pt x="4194629" y="3439886"/>
                  </a:moveTo>
                  <a:lnTo>
                    <a:pt x="0" y="3439886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00C6D6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16" tIns="45708" rIns="91416" bIns="45708"/>
            <a:lstStyle/>
            <a:p>
              <a:endParaRPr lang="pt-PT" sz="4976"/>
            </a:p>
          </p:txBody>
        </p:sp>
        <p:sp>
          <p:nvSpPr>
            <p:cNvPr id="24611" name="Freeform 62"/>
            <p:cNvSpPr>
              <a:spLocks/>
            </p:cNvSpPr>
            <p:nvPr/>
          </p:nvSpPr>
          <p:spPr bwMode="auto">
            <a:xfrm flipH="1">
              <a:off x="7553920" y="5558366"/>
              <a:ext cx="4069944" cy="523128"/>
            </a:xfrm>
            <a:custGeom>
              <a:avLst/>
              <a:gdLst>
                <a:gd name="T0" fmla="*/ 3717689 w 4194629"/>
                <a:gd name="T1" fmla="*/ 1840 h 3439886"/>
                <a:gd name="T2" fmla="*/ 0 w 4194629"/>
                <a:gd name="T3" fmla="*/ 1840 h 3439886"/>
                <a:gd name="T4" fmla="*/ 0 w 4194629"/>
                <a:gd name="T5" fmla="*/ 0 h 343988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94629" h="3439886">
                  <a:moveTo>
                    <a:pt x="4194629" y="3439886"/>
                  </a:moveTo>
                  <a:lnTo>
                    <a:pt x="0" y="3439886"/>
                  </a:lnTo>
                  <a:lnTo>
                    <a:pt x="0" y="0"/>
                  </a:lnTo>
                </a:path>
              </a:pathLst>
            </a:custGeom>
            <a:noFill/>
            <a:ln w="25400" cap="flat" cmpd="sng" algn="ctr">
              <a:solidFill>
                <a:srgbClr val="00C6D6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16" tIns="45708" rIns="91416" bIns="45708"/>
            <a:lstStyle/>
            <a:p>
              <a:endParaRPr lang="pt-PT" sz="4976"/>
            </a:p>
          </p:txBody>
        </p:sp>
      </p:grpSp>
      <p:cxnSp>
        <p:nvCxnSpPr>
          <p:cNvPr id="23" name="Straight Connector 22"/>
          <p:cNvCxnSpPr/>
          <p:nvPr/>
        </p:nvCxnSpPr>
        <p:spPr bwMode="auto">
          <a:xfrm>
            <a:off x="8254967" y="218860"/>
            <a:ext cx="0" cy="1070754"/>
          </a:xfrm>
          <a:prstGeom prst="line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76200" cap="flat" cmpd="sng" algn="ctr">
            <a:solidFill>
              <a:srgbClr val="990098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893000" y="1888468"/>
            <a:ext cx="3047206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defTabSz="914171">
              <a:lnSpc>
                <a:spcPct val="80000"/>
              </a:lnSpc>
              <a:defRPr/>
            </a:pPr>
            <a: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  <a:t>Una catástrofe o un desastre</a:t>
            </a:r>
            <a:b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</a:br>
            <a: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  <a:t>es un hecho natural o provocado que afecta negativamente a la vida y a la sociedad y la seguridad ciudadana</a:t>
            </a:r>
          </a:p>
        </p:txBody>
      </p:sp>
      <p:sp>
        <p:nvSpPr>
          <p:cNvPr id="51" name="Rectangle 50"/>
          <p:cNvSpPr/>
          <p:nvPr/>
        </p:nvSpPr>
        <p:spPr>
          <a:xfrm>
            <a:off x="5000381" y="229434"/>
            <a:ext cx="2757298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171">
              <a:lnSpc>
                <a:spcPct val="80000"/>
              </a:lnSpc>
              <a:defRPr/>
            </a:pPr>
            <a: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  <a:t>Las FCSE tienen como misión proteger el libre ejercicio de los derechos y libertades y garantizar la seguridad ciudadana</a:t>
            </a:r>
          </a:p>
        </p:txBody>
      </p:sp>
      <p:sp>
        <p:nvSpPr>
          <p:cNvPr id="52" name="Rectangle 51"/>
          <p:cNvSpPr/>
          <p:nvPr/>
        </p:nvSpPr>
        <p:spPr>
          <a:xfrm>
            <a:off x="8159747" y="1888468"/>
            <a:ext cx="2755182" cy="73250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171">
              <a:lnSpc>
                <a:spcPct val="80000"/>
              </a:lnSpc>
              <a:defRPr/>
            </a:pPr>
            <a: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  <a:t>Instalaciones, redes, servicios</a:t>
            </a:r>
            <a:b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</a:br>
            <a: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  <a:t>y equipos tecnológicos cuya interrupción tendría un impacto</a:t>
            </a:r>
            <a:b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</a:br>
            <a:r>
              <a:rPr lang="es-ES" sz="1300" dirty="0">
                <a:solidFill>
                  <a:srgbClr val="0033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 panose="020B0602020204020204" pitchFamily="34" charset="0"/>
              </a:rPr>
              <a:t>en la seguridad de los ciudadanos</a:t>
            </a:r>
          </a:p>
        </p:txBody>
      </p:sp>
      <p:grpSp>
        <p:nvGrpSpPr>
          <p:cNvPr id="53" name="Grupo 312"/>
          <p:cNvGrpSpPr/>
          <p:nvPr/>
        </p:nvGrpSpPr>
        <p:grpSpPr>
          <a:xfrm>
            <a:off x="5890267" y="2956463"/>
            <a:ext cx="425185" cy="484444"/>
            <a:chOff x="8772990" y="243730"/>
            <a:chExt cx="425296" cy="484571"/>
          </a:xfrm>
          <a:solidFill>
            <a:srgbClr val="003344"/>
          </a:solidFill>
        </p:grpSpPr>
        <p:sp>
          <p:nvSpPr>
            <p:cNvPr id="54" name="Freeform 8067"/>
            <p:cNvSpPr>
              <a:spLocks noEditPoints="1"/>
            </p:cNvSpPr>
            <p:nvPr/>
          </p:nvSpPr>
          <p:spPr bwMode="auto">
            <a:xfrm>
              <a:off x="8772990" y="243730"/>
              <a:ext cx="425296" cy="484571"/>
            </a:xfrm>
            <a:custGeom>
              <a:avLst/>
              <a:gdLst>
                <a:gd name="T0" fmla="*/ 143 w 287"/>
                <a:gd name="T1" fmla="*/ 25 h 327"/>
                <a:gd name="T2" fmla="*/ 92 w 287"/>
                <a:gd name="T3" fmla="*/ 30 h 327"/>
                <a:gd name="T4" fmla="*/ 41 w 287"/>
                <a:gd name="T5" fmla="*/ 42 h 327"/>
                <a:gd name="T6" fmla="*/ 36 w 287"/>
                <a:gd name="T7" fmla="*/ 44 h 327"/>
                <a:gd name="T8" fmla="*/ 32 w 287"/>
                <a:gd name="T9" fmla="*/ 48 h 327"/>
                <a:gd name="T10" fmla="*/ 29 w 287"/>
                <a:gd name="T11" fmla="*/ 53 h 327"/>
                <a:gd name="T12" fmla="*/ 27 w 287"/>
                <a:gd name="T13" fmla="*/ 57 h 327"/>
                <a:gd name="T14" fmla="*/ 26 w 287"/>
                <a:gd name="T15" fmla="*/ 62 h 327"/>
                <a:gd name="T16" fmla="*/ 26 w 287"/>
                <a:gd name="T17" fmla="*/ 189 h 327"/>
                <a:gd name="T18" fmla="*/ 27 w 287"/>
                <a:gd name="T19" fmla="*/ 201 h 327"/>
                <a:gd name="T20" fmla="*/ 33 w 287"/>
                <a:gd name="T21" fmla="*/ 216 h 327"/>
                <a:gd name="T22" fmla="*/ 41 w 287"/>
                <a:gd name="T23" fmla="*/ 228 h 327"/>
                <a:gd name="T24" fmla="*/ 68 w 287"/>
                <a:gd name="T25" fmla="*/ 254 h 327"/>
                <a:gd name="T26" fmla="*/ 90 w 287"/>
                <a:gd name="T27" fmla="*/ 275 h 327"/>
                <a:gd name="T28" fmla="*/ 110 w 287"/>
                <a:gd name="T29" fmla="*/ 290 h 327"/>
                <a:gd name="T30" fmla="*/ 128 w 287"/>
                <a:gd name="T31" fmla="*/ 299 h 327"/>
                <a:gd name="T32" fmla="*/ 143 w 287"/>
                <a:gd name="T33" fmla="*/ 302 h 327"/>
                <a:gd name="T34" fmla="*/ 159 w 287"/>
                <a:gd name="T35" fmla="*/ 299 h 327"/>
                <a:gd name="T36" fmla="*/ 177 w 287"/>
                <a:gd name="T37" fmla="*/ 290 h 327"/>
                <a:gd name="T38" fmla="*/ 197 w 287"/>
                <a:gd name="T39" fmla="*/ 275 h 327"/>
                <a:gd name="T40" fmla="*/ 219 w 287"/>
                <a:gd name="T41" fmla="*/ 254 h 327"/>
                <a:gd name="T42" fmla="*/ 245 w 287"/>
                <a:gd name="T43" fmla="*/ 228 h 327"/>
                <a:gd name="T44" fmla="*/ 254 w 287"/>
                <a:gd name="T45" fmla="*/ 216 h 327"/>
                <a:gd name="T46" fmla="*/ 258 w 287"/>
                <a:gd name="T47" fmla="*/ 201 h 327"/>
                <a:gd name="T48" fmla="*/ 261 w 287"/>
                <a:gd name="T49" fmla="*/ 189 h 327"/>
                <a:gd name="T50" fmla="*/ 261 w 287"/>
                <a:gd name="T51" fmla="*/ 62 h 327"/>
                <a:gd name="T52" fmla="*/ 260 w 287"/>
                <a:gd name="T53" fmla="*/ 57 h 327"/>
                <a:gd name="T54" fmla="*/ 258 w 287"/>
                <a:gd name="T55" fmla="*/ 53 h 327"/>
                <a:gd name="T56" fmla="*/ 255 w 287"/>
                <a:gd name="T57" fmla="*/ 48 h 327"/>
                <a:gd name="T58" fmla="*/ 251 w 287"/>
                <a:gd name="T59" fmla="*/ 44 h 327"/>
                <a:gd name="T60" fmla="*/ 246 w 287"/>
                <a:gd name="T61" fmla="*/ 42 h 327"/>
                <a:gd name="T62" fmla="*/ 195 w 287"/>
                <a:gd name="T63" fmla="*/ 30 h 327"/>
                <a:gd name="T64" fmla="*/ 143 w 287"/>
                <a:gd name="T65" fmla="*/ 25 h 327"/>
                <a:gd name="T66" fmla="*/ 143 w 287"/>
                <a:gd name="T67" fmla="*/ 0 h 327"/>
                <a:gd name="T68" fmla="*/ 200 w 287"/>
                <a:gd name="T69" fmla="*/ 4 h 327"/>
                <a:gd name="T70" fmla="*/ 254 w 287"/>
                <a:gd name="T71" fmla="*/ 18 h 327"/>
                <a:gd name="T72" fmla="*/ 270 w 287"/>
                <a:gd name="T73" fmla="*/ 27 h 327"/>
                <a:gd name="T74" fmla="*/ 282 w 287"/>
                <a:gd name="T75" fmla="*/ 44 h 327"/>
                <a:gd name="T76" fmla="*/ 287 w 287"/>
                <a:gd name="T77" fmla="*/ 62 h 327"/>
                <a:gd name="T78" fmla="*/ 287 w 287"/>
                <a:gd name="T79" fmla="*/ 189 h 327"/>
                <a:gd name="T80" fmla="*/ 284 w 287"/>
                <a:gd name="T81" fmla="*/ 207 h 327"/>
                <a:gd name="T82" fmla="*/ 276 w 287"/>
                <a:gd name="T83" fmla="*/ 228 h 327"/>
                <a:gd name="T84" fmla="*/ 264 w 287"/>
                <a:gd name="T85" fmla="*/ 246 h 327"/>
                <a:gd name="T86" fmla="*/ 234 w 287"/>
                <a:gd name="T87" fmla="*/ 275 h 327"/>
                <a:gd name="T88" fmla="*/ 209 w 287"/>
                <a:gd name="T89" fmla="*/ 299 h 327"/>
                <a:gd name="T90" fmla="*/ 186 w 287"/>
                <a:gd name="T91" fmla="*/ 314 h 327"/>
                <a:gd name="T92" fmla="*/ 164 w 287"/>
                <a:gd name="T93" fmla="*/ 324 h 327"/>
                <a:gd name="T94" fmla="*/ 143 w 287"/>
                <a:gd name="T95" fmla="*/ 327 h 327"/>
                <a:gd name="T96" fmla="*/ 123 w 287"/>
                <a:gd name="T97" fmla="*/ 324 h 327"/>
                <a:gd name="T98" fmla="*/ 101 w 287"/>
                <a:gd name="T99" fmla="*/ 314 h 327"/>
                <a:gd name="T100" fmla="*/ 78 w 287"/>
                <a:gd name="T101" fmla="*/ 299 h 327"/>
                <a:gd name="T102" fmla="*/ 53 w 287"/>
                <a:gd name="T103" fmla="*/ 275 h 327"/>
                <a:gd name="T104" fmla="*/ 23 w 287"/>
                <a:gd name="T105" fmla="*/ 246 h 327"/>
                <a:gd name="T106" fmla="*/ 11 w 287"/>
                <a:gd name="T107" fmla="*/ 228 h 327"/>
                <a:gd name="T108" fmla="*/ 3 w 287"/>
                <a:gd name="T109" fmla="*/ 207 h 327"/>
                <a:gd name="T110" fmla="*/ 0 w 287"/>
                <a:gd name="T111" fmla="*/ 189 h 327"/>
                <a:gd name="T112" fmla="*/ 0 w 287"/>
                <a:gd name="T113" fmla="*/ 62 h 327"/>
                <a:gd name="T114" fmla="*/ 5 w 287"/>
                <a:gd name="T115" fmla="*/ 44 h 327"/>
                <a:gd name="T116" fmla="*/ 17 w 287"/>
                <a:gd name="T117" fmla="*/ 27 h 327"/>
                <a:gd name="T118" fmla="*/ 33 w 287"/>
                <a:gd name="T119" fmla="*/ 18 h 327"/>
                <a:gd name="T120" fmla="*/ 87 w 287"/>
                <a:gd name="T121" fmla="*/ 4 h 327"/>
                <a:gd name="T122" fmla="*/ 143 w 287"/>
                <a:gd name="T123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7" h="327">
                  <a:moveTo>
                    <a:pt x="143" y="25"/>
                  </a:moveTo>
                  <a:lnTo>
                    <a:pt x="92" y="30"/>
                  </a:lnTo>
                  <a:lnTo>
                    <a:pt x="41" y="42"/>
                  </a:lnTo>
                  <a:lnTo>
                    <a:pt x="36" y="44"/>
                  </a:lnTo>
                  <a:lnTo>
                    <a:pt x="32" y="48"/>
                  </a:lnTo>
                  <a:lnTo>
                    <a:pt x="29" y="53"/>
                  </a:lnTo>
                  <a:lnTo>
                    <a:pt x="27" y="57"/>
                  </a:lnTo>
                  <a:lnTo>
                    <a:pt x="26" y="62"/>
                  </a:lnTo>
                  <a:lnTo>
                    <a:pt x="26" y="189"/>
                  </a:lnTo>
                  <a:lnTo>
                    <a:pt x="27" y="201"/>
                  </a:lnTo>
                  <a:lnTo>
                    <a:pt x="33" y="216"/>
                  </a:lnTo>
                  <a:lnTo>
                    <a:pt x="41" y="228"/>
                  </a:lnTo>
                  <a:lnTo>
                    <a:pt x="68" y="254"/>
                  </a:lnTo>
                  <a:lnTo>
                    <a:pt x="90" y="275"/>
                  </a:lnTo>
                  <a:lnTo>
                    <a:pt x="110" y="290"/>
                  </a:lnTo>
                  <a:lnTo>
                    <a:pt x="128" y="299"/>
                  </a:lnTo>
                  <a:lnTo>
                    <a:pt x="143" y="302"/>
                  </a:lnTo>
                  <a:lnTo>
                    <a:pt x="159" y="299"/>
                  </a:lnTo>
                  <a:lnTo>
                    <a:pt x="177" y="290"/>
                  </a:lnTo>
                  <a:lnTo>
                    <a:pt x="197" y="275"/>
                  </a:lnTo>
                  <a:lnTo>
                    <a:pt x="219" y="254"/>
                  </a:lnTo>
                  <a:lnTo>
                    <a:pt x="245" y="228"/>
                  </a:lnTo>
                  <a:lnTo>
                    <a:pt x="254" y="216"/>
                  </a:lnTo>
                  <a:lnTo>
                    <a:pt x="258" y="201"/>
                  </a:lnTo>
                  <a:lnTo>
                    <a:pt x="261" y="189"/>
                  </a:lnTo>
                  <a:lnTo>
                    <a:pt x="261" y="62"/>
                  </a:lnTo>
                  <a:lnTo>
                    <a:pt x="260" y="57"/>
                  </a:lnTo>
                  <a:lnTo>
                    <a:pt x="258" y="53"/>
                  </a:lnTo>
                  <a:lnTo>
                    <a:pt x="255" y="48"/>
                  </a:lnTo>
                  <a:lnTo>
                    <a:pt x="251" y="44"/>
                  </a:lnTo>
                  <a:lnTo>
                    <a:pt x="246" y="42"/>
                  </a:lnTo>
                  <a:lnTo>
                    <a:pt x="195" y="30"/>
                  </a:lnTo>
                  <a:lnTo>
                    <a:pt x="143" y="25"/>
                  </a:lnTo>
                  <a:close/>
                  <a:moveTo>
                    <a:pt x="143" y="0"/>
                  </a:moveTo>
                  <a:lnTo>
                    <a:pt x="200" y="4"/>
                  </a:lnTo>
                  <a:lnTo>
                    <a:pt x="254" y="18"/>
                  </a:lnTo>
                  <a:lnTo>
                    <a:pt x="270" y="27"/>
                  </a:lnTo>
                  <a:lnTo>
                    <a:pt x="282" y="44"/>
                  </a:lnTo>
                  <a:lnTo>
                    <a:pt x="287" y="62"/>
                  </a:lnTo>
                  <a:lnTo>
                    <a:pt x="287" y="189"/>
                  </a:lnTo>
                  <a:lnTo>
                    <a:pt x="284" y="207"/>
                  </a:lnTo>
                  <a:lnTo>
                    <a:pt x="276" y="228"/>
                  </a:lnTo>
                  <a:lnTo>
                    <a:pt x="264" y="246"/>
                  </a:lnTo>
                  <a:lnTo>
                    <a:pt x="234" y="275"/>
                  </a:lnTo>
                  <a:lnTo>
                    <a:pt x="209" y="299"/>
                  </a:lnTo>
                  <a:lnTo>
                    <a:pt x="186" y="314"/>
                  </a:lnTo>
                  <a:lnTo>
                    <a:pt x="164" y="324"/>
                  </a:lnTo>
                  <a:lnTo>
                    <a:pt x="143" y="327"/>
                  </a:lnTo>
                  <a:lnTo>
                    <a:pt x="123" y="324"/>
                  </a:lnTo>
                  <a:lnTo>
                    <a:pt x="101" y="314"/>
                  </a:lnTo>
                  <a:lnTo>
                    <a:pt x="78" y="299"/>
                  </a:lnTo>
                  <a:lnTo>
                    <a:pt x="53" y="275"/>
                  </a:lnTo>
                  <a:lnTo>
                    <a:pt x="23" y="246"/>
                  </a:lnTo>
                  <a:lnTo>
                    <a:pt x="11" y="228"/>
                  </a:lnTo>
                  <a:lnTo>
                    <a:pt x="3" y="207"/>
                  </a:lnTo>
                  <a:lnTo>
                    <a:pt x="0" y="189"/>
                  </a:lnTo>
                  <a:lnTo>
                    <a:pt x="0" y="62"/>
                  </a:lnTo>
                  <a:lnTo>
                    <a:pt x="5" y="44"/>
                  </a:lnTo>
                  <a:lnTo>
                    <a:pt x="17" y="27"/>
                  </a:lnTo>
                  <a:lnTo>
                    <a:pt x="33" y="18"/>
                  </a:lnTo>
                  <a:lnTo>
                    <a:pt x="87" y="4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91416" tIns="45708" rIns="91416" bIns="45708"/>
            <a:lstStyle/>
            <a:p>
              <a:pPr algn="r" defTabSz="914171">
                <a:defRPr/>
              </a:pPr>
              <a:endParaRPr lang="pt-BR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5" name="Freeform 8068"/>
            <p:cNvSpPr>
              <a:spLocks noEditPoints="1"/>
            </p:cNvSpPr>
            <p:nvPr/>
          </p:nvSpPr>
          <p:spPr bwMode="auto">
            <a:xfrm>
              <a:off x="8839674" y="310415"/>
              <a:ext cx="291928" cy="351203"/>
            </a:xfrm>
            <a:custGeom>
              <a:avLst/>
              <a:gdLst>
                <a:gd name="T0" fmla="*/ 99 w 197"/>
                <a:gd name="T1" fmla="*/ 12 h 237"/>
                <a:gd name="T2" fmla="*/ 56 w 197"/>
                <a:gd name="T3" fmla="*/ 15 h 237"/>
                <a:gd name="T4" fmla="*/ 12 w 197"/>
                <a:gd name="T5" fmla="*/ 26 h 237"/>
                <a:gd name="T6" fmla="*/ 12 w 197"/>
                <a:gd name="T7" fmla="*/ 144 h 237"/>
                <a:gd name="T8" fmla="*/ 14 w 197"/>
                <a:gd name="T9" fmla="*/ 147 h 237"/>
                <a:gd name="T10" fmla="*/ 14 w 197"/>
                <a:gd name="T11" fmla="*/ 150 h 237"/>
                <a:gd name="T12" fmla="*/ 15 w 197"/>
                <a:gd name="T13" fmla="*/ 155 h 237"/>
                <a:gd name="T14" fmla="*/ 18 w 197"/>
                <a:gd name="T15" fmla="*/ 159 h 237"/>
                <a:gd name="T16" fmla="*/ 20 w 197"/>
                <a:gd name="T17" fmla="*/ 161 h 237"/>
                <a:gd name="T18" fmla="*/ 30 w 197"/>
                <a:gd name="T19" fmla="*/ 173 h 237"/>
                <a:gd name="T20" fmla="*/ 44 w 197"/>
                <a:gd name="T21" fmla="*/ 186 h 237"/>
                <a:gd name="T22" fmla="*/ 59 w 197"/>
                <a:gd name="T23" fmla="*/ 200 h 237"/>
                <a:gd name="T24" fmla="*/ 74 w 197"/>
                <a:gd name="T25" fmla="*/ 213 h 237"/>
                <a:gd name="T26" fmla="*/ 87 w 197"/>
                <a:gd name="T27" fmla="*/ 221 h 237"/>
                <a:gd name="T28" fmla="*/ 98 w 197"/>
                <a:gd name="T29" fmla="*/ 225 h 237"/>
                <a:gd name="T30" fmla="*/ 108 w 197"/>
                <a:gd name="T31" fmla="*/ 221 h 237"/>
                <a:gd name="T32" fmla="*/ 122 w 197"/>
                <a:gd name="T33" fmla="*/ 213 h 237"/>
                <a:gd name="T34" fmla="*/ 137 w 197"/>
                <a:gd name="T35" fmla="*/ 200 h 237"/>
                <a:gd name="T36" fmla="*/ 152 w 197"/>
                <a:gd name="T37" fmla="*/ 186 h 237"/>
                <a:gd name="T38" fmla="*/ 165 w 197"/>
                <a:gd name="T39" fmla="*/ 173 h 237"/>
                <a:gd name="T40" fmla="*/ 177 w 197"/>
                <a:gd name="T41" fmla="*/ 161 h 237"/>
                <a:gd name="T42" fmla="*/ 179 w 197"/>
                <a:gd name="T43" fmla="*/ 159 h 237"/>
                <a:gd name="T44" fmla="*/ 180 w 197"/>
                <a:gd name="T45" fmla="*/ 155 h 237"/>
                <a:gd name="T46" fmla="*/ 182 w 197"/>
                <a:gd name="T47" fmla="*/ 150 h 237"/>
                <a:gd name="T48" fmla="*/ 183 w 197"/>
                <a:gd name="T49" fmla="*/ 147 h 237"/>
                <a:gd name="T50" fmla="*/ 185 w 197"/>
                <a:gd name="T51" fmla="*/ 144 h 237"/>
                <a:gd name="T52" fmla="*/ 185 w 197"/>
                <a:gd name="T53" fmla="*/ 26 h 237"/>
                <a:gd name="T54" fmla="*/ 141 w 197"/>
                <a:gd name="T55" fmla="*/ 15 h 237"/>
                <a:gd name="T56" fmla="*/ 99 w 197"/>
                <a:gd name="T57" fmla="*/ 12 h 237"/>
                <a:gd name="T58" fmla="*/ 99 w 197"/>
                <a:gd name="T59" fmla="*/ 0 h 237"/>
                <a:gd name="T60" fmla="*/ 146 w 197"/>
                <a:gd name="T61" fmla="*/ 3 h 237"/>
                <a:gd name="T62" fmla="*/ 192 w 197"/>
                <a:gd name="T63" fmla="*/ 14 h 237"/>
                <a:gd name="T64" fmla="*/ 195 w 197"/>
                <a:gd name="T65" fmla="*/ 15 h 237"/>
                <a:gd name="T66" fmla="*/ 197 w 197"/>
                <a:gd name="T67" fmla="*/ 18 h 237"/>
                <a:gd name="T68" fmla="*/ 197 w 197"/>
                <a:gd name="T69" fmla="*/ 21 h 237"/>
                <a:gd name="T70" fmla="*/ 197 w 197"/>
                <a:gd name="T71" fmla="*/ 144 h 237"/>
                <a:gd name="T72" fmla="*/ 195 w 197"/>
                <a:gd name="T73" fmla="*/ 152 h 237"/>
                <a:gd name="T74" fmla="*/ 191 w 197"/>
                <a:gd name="T75" fmla="*/ 162 h 237"/>
                <a:gd name="T76" fmla="*/ 186 w 197"/>
                <a:gd name="T77" fmla="*/ 170 h 237"/>
                <a:gd name="T78" fmla="*/ 167 w 197"/>
                <a:gd name="T79" fmla="*/ 191 h 237"/>
                <a:gd name="T80" fmla="*/ 147 w 197"/>
                <a:gd name="T81" fmla="*/ 209 h 237"/>
                <a:gd name="T82" fmla="*/ 129 w 197"/>
                <a:gd name="T83" fmla="*/ 224 h 237"/>
                <a:gd name="T84" fmla="*/ 113 w 197"/>
                <a:gd name="T85" fmla="*/ 234 h 237"/>
                <a:gd name="T86" fmla="*/ 98 w 197"/>
                <a:gd name="T87" fmla="*/ 237 h 237"/>
                <a:gd name="T88" fmla="*/ 84 w 197"/>
                <a:gd name="T89" fmla="*/ 234 h 237"/>
                <a:gd name="T90" fmla="*/ 68 w 197"/>
                <a:gd name="T91" fmla="*/ 224 h 237"/>
                <a:gd name="T92" fmla="*/ 50 w 197"/>
                <a:gd name="T93" fmla="*/ 209 h 237"/>
                <a:gd name="T94" fmla="*/ 30 w 197"/>
                <a:gd name="T95" fmla="*/ 191 h 237"/>
                <a:gd name="T96" fmla="*/ 11 w 197"/>
                <a:gd name="T97" fmla="*/ 170 h 237"/>
                <a:gd name="T98" fmla="*/ 5 w 197"/>
                <a:gd name="T99" fmla="*/ 162 h 237"/>
                <a:gd name="T100" fmla="*/ 2 w 197"/>
                <a:gd name="T101" fmla="*/ 152 h 237"/>
                <a:gd name="T102" fmla="*/ 0 w 197"/>
                <a:gd name="T103" fmla="*/ 144 h 237"/>
                <a:gd name="T104" fmla="*/ 0 w 197"/>
                <a:gd name="T105" fmla="*/ 21 h 237"/>
                <a:gd name="T106" fmla="*/ 0 w 197"/>
                <a:gd name="T107" fmla="*/ 18 h 237"/>
                <a:gd name="T108" fmla="*/ 2 w 197"/>
                <a:gd name="T109" fmla="*/ 15 h 237"/>
                <a:gd name="T110" fmla="*/ 5 w 197"/>
                <a:gd name="T111" fmla="*/ 14 h 237"/>
                <a:gd name="T112" fmla="*/ 51 w 197"/>
                <a:gd name="T113" fmla="*/ 3 h 237"/>
                <a:gd name="T114" fmla="*/ 99 w 197"/>
                <a:gd name="T11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7" h="237">
                  <a:moveTo>
                    <a:pt x="99" y="12"/>
                  </a:moveTo>
                  <a:lnTo>
                    <a:pt x="56" y="15"/>
                  </a:lnTo>
                  <a:lnTo>
                    <a:pt x="12" y="26"/>
                  </a:lnTo>
                  <a:lnTo>
                    <a:pt x="12" y="144"/>
                  </a:lnTo>
                  <a:lnTo>
                    <a:pt x="14" y="147"/>
                  </a:lnTo>
                  <a:lnTo>
                    <a:pt x="14" y="150"/>
                  </a:lnTo>
                  <a:lnTo>
                    <a:pt x="15" y="155"/>
                  </a:lnTo>
                  <a:lnTo>
                    <a:pt x="18" y="159"/>
                  </a:lnTo>
                  <a:lnTo>
                    <a:pt x="20" y="161"/>
                  </a:lnTo>
                  <a:lnTo>
                    <a:pt x="30" y="173"/>
                  </a:lnTo>
                  <a:lnTo>
                    <a:pt x="44" y="186"/>
                  </a:lnTo>
                  <a:lnTo>
                    <a:pt x="59" y="200"/>
                  </a:lnTo>
                  <a:lnTo>
                    <a:pt x="74" y="213"/>
                  </a:lnTo>
                  <a:lnTo>
                    <a:pt x="87" y="221"/>
                  </a:lnTo>
                  <a:lnTo>
                    <a:pt x="98" y="225"/>
                  </a:lnTo>
                  <a:lnTo>
                    <a:pt x="108" y="221"/>
                  </a:lnTo>
                  <a:lnTo>
                    <a:pt x="122" y="213"/>
                  </a:lnTo>
                  <a:lnTo>
                    <a:pt x="137" y="200"/>
                  </a:lnTo>
                  <a:lnTo>
                    <a:pt x="152" y="186"/>
                  </a:lnTo>
                  <a:lnTo>
                    <a:pt x="165" y="173"/>
                  </a:lnTo>
                  <a:lnTo>
                    <a:pt x="177" y="161"/>
                  </a:lnTo>
                  <a:lnTo>
                    <a:pt x="179" y="159"/>
                  </a:lnTo>
                  <a:lnTo>
                    <a:pt x="180" y="155"/>
                  </a:lnTo>
                  <a:lnTo>
                    <a:pt x="182" y="150"/>
                  </a:lnTo>
                  <a:lnTo>
                    <a:pt x="183" y="147"/>
                  </a:lnTo>
                  <a:lnTo>
                    <a:pt x="185" y="144"/>
                  </a:lnTo>
                  <a:lnTo>
                    <a:pt x="185" y="26"/>
                  </a:lnTo>
                  <a:lnTo>
                    <a:pt x="141" y="15"/>
                  </a:lnTo>
                  <a:lnTo>
                    <a:pt x="99" y="12"/>
                  </a:lnTo>
                  <a:close/>
                  <a:moveTo>
                    <a:pt x="99" y="0"/>
                  </a:moveTo>
                  <a:lnTo>
                    <a:pt x="146" y="3"/>
                  </a:lnTo>
                  <a:lnTo>
                    <a:pt x="192" y="14"/>
                  </a:lnTo>
                  <a:lnTo>
                    <a:pt x="195" y="15"/>
                  </a:lnTo>
                  <a:lnTo>
                    <a:pt x="197" y="18"/>
                  </a:lnTo>
                  <a:lnTo>
                    <a:pt x="197" y="21"/>
                  </a:lnTo>
                  <a:lnTo>
                    <a:pt x="197" y="144"/>
                  </a:lnTo>
                  <a:lnTo>
                    <a:pt x="195" y="152"/>
                  </a:lnTo>
                  <a:lnTo>
                    <a:pt x="191" y="162"/>
                  </a:lnTo>
                  <a:lnTo>
                    <a:pt x="186" y="170"/>
                  </a:lnTo>
                  <a:lnTo>
                    <a:pt x="167" y="191"/>
                  </a:lnTo>
                  <a:lnTo>
                    <a:pt x="147" y="209"/>
                  </a:lnTo>
                  <a:lnTo>
                    <a:pt x="129" y="224"/>
                  </a:lnTo>
                  <a:lnTo>
                    <a:pt x="113" y="234"/>
                  </a:lnTo>
                  <a:lnTo>
                    <a:pt x="98" y="237"/>
                  </a:lnTo>
                  <a:lnTo>
                    <a:pt x="84" y="234"/>
                  </a:lnTo>
                  <a:lnTo>
                    <a:pt x="68" y="224"/>
                  </a:lnTo>
                  <a:lnTo>
                    <a:pt x="50" y="209"/>
                  </a:lnTo>
                  <a:lnTo>
                    <a:pt x="30" y="191"/>
                  </a:lnTo>
                  <a:lnTo>
                    <a:pt x="11" y="170"/>
                  </a:lnTo>
                  <a:lnTo>
                    <a:pt x="5" y="162"/>
                  </a:lnTo>
                  <a:lnTo>
                    <a:pt x="2" y="152"/>
                  </a:lnTo>
                  <a:lnTo>
                    <a:pt x="0" y="144"/>
                  </a:lnTo>
                  <a:lnTo>
                    <a:pt x="0" y="21"/>
                  </a:lnTo>
                  <a:lnTo>
                    <a:pt x="0" y="18"/>
                  </a:lnTo>
                  <a:lnTo>
                    <a:pt x="2" y="15"/>
                  </a:lnTo>
                  <a:lnTo>
                    <a:pt x="5" y="14"/>
                  </a:lnTo>
                  <a:lnTo>
                    <a:pt x="51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91416" tIns="45708" rIns="91416" bIns="45708"/>
            <a:lstStyle/>
            <a:p>
              <a:pPr algn="r" defTabSz="914171">
                <a:defRPr/>
              </a:pPr>
              <a:endParaRPr lang="pt-BR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6" name="Freeform 8069"/>
            <p:cNvSpPr>
              <a:spLocks/>
            </p:cNvSpPr>
            <p:nvPr/>
          </p:nvSpPr>
          <p:spPr bwMode="auto">
            <a:xfrm>
              <a:off x="8976005" y="310415"/>
              <a:ext cx="19265" cy="346757"/>
            </a:xfrm>
            <a:custGeom>
              <a:avLst/>
              <a:gdLst>
                <a:gd name="T0" fmla="*/ 6 w 13"/>
                <a:gd name="T1" fmla="*/ 0 h 234"/>
                <a:gd name="T2" fmla="*/ 10 w 13"/>
                <a:gd name="T3" fmla="*/ 2 h 234"/>
                <a:gd name="T4" fmla="*/ 12 w 13"/>
                <a:gd name="T5" fmla="*/ 5 h 234"/>
                <a:gd name="T6" fmla="*/ 13 w 13"/>
                <a:gd name="T7" fmla="*/ 8 h 234"/>
                <a:gd name="T8" fmla="*/ 13 w 13"/>
                <a:gd name="T9" fmla="*/ 227 h 234"/>
                <a:gd name="T10" fmla="*/ 12 w 13"/>
                <a:gd name="T11" fmla="*/ 231 h 234"/>
                <a:gd name="T12" fmla="*/ 10 w 13"/>
                <a:gd name="T13" fmla="*/ 233 h 234"/>
                <a:gd name="T14" fmla="*/ 6 w 13"/>
                <a:gd name="T15" fmla="*/ 234 h 234"/>
                <a:gd name="T16" fmla="*/ 3 w 13"/>
                <a:gd name="T17" fmla="*/ 233 h 234"/>
                <a:gd name="T18" fmla="*/ 1 w 13"/>
                <a:gd name="T19" fmla="*/ 231 h 234"/>
                <a:gd name="T20" fmla="*/ 0 w 13"/>
                <a:gd name="T21" fmla="*/ 227 h 234"/>
                <a:gd name="T22" fmla="*/ 0 w 13"/>
                <a:gd name="T23" fmla="*/ 8 h 234"/>
                <a:gd name="T24" fmla="*/ 1 w 13"/>
                <a:gd name="T25" fmla="*/ 5 h 234"/>
                <a:gd name="T26" fmla="*/ 3 w 13"/>
                <a:gd name="T27" fmla="*/ 2 h 234"/>
                <a:gd name="T28" fmla="*/ 6 w 13"/>
                <a:gd name="T29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34">
                  <a:moveTo>
                    <a:pt x="6" y="0"/>
                  </a:moveTo>
                  <a:lnTo>
                    <a:pt x="10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227"/>
                  </a:lnTo>
                  <a:lnTo>
                    <a:pt x="12" y="231"/>
                  </a:lnTo>
                  <a:lnTo>
                    <a:pt x="10" y="233"/>
                  </a:lnTo>
                  <a:lnTo>
                    <a:pt x="6" y="234"/>
                  </a:lnTo>
                  <a:lnTo>
                    <a:pt x="3" y="233"/>
                  </a:lnTo>
                  <a:lnTo>
                    <a:pt x="1" y="231"/>
                  </a:lnTo>
                  <a:lnTo>
                    <a:pt x="0" y="227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lIns="91416" tIns="45708" rIns="91416" bIns="45708"/>
            <a:lstStyle/>
            <a:p>
              <a:pPr algn="r" defTabSz="914171">
                <a:defRPr/>
              </a:pPr>
              <a:endParaRPr lang="pt-BR" sz="1800">
                <a:solidFill>
                  <a:srgbClr val="FFFFFF"/>
                </a:solidFill>
                <a:ea typeface="MS PGothic" panose="020B0600070205080204" pitchFamily="34" charset="-128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76348E-6 -3.7037E-7 L 1.76348E-6 -0.41018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50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76348E-6 -0.41018 L 1.76348E-6 -3.7037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5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2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37" fill="hold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" grpId="0"/>
      <p:bldP spid="12" grpId="0" animBg="1"/>
      <p:bldP spid="49" grpId="0"/>
      <p:bldP spid="50" grpId="0" animBg="1"/>
      <p:bldP spid="5" grpId="0"/>
      <p:bldP spid="74" grpId="0"/>
      <p:bldP spid="37" grpId="0"/>
      <p:bldP spid="38" grpId="0"/>
      <p:bldP spid="50186" grpId="0"/>
      <p:bldP spid="50187" grpId="0"/>
      <p:bldP spid="10" grpId="0" animBg="1"/>
      <p:bldP spid="44" grpId="0" animBg="1"/>
      <p:bldP spid="46" grpId="0" animBg="1"/>
      <p:bldP spid="60" grpId="0" animBg="1"/>
      <p:bldP spid="8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86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sp>
        <p:nvSpPr>
          <p:cNvPr id="19" name="Rectangle 50"/>
          <p:cNvSpPr/>
          <p:nvPr/>
        </p:nvSpPr>
        <p:spPr>
          <a:xfrm>
            <a:off x="399205" y="949805"/>
            <a:ext cx="8431511" cy="1264014"/>
          </a:xfrm>
          <a:prstGeom prst="rect">
            <a:avLst/>
          </a:prstGeom>
          <a:noFill/>
          <a:ln w="76200">
            <a:solidFill>
              <a:srgbClr val="00C6D6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Gill San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1225"/>
          <a:stretch/>
        </p:blipFill>
        <p:spPr>
          <a:xfrm>
            <a:off x="1" y="36"/>
            <a:ext cx="4262415" cy="6184878"/>
          </a:xfrm>
          <a:prstGeom prst="rect">
            <a:avLst/>
          </a:prstGeom>
        </p:spPr>
      </p:pic>
      <p:sp>
        <p:nvSpPr>
          <p:cNvPr id="83" name="Rectangle 57"/>
          <p:cNvSpPr/>
          <p:nvPr/>
        </p:nvSpPr>
        <p:spPr>
          <a:xfrm>
            <a:off x="-1" y="2567786"/>
            <a:ext cx="12203319" cy="3629814"/>
          </a:xfrm>
          <a:prstGeom prst="rect">
            <a:avLst/>
          </a:prstGeom>
          <a:solidFill>
            <a:schemeClr val="bg1">
              <a:alpha val="64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Gill San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5883593" y="1133623"/>
            <a:ext cx="2644415" cy="95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rgbClr val="0B2228"/>
                </a:solidFill>
                <a:effectLst/>
                <a:uLnTx/>
                <a:uFillTx/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situación de </a:t>
            </a:r>
            <a:r>
              <a:rPr kumimoji="0" lang="es-E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B2228"/>
                </a:solidFill>
                <a:effectLst/>
                <a:uLnTx/>
                <a:uFillTx/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/>
            </a:r>
            <a:br>
              <a:rPr kumimoji="0" lang="es-E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B2228"/>
                </a:solidFill>
                <a:effectLst/>
                <a:uLnTx/>
                <a:uFillTx/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</a:br>
            <a:r>
              <a:rPr kumimoji="0" lang="es-E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B2228"/>
                </a:solidFill>
                <a:effectLst/>
                <a:uLnTx/>
                <a:uFillTx/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la </a:t>
            </a: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rgbClr val="0B2228"/>
                </a:solidFill>
                <a:effectLst/>
                <a:uLnTx/>
                <a:uFillTx/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violencia de género en LATAM</a:t>
            </a: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3052583" y="1181856"/>
            <a:ext cx="3473877" cy="1006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1" i="0" u="none" strike="noStrike" kern="0" cap="none" spc="0" normalizeH="0" baseline="0" noProof="0" dirty="0">
                <a:ln>
                  <a:noFill/>
                </a:ln>
                <a:solidFill>
                  <a:srgbClr val="990098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ARTÍCULOS </a:t>
            </a: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98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/>
            </a:r>
            <a:b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98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</a:br>
            <a:r>
              <a:rPr kumimoji="0" lang="pt-BR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990098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DE </a:t>
            </a:r>
            <a:r>
              <a:rPr kumimoji="0" lang="pt-BR" sz="3600" b="1" i="0" u="none" strike="noStrike" kern="0" cap="none" spc="0" normalizeH="0" baseline="0" noProof="0" dirty="0">
                <a:ln>
                  <a:noFill/>
                </a:ln>
                <a:solidFill>
                  <a:srgbClr val="990098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Gill Sans"/>
              </a:rPr>
              <a:t>PRENSA: </a:t>
            </a:r>
          </a:p>
        </p:txBody>
      </p:sp>
      <p:grpSp>
        <p:nvGrpSpPr>
          <p:cNvPr id="79" name="Group 415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80" name="Picture 4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81" name="Picture 41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14" name="Agrupar 13"/>
          <p:cNvGrpSpPr/>
          <p:nvPr/>
        </p:nvGrpSpPr>
        <p:grpSpPr>
          <a:xfrm>
            <a:off x="45740" y="3964000"/>
            <a:ext cx="6444927" cy="3137408"/>
            <a:chOff x="81533" y="3964000"/>
            <a:chExt cx="6444927" cy="313740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33" y="3964000"/>
              <a:ext cx="6444927" cy="935419"/>
            </a:xfrm>
            <a:prstGeom prst="rect">
              <a:avLst/>
            </a:prstGeom>
          </p:spPr>
        </p:pic>
        <p:pic>
          <p:nvPicPr>
            <p:cNvPr id="51" name="Picture 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534" y="4869160"/>
              <a:ext cx="6444926" cy="2232248"/>
            </a:xfrm>
            <a:prstGeom prst="rect">
              <a:avLst/>
            </a:prstGeom>
          </p:spPr>
        </p:pic>
      </p:grpSp>
      <p:grpSp>
        <p:nvGrpSpPr>
          <p:cNvPr id="6" name="Agrupar 5"/>
          <p:cNvGrpSpPr/>
          <p:nvPr/>
        </p:nvGrpSpPr>
        <p:grpSpPr>
          <a:xfrm>
            <a:off x="221520" y="2718286"/>
            <a:ext cx="5448013" cy="1142798"/>
            <a:chOff x="6767079" y="2348881"/>
            <a:chExt cx="5448013" cy="114279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71682" y="2348881"/>
              <a:ext cx="5443410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64" name="Picture 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67079" y="2636912"/>
              <a:ext cx="5443410" cy="85476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9" name="Agrupar 8"/>
          <p:cNvGrpSpPr/>
          <p:nvPr/>
        </p:nvGrpSpPr>
        <p:grpSpPr>
          <a:xfrm>
            <a:off x="6661198" y="4749339"/>
            <a:ext cx="5318924" cy="1431392"/>
            <a:chOff x="6758249" y="4385485"/>
            <a:chExt cx="5116949" cy="1377038"/>
          </a:xfrm>
        </p:grpSpPr>
        <p:pic>
          <p:nvPicPr>
            <p:cNvPr id="66" name="Picture 7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58249" y="4385485"/>
              <a:ext cx="5112569" cy="5803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67079" y="4972700"/>
              <a:ext cx="5108119" cy="7898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15" name="Agrupar 14"/>
          <p:cNvGrpSpPr/>
          <p:nvPr/>
        </p:nvGrpSpPr>
        <p:grpSpPr>
          <a:xfrm>
            <a:off x="5878387" y="2708920"/>
            <a:ext cx="6120681" cy="1386245"/>
            <a:chOff x="6094411" y="2776227"/>
            <a:chExt cx="6120681" cy="138624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4411" y="3356992"/>
              <a:ext cx="6101735" cy="805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</p:pic>
        <p:pic>
          <p:nvPicPr>
            <p:cNvPr id="68" name="Picture 1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01658" y="2776227"/>
              <a:ext cx="6113434" cy="556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3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44623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83" grpId="0" animBg="1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0"/>
          <p:cNvSpPr/>
          <p:nvPr/>
        </p:nvSpPr>
        <p:spPr>
          <a:xfrm>
            <a:off x="2122" y="893"/>
            <a:ext cx="12184593" cy="6856214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17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09"/>
          <a:stretch/>
        </p:blipFill>
        <p:spPr>
          <a:xfrm>
            <a:off x="1" y="0"/>
            <a:ext cx="6166420" cy="68579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1"/>
          <a:stretch/>
        </p:blipFill>
        <p:spPr>
          <a:xfrm>
            <a:off x="6166421" y="0"/>
            <a:ext cx="6022404" cy="68579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09"/>
          <a:stretch/>
        </p:blipFill>
        <p:spPr>
          <a:xfrm>
            <a:off x="1" y="0"/>
            <a:ext cx="6166420" cy="68579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1"/>
          <a:stretch/>
        </p:blipFill>
        <p:spPr>
          <a:xfrm>
            <a:off x="6166420" y="0"/>
            <a:ext cx="6022405" cy="6857929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4232" y="0"/>
            <a:ext cx="12184593" cy="6856214"/>
          </a:xfrm>
          <a:prstGeom prst="rect">
            <a:avLst/>
          </a:prstGeom>
          <a:solidFill>
            <a:srgbClr val="FFFFFF">
              <a:lumMod val="9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17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PT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/>
            </a:endParaRPr>
          </a:p>
        </p:txBody>
      </p:sp>
      <p:grpSp>
        <p:nvGrpSpPr>
          <p:cNvPr id="11" name="Group 415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12" name="Picture 41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13" name="Picture 41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3" r="19871"/>
          <a:stretch/>
        </p:blipFill>
        <p:spPr>
          <a:xfrm>
            <a:off x="2638027" y="0"/>
            <a:ext cx="7128793" cy="6857929"/>
          </a:xfrm>
          <a:prstGeom prst="rect">
            <a:avLst/>
          </a:prstGeom>
        </p:spPr>
      </p:pic>
      <p:sp>
        <p:nvSpPr>
          <p:cNvPr id="18" name="Rectangle 2"/>
          <p:cNvSpPr txBox="1">
            <a:spLocks noChangeArrowheads="1"/>
          </p:cNvSpPr>
          <p:nvPr/>
        </p:nvSpPr>
        <p:spPr bwMode="auto">
          <a:xfrm>
            <a:off x="777171" y="1889263"/>
            <a:ext cx="2012425" cy="98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84" tIns="59491" rIns="118984" bIns="59491">
            <a:spAutoFit/>
          </a:bodyPr>
          <a:lstStyle/>
          <a:p>
            <a:pPr algn="r" defTabSz="914171" eaLnBrk="1" hangingPunct="1">
              <a:lnSpc>
                <a:spcPct val="85000"/>
              </a:lnSpc>
              <a:defRPr/>
            </a:pPr>
            <a:r>
              <a:rPr lang="pt-BR" sz="6600" b="1" kern="0" dirty="0" smtClean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</a:t>
            </a:r>
            <a:endParaRPr lang="pt-BR" sz="6600" b="1" kern="0" dirty="0">
              <a:solidFill>
                <a:srgbClr val="00314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Rectangle 170"/>
          <p:cNvSpPr/>
          <p:nvPr/>
        </p:nvSpPr>
        <p:spPr>
          <a:xfrm flipV="1">
            <a:off x="1994667" y="1870227"/>
            <a:ext cx="1905100" cy="874932"/>
          </a:xfrm>
          <a:prstGeom prst="rect">
            <a:avLst/>
          </a:prstGeom>
          <a:noFill/>
          <a:ln w="76200">
            <a:solidFill>
              <a:srgbClr val="27F99A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40749" y="2296066"/>
            <a:ext cx="166332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80000"/>
              </a:lnSpc>
              <a:defRPr/>
            </a:pPr>
            <a:r>
              <a:rPr lang="es-ES" altLang="es-ES" sz="15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Proyecto Sistema </a:t>
            </a:r>
            <a:r>
              <a:rPr lang="es-ES" altLang="es-ES" sz="15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Seguimiento </a:t>
            </a:r>
            <a:r>
              <a:rPr lang="es-ES" altLang="es-ES" sz="15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Telemático</a:t>
            </a:r>
            <a:r>
              <a:rPr lang="es-ES" altLang="es-ES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altLang="es-ES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las órdenes </a:t>
            </a: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altLang="es-ES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alejamiento </a:t>
            </a: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</a:t>
            </a:r>
            <a:r>
              <a:rPr lang="es-ES" altLang="es-ES" sz="15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ámbito de la violencia </a:t>
            </a:r>
            <a:r>
              <a:rPr lang="es-ES" altLang="es-ES" sz="15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género</a:t>
            </a:r>
            <a:endParaRPr lang="es-ES" altLang="es-ES" sz="15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"/>
          <p:cNvSpPr txBox="1">
            <a:spLocks noChangeArrowheads="1"/>
          </p:cNvSpPr>
          <p:nvPr/>
        </p:nvSpPr>
        <p:spPr bwMode="auto">
          <a:xfrm>
            <a:off x="9470035" y="1889263"/>
            <a:ext cx="834435" cy="983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8984" tIns="59491" rIns="118984" bIns="59491">
            <a:spAutoFit/>
          </a:bodyPr>
          <a:lstStyle/>
          <a:p>
            <a:pPr algn="r" defTabSz="914171" eaLnBrk="1" hangingPunct="1">
              <a:lnSpc>
                <a:spcPct val="85000"/>
              </a:lnSpc>
              <a:defRPr/>
            </a:pPr>
            <a:r>
              <a:rPr lang="pt-BR" sz="6600" b="1" kern="0" dirty="0" smtClean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2</a:t>
            </a:r>
            <a:endParaRPr lang="pt-BR" sz="6600" b="1" kern="0" dirty="0">
              <a:solidFill>
                <a:srgbClr val="00314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8" name="Rectangle 170"/>
          <p:cNvSpPr/>
          <p:nvPr/>
        </p:nvSpPr>
        <p:spPr>
          <a:xfrm flipV="1">
            <a:off x="8365056" y="1870227"/>
            <a:ext cx="1905100" cy="874932"/>
          </a:xfrm>
          <a:prstGeom prst="rect">
            <a:avLst/>
          </a:prstGeom>
          <a:noFill/>
          <a:ln w="76200">
            <a:solidFill>
              <a:srgbClr val="27F99A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1">
              <a:defRPr/>
            </a:pPr>
            <a:endParaRPr lang="pt-PT" sz="1800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0278711" y="2245425"/>
            <a:ext cx="1255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80000"/>
              </a:lnSpc>
              <a:defRPr/>
            </a:pPr>
            <a:r>
              <a:rPr lang="es-ES" altLang="es-ES" sz="15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Seguridad </a:t>
            </a:r>
            <a:r>
              <a:rPr lang="es-ES" altLang="es-ES" sz="15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altLang="es-ES" sz="15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5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</a:t>
            </a:r>
            <a:r>
              <a:rPr lang="es-ES" altLang="es-ES" sz="15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</a:t>
            </a:r>
            <a:r>
              <a:rPr lang="es-ES" altLang="es-ES" sz="1500" b="1" dirty="0" err="1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ciberacoso</a:t>
            </a:r>
            <a:r>
              <a:rPr lang="es-ES" altLang="es-ES" sz="15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endParaRPr lang="es-ES" altLang="es-ES" sz="15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5168941" y="1387802"/>
            <a:ext cx="2030212" cy="2030210"/>
            <a:chOff x="5223322" y="1442372"/>
            <a:chExt cx="2030212" cy="2030210"/>
          </a:xfrm>
        </p:grpSpPr>
        <p:sp>
          <p:nvSpPr>
            <p:cNvPr id="36" name="Oval 35"/>
            <p:cNvSpPr/>
            <p:nvPr/>
          </p:nvSpPr>
          <p:spPr>
            <a:xfrm>
              <a:off x="5223322" y="1442372"/>
              <a:ext cx="2030212" cy="2030210"/>
            </a:xfrm>
            <a:prstGeom prst="ellipse">
              <a:avLst/>
            </a:prstGeom>
            <a:solidFill>
              <a:schemeClr val="bg1">
                <a:alpha val="82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sp>
          <p:nvSpPr>
            <p:cNvPr id="3" name="Retângulo 2"/>
            <p:cNvSpPr/>
            <p:nvPr/>
          </p:nvSpPr>
          <p:spPr>
            <a:xfrm>
              <a:off x="5355281" y="1824956"/>
              <a:ext cx="1744853" cy="14527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85000"/>
                </a:lnSpc>
                <a:defRPr/>
              </a:pPr>
              <a:r>
                <a:rPr lang="es-ES" altLang="es-ES" sz="2000" b="1" dirty="0" smtClean="0">
                  <a:solidFill>
                    <a:srgbClr val="01646C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Soluciones propuestas </a:t>
              </a:r>
              <a:r>
                <a:rPr lang="es-ES" altLang="es-ES" sz="16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por TIS en </a:t>
              </a:r>
              <a:r>
                <a:rPr lang="es-ES" altLang="es-ES" sz="16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el </a:t>
              </a:r>
              <a:r>
                <a:rPr lang="es-ES" altLang="es-ES" sz="1600" dirty="0" smtClean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entorno </a:t>
              </a:r>
              <a:r>
                <a:rPr lang="es-ES" altLang="es-ES" sz="1600" dirty="0"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de violencia de género</a:t>
              </a:r>
            </a:p>
          </p:txBody>
        </p:sp>
      </p:grp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796368" y="190222"/>
            <a:ext cx="5260896" cy="58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8984" tIns="59491" rIns="118984" bIns="59491">
            <a:spAutoFit/>
          </a:bodyPr>
          <a:lstStyle/>
          <a:p>
            <a:pPr defTabSz="914171" eaLnBrk="1" hangingPunct="1">
              <a:lnSpc>
                <a:spcPct val="75000"/>
              </a:lnSpc>
              <a:defRPr/>
            </a:pPr>
            <a:r>
              <a:rPr lang="es-ES" sz="3999" kern="0" dirty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qué </a:t>
            </a:r>
            <a:r>
              <a:rPr lang="es-ES" sz="3999" kern="0" dirty="0" smtClean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puede </a:t>
            </a:r>
            <a:r>
              <a:rPr lang="es-ES" sz="3999" kern="0" dirty="0">
                <a:solidFill>
                  <a:srgbClr val="003344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ayudar 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518604" y="615881"/>
            <a:ext cx="3816424" cy="82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8984" tIns="59491" rIns="118984" bIns="59491">
            <a:spAutoFit/>
          </a:bodyPr>
          <a:lstStyle/>
          <a:p>
            <a:pPr defTabSz="914171" eaLnBrk="1" hangingPunct="1">
              <a:lnSpc>
                <a:spcPct val="85000"/>
              </a:lnSpc>
              <a:defRPr/>
            </a:pPr>
            <a:r>
              <a:rPr lang="pt-BR" sz="5400" b="1" kern="0" dirty="0" smtClean="0">
                <a:solidFill>
                  <a:srgbClr val="00C6D6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Telefónica</a:t>
            </a:r>
            <a:endParaRPr lang="pt-BR" sz="5400" b="1" kern="0" dirty="0">
              <a:solidFill>
                <a:srgbClr val="00C6D6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32094" y="1775600"/>
            <a:ext cx="15836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r">
              <a:lnSpc>
                <a:spcPct val="80000"/>
              </a:lnSpc>
              <a:defRPr/>
            </a:pPr>
            <a:r>
              <a:rPr lang="es-ES" altLang="es-ES" sz="2000" b="1" dirty="0" smtClean="0">
                <a:solidFill>
                  <a:srgbClr val="00A5B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VIOLENCIA FÍSICA</a:t>
            </a:r>
            <a:endParaRPr lang="es-ES" altLang="es-ES" sz="2000" b="1" dirty="0">
              <a:solidFill>
                <a:srgbClr val="00A5B7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272101" y="1746572"/>
            <a:ext cx="1877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80000"/>
              </a:lnSpc>
              <a:defRPr/>
            </a:pPr>
            <a:r>
              <a:rPr lang="es-ES" altLang="es-ES" sz="2000" b="1" dirty="0">
                <a:solidFill>
                  <a:srgbClr val="00A5B7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ACOSO PSICOLÓGICO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141825" y="5229200"/>
            <a:ext cx="4216108" cy="1759380"/>
          </a:xfrm>
          <a:prstGeom prst="rect">
            <a:avLst/>
          </a:prstGeom>
          <a:solidFill>
            <a:schemeClr val="bg1">
              <a:alpha val="82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3600">
              <a:solidFill>
                <a:srgbClr val="FFFFFF"/>
              </a:solidFill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4317364" y="5476591"/>
            <a:ext cx="623367" cy="64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8984" tIns="59491" rIns="118984" bIns="59491">
            <a:spAutoFit/>
          </a:bodyPr>
          <a:lstStyle/>
          <a:p>
            <a:pPr algn="r" defTabSz="914171" eaLnBrk="1" hangingPunct="1">
              <a:lnSpc>
                <a:spcPct val="85000"/>
              </a:lnSpc>
              <a:defRPr/>
            </a:pPr>
            <a:r>
              <a:rPr lang="pt-BR" sz="4000" b="1" kern="0" dirty="0" smtClean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</a:t>
            </a:r>
            <a:endParaRPr lang="pt-BR" sz="4000" b="1" kern="0" dirty="0">
              <a:solidFill>
                <a:srgbClr val="00314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900100" y="5528094"/>
            <a:ext cx="321053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80000"/>
              </a:lnSpc>
              <a:defRPr/>
            </a:pPr>
            <a:r>
              <a:rPr lang="es-ES" altLang="es-ES" sz="1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Vigilancia de dispositivos </a:t>
            </a:r>
            <a:r>
              <a:rPr lang="es-ES" altLang="es-ES" sz="18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altLang="es-ES" sz="1800" b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altLang="es-E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es-ES" altLang="es-ES" sz="18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víctima</a:t>
            </a:r>
            <a:endParaRPr lang="es-ES" altLang="es-ES" sz="18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9" name="Rectangle 2"/>
          <p:cNvSpPr txBox="1">
            <a:spLocks noChangeArrowheads="1"/>
          </p:cNvSpPr>
          <p:nvPr/>
        </p:nvSpPr>
        <p:spPr bwMode="auto">
          <a:xfrm>
            <a:off x="4317364" y="6100427"/>
            <a:ext cx="623367" cy="643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8984" tIns="59491" rIns="118984" bIns="59491">
            <a:spAutoFit/>
          </a:bodyPr>
          <a:lstStyle/>
          <a:p>
            <a:pPr algn="r" defTabSz="914171" eaLnBrk="1" hangingPunct="1">
              <a:lnSpc>
                <a:spcPct val="85000"/>
              </a:lnSpc>
              <a:defRPr/>
            </a:pPr>
            <a:r>
              <a:rPr lang="pt-BR" sz="4000" b="1" kern="0" dirty="0" smtClean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4</a:t>
            </a:r>
            <a:endParaRPr lang="pt-BR" sz="4000" b="1" kern="0" dirty="0">
              <a:solidFill>
                <a:srgbClr val="003144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900100" y="6151930"/>
            <a:ext cx="337193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lnSpc>
                <a:spcPct val="80000"/>
              </a:lnSpc>
              <a:defRPr/>
            </a:pPr>
            <a:r>
              <a:rPr lang="es-ES" altLang="es-ES" sz="1800" b="1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Formación y concienciación </a:t>
            </a:r>
            <a:r>
              <a:rPr lang="es-ES" altLang="es-ES" sz="18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el manejo de redes sociales</a:t>
            </a:r>
          </a:p>
        </p:txBody>
      </p:sp>
      <p:sp>
        <p:nvSpPr>
          <p:cNvPr id="61" name="1 Marcador de contenido"/>
          <p:cNvSpPr txBox="1">
            <a:spLocks/>
          </p:cNvSpPr>
          <p:nvPr/>
        </p:nvSpPr>
        <p:spPr bwMode="auto">
          <a:xfrm>
            <a:off x="569730" y="4537409"/>
            <a:ext cx="1825866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 algn="r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PREVENCIÓN</a:t>
            </a:r>
          </a:p>
        </p:txBody>
      </p:sp>
      <p:sp>
        <p:nvSpPr>
          <p:cNvPr id="62" name="1 Marcador de contenido"/>
          <p:cNvSpPr txBox="1">
            <a:spLocks/>
          </p:cNvSpPr>
          <p:nvPr/>
        </p:nvSpPr>
        <p:spPr bwMode="auto">
          <a:xfrm>
            <a:off x="478860" y="4957756"/>
            <a:ext cx="1974614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 algn="r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DETECCIÓN</a:t>
            </a:r>
          </a:p>
        </p:txBody>
      </p:sp>
      <p:sp>
        <p:nvSpPr>
          <p:cNvPr id="63" name="1 Marcador de contenido"/>
          <p:cNvSpPr txBox="1">
            <a:spLocks/>
          </p:cNvSpPr>
          <p:nvPr/>
        </p:nvSpPr>
        <p:spPr bwMode="auto">
          <a:xfrm>
            <a:off x="551783" y="5380008"/>
            <a:ext cx="1974614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 algn="r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REACCIÓN</a:t>
            </a:r>
          </a:p>
        </p:txBody>
      </p:sp>
      <p:sp>
        <p:nvSpPr>
          <p:cNvPr id="64" name="1 Marcador de contenido"/>
          <p:cNvSpPr txBox="1">
            <a:spLocks/>
          </p:cNvSpPr>
          <p:nvPr/>
        </p:nvSpPr>
        <p:spPr bwMode="auto">
          <a:xfrm>
            <a:off x="1234845" y="5792193"/>
            <a:ext cx="1451174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 algn="r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ANÁLISIS</a:t>
            </a:r>
          </a:p>
        </p:txBody>
      </p:sp>
      <p:sp>
        <p:nvSpPr>
          <p:cNvPr id="55" name="1 Marcador de contenido"/>
          <p:cNvSpPr txBox="1">
            <a:spLocks/>
          </p:cNvSpPr>
          <p:nvPr/>
        </p:nvSpPr>
        <p:spPr bwMode="auto">
          <a:xfrm>
            <a:off x="9756438" y="4537409"/>
            <a:ext cx="1825866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PREVENCIÓN</a:t>
            </a:r>
          </a:p>
        </p:txBody>
      </p:sp>
      <p:sp>
        <p:nvSpPr>
          <p:cNvPr id="58" name="1 Marcador de contenido"/>
          <p:cNvSpPr txBox="1">
            <a:spLocks/>
          </p:cNvSpPr>
          <p:nvPr/>
        </p:nvSpPr>
        <p:spPr bwMode="auto">
          <a:xfrm>
            <a:off x="9732932" y="4938706"/>
            <a:ext cx="1974614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DETECCIÓN</a:t>
            </a:r>
          </a:p>
        </p:txBody>
      </p:sp>
      <p:sp>
        <p:nvSpPr>
          <p:cNvPr id="59" name="1 Marcador de contenido"/>
          <p:cNvSpPr txBox="1">
            <a:spLocks/>
          </p:cNvSpPr>
          <p:nvPr/>
        </p:nvSpPr>
        <p:spPr bwMode="auto">
          <a:xfrm>
            <a:off x="9636510" y="5380008"/>
            <a:ext cx="1974614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REACCIÓN</a:t>
            </a:r>
          </a:p>
        </p:txBody>
      </p:sp>
      <p:sp>
        <p:nvSpPr>
          <p:cNvPr id="60" name="1 Marcador de contenido"/>
          <p:cNvSpPr txBox="1">
            <a:spLocks/>
          </p:cNvSpPr>
          <p:nvPr/>
        </p:nvSpPr>
        <p:spPr bwMode="auto">
          <a:xfrm>
            <a:off x="9503790" y="5792193"/>
            <a:ext cx="1451174" cy="465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>
            <a:lvl1pPr marL="886662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1pPr>
            <a:lvl2pPr marL="1331051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2pPr>
            <a:lvl3pPr marL="1775440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3pPr>
            <a:lvl4pPr marL="2219829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4pPr>
            <a:lvl5pPr marL="2664218" indent="-569242" algn="l" rtl="0" eaLnBrk="0" fontAlgn="base" hangingPunct="0">
              <a:spcBef>
                <a:spcPts val="3399"/>
              </a:spcBef>
              <a:spcAft>
                <a:spcPct val="0"/>
              </a:spcAft>
              <a:buSzPct val="171000"/>
              <a:buFont typeface="Gill Sans"/>
              <a:buChar char="•"/>
              <a:defRPr sz="2666">
                <a:solidFill>
                  <a:schemeClr val="tx1"/>
                </a:solidFill>
                <a:latin typeface="+mn-lt"/>
                <a:ea typeface="+mn-ea"/>
                <a:cs typeface="+mn-cs"/>
                <a:sym typeface="Gill Sans"/>
              </a:defRPr>
            </a:lvl5pPr>
            <a:lvl6pPr marL="3123570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3580678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4037785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4494893" indent="-571384" algn="l" rtl="0" fontAlgn="base">
              <a:spcBef>
                <a:spcPts val="3399"/>
              </a:spcBef>
              <a:spcAft>
                <a:spcPct val="0"/>
              </a:spcAft>
              <a:buSzPct val="171000"/>
              <a:buFont typeface="Gill Sans" charset="0"/>
              <a:buChar char="•"/>
              <a:defRPr sz="2801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0" indent="0">
              <a:spcBef>
                <a:spcPts val="800"/>
              </a:spcBef>
              <a:buNone/>
            </a:pPr>
            <a:r>
              <a:rPr lang="es-ES" altLang="es-ES" sz="2000" kern="0" dirty="0">
                <a:solidFill>
                  <a:srgbClr val="003144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ANÁLISIS</a:t>
            </a:r>
          </a:p>
        </p:txBody>
      </p:sp>
      <p:sp>
        <p:nvSpPr>
          <p:cNvPr id="65" name="Block Arc 64"/>
          <p:cNvSpPr/>
          <p:nvPr/>
        </p:nvSpPr>
        <p:spPr>
          <a:xfrm rot="10800000" flipH="1">
            <a:off x="3358109" y="1616955"/>
            <a:ext cx="6294534" cy="6294534"/>
          </a:xfrm>
          <a:prstGeom prst="blockArc">
            <a:avLst>
              <a:gd name="adj1" fmla="val 19550775"/>
              <a:gd name="adj2" fmla="val 666453"/>
              <a:gd name="adj3" fmla="val 67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67" name="Block Arc 66"/>
          <p:cNvSpPr/>
          <p:nvPr/>
        </p:nvSpPr>
        <p:spPr>
          <a:xfrm rot="10800000">
            <a:off x="2536275" y="1616955"/>
            <a:ext cx="6294534" cy="6294534"/>
          </a:xfrm>
          <a:prstGeom prst="blockArc">
            <a:avLst>
              <a:gd name="adj1" fmla="val 19550775"/>
              <a:gd name="adj2" fmla="val 666453"/>
              <a:gd name="adj3" fmla="val 67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2696E-6 0 L -0.00873 0.175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875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250"/>
                            </p:stCondLst>
                            <p:childTnLst>
                              <p:par>
                                <p:cTn id="6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8" grpId="0"/>
      <p:bldP spid="19" grpId="0" animBg="1"/>
      <p:bldP spid="23" grpId="0"/>
      <p:bldP spid="27" grpId="0"/>
      <p:bldP spid="28" grpId="0" animBg="1"/>
      <p:bldP spid="29" grpId="0"/>
      <p:bldP spid="7" grpId="0"/>
      <p:bldP spid="8" grpId="0"/>
      <p:bldP spid="24" grpId="0"/>
      <p:bldP spid="39" grpId="0"/>
      <p:bldP spid="26" grpId="0" animBg="1"/>
      <p:bldP spid="40" grpId="0"/>
      <p:bldP spid="42" grpId="0"/>
      <p:bldP spid="49" grpId="0"/>
      <p:bldP spid="50" grpId="0"/>
      <p:bldP spid="61" grpId="0"/>
      <p:bldP spid="62" grpId="0"/>
      <p:bldP spid="63" grpId="0"/>
      <p:bldP spid="64" grpId="0"/>
      <p:bldP spid="55" grpId="0"/>
      <p:bldP spid="58" grpId="0"/>
      <p:bldP spid="59" grpId="0"/>
      <p:bldP spid="60" grpId="0"/>
      <p:bldP spid="65" grpId="0" animBg="1"/>
      <p:bldP spid="6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31" name="Grupo 30"/>
          <p:cNvGrpSpPr/>
          <p:nvPr/>
        </p:nvGrpSpPr>
        <p:grpSpPr>
          <a:xfrm>
            <a:off x="830864" y="248816"/>
            <a:ext cx="6487684" cy="1812032"/>
            <a:chOff x="830864" y="248816"/>
            <a:chExt cx="6487684" cy="1812032"/>
          </a:xfrm>
        </p:grpSpPr>
        <p:cxnSp>
          <p:nvCxnSpPr>
            <p:cNvPr id="19" name="Conexão reta 18"/>
            <p:cNvCxnSpPr/>
            <p:nvPr/>
          </p:nvCxnSpPr>
          <p:spPr bwMode="auto">
            <a:xfrm flipV="1">
              <a:off x="830864" y="1722462"/>
              <a:ext cx="0" cy="338386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0" name="Conexão reta 19"/>
            <p:cNvCxnSpPr/>
            <p:nvPr/>
          </p:nvCxnSpPr>
          <p:spPr bwMode="auto">
            <a:xfrm flipV="1">
              <a:off x="7318548" y="248816"/>
              <a:ext cx="0" cy="1812032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Conexão reta 20"/>
            <p:cNvCxnSpPr/>
            <p:nvPr/>
          </p:nvCxnSpPr>
          <p:spPr bwMode="auto">
            <a:xfrm flipH="1">
              <a:off x="830864" y="275606"/>
              <a:ext cx="6487684" cy="0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Conexão reta 22"/>
            <p:cNvCxnSpPr/>
            <p:nvPr/>
          </p:nvCxnSpPr>
          <p:spPr bwMode="auto">
            <a:xfrm flipH="1">
              <a:off x="830864" y="2026196"/>
              <a:ext cx="6487684" cy="0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Conexão reta 31"/>
            <p:cNvCxnSpPr/>
            <p:nvPr/>
          </p:nvCxnSpPr>
          <p:spPr bwMode="auto">
            <a:xfrm flipV="1">
              <a:off x="830864" y="256519"/>
              <a:ext cx="0" cy="338386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16" name="Imagem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8689"/>
          <a:stretch/>
        </p:blipFill>
        <p:spPr>
          <a:xfrm>
            <a:off x="4216029" y="0"/>
            <a:ext cx="7560841" cy="6857929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4078188" y="608856"/>
            <a:ext cx="3132755" cy="111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75000"/>
              </a:lnSpc>
              <a:defRPr/>
            </a:pPr>
            <a:r>
              <a:rPr lang="es-ES" sz="29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telemático </a:t>
            </a: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sz="29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órdenes </a:t>
            </a: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sz="29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alejamiento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05154" y="618989"/>
            <a:ext cx="4062730" cy="115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pt-BR" sz="42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SISTEMA DE SEGUIMIENTO </a:t>
            </a:r>
            <a:endParaRPr lang="pt-BR" sz="4200" b="1" kern="0" dirty="0">
              <a:solidFill>
                <a:srgbClr val="99009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46" name="Grupo 45"/>
          <p:cNvGrpSpPr/>
          <p:nvPr/>
        </p:nvGrpSpPr>
        <p:grpSpPr>
          <a:xfrm>
            <a:off x="1126376" y="1827549"/>
            <a:ext cx="5040044" cy="4265747"/>
            <a:chOff x="1126376" y="1827549"/>
            <a:chExt cx="5040044" cy="4265747"/>
          </a:xfrm>
        </p:grpSpPr>
        <p:sp>
          <p:nvSpPr>
            <p:cNvPr id="8" name="Rectangle 7"/>
            <p:cNvSpPr/>
            <p:nvPr/>
          </p:nvSpPr>
          <p:spPr>
            <a:xfrm>
              <a:off x="1126376" y="1827549"/>
              <a:ext cx="3646046" cy="3328556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rgbClr val="9A47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cxnSp>
          <p:nvCxnSpPr>
            <p:cNvPr id="35" name="Conexão reta 34"/>
            <p:cNvCxnSpPr/>
            <p:nvPr/>
          </p:nvCxnSpPr>
          <p:spPr bwMode="auto">
            <a:xfrm>
              <a:off x="4772422" y="1827549"/>
              <a:ext cx="1393998" cy="2641798"/>
            </a:xfrm>
            <a:prstGeom prst="line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 w="25400" cap="flat" cmpd="sng" algn="ctr">
              <a:solidFill>
                <a:srgbClr val="9A479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7" name="Conexão reta 36"/>
            <p:cNvCxnSpPr/>
            <p:nvPr/>
          </p:nvCxnSpPr>
          <p:spPr bwMode="auto">
            <a:xfrm>
              <a:off x="1174007" y="5156105"/>
              <a:ext cx="4416349" cy="937191"/>
            </a:xfrm>
            <a:prstGeom prst="line">
              <a:avLst/>
            </a:prstGeom>
            <a:blipFill dpi="0" rotWithShape="0">
              <a:blip r:embed="rId7"/>
              <a:srcRect/>
              <a:tile tx="0" ty="0" sx="100000" sy="100000" flip="none" algn="tl"/>
            </a:blipFill>
            <a:ln w="25400" cap="flat" cmpd="sng" algn="ctr">
              <a:solidFill>
                <a:srgbClr val="9A479C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7" name="Oval 6"/>
          <p:cNvSpPr/>
          <p:nvPr/>
        </p:nvSpPr>
        <p:spPr>
          <a:xfrm>
            <a:off x="5171393" y="4470647"/>
            <a:ext cx="1766665" cy="1766665"/>
          </a:xfrm>
          <a:prstGeom prst="ellipse">
            <a:avLst/>
          </a:prstGeom>
          <a:noFill/>
          <a:ln w="38100">
            <a:solidFill>
              <a:srgbClr val="9A47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800" dirty="0" smtClean="0">
                <a:solidFill>
                  <a:srgbClr val="FFFFFF"/>
                </a:solidFill>
              </a:rPr>
              <a:t>c</a:t>
            </a:r>
            <a:endParaRPr lang="pt-PT" sz="1800" dirty="0">
              <a:solidFill>
                <a:srgbClr val="FFFF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17036" y="4544900"/>
            <a:ext cx="1276595" cy="1219602"/>
          </a:xfrm>
          <a:prstGeom prst="rect">
            <a:avLst/>
          </a:prstGeom>
          <a:solidFill>
            <a:srgbClr val="9A479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48" name="Group 4"/>
          <p:cNvGrpSpPr>
            <a:grpSpLocks noChangeAspect="1"/>
          </p:cNvGrpSpPr>
          <p:nvPr/>
        </p:nvGrpSpPr>
        <p:grpSpPr bwMode="auto">
          <a:xfrm rot="16200000">
            <a:off x="1057507" y="4786326"/>
            <a:ext cx="815499" cy="761365"/>
            <a:chOff x="670" y="3013"/>
            <a:chExt cx="467" cy="436"/>
          </a:xfrm>
          <a:solidFill>
            <a:schemeClr val="tx1"/>
          </a:solidFill>
        </p:grpSpPr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670" y="3351"/>
              <a:ext cx="105" cy="98"/>
            </a:xfrm>
            <a:custGeom>
              <a:avLst/>
              <a:gdLst>
                <a:gd name="T0" fmla="*/ 336 w 735"/>
                <a:gd name="T1" fmla="*/ 209 h 784"/>
                <a:gd name="T2" fmla="*/ 280 w 735"/>
                <a:gd name="T3" fmla="*/ 231 h 784"/>
                <a:gd name="T4" fmla="*/ 234 w 735"/>
                <a:gd name="T5" fmla="*/ 272 h 784"/>
                <a:gd name="T6" fmla="*/ 204 w 735"/>
                <a:gd name="T7" fmla="*/ 327 h 784"/>
                <a:gd name="T8" fmla="*/ 194 w 735"/>
                <a:gd name="T9" fmla="*/ 392 h 784"/>
                <a:gd name="T10" fmla="*/ 204 w 735"/>
                <a:gd name="T11" fmla="*/ 457 h 784"/>
                <a:gd name="T12" fmla="*/ 234 w 735"/>
                <a:gd name="T13" fmla="*/ 512 h 784"/>
                <a:gd name="T14" fmla="*/ 280 w 735"/>
                <a:gd name="T15" fmla="*/ 553 h 784"/>
                <a:gd name="T16" fmla="*/ 336 w 735"/>
                <a:gd name="T17" fmla="*/ 575 h 784"/>
                <a:gd name="T18" fmla="*/ 398 w 735"/>
                <a:gd name="T19" fmla="*/ 575 h 784"/>
                <a:gd name="T20" fmla="*/ 455 w 735"/>
                <a:gd name="T21" fmla="*/ 553 h 784"/>
                <a:gd name="T22" fmla="*/ 500 w 735"/>
                <a:gd name="T23" fmla="*/ 512 h 784"/>
                <a:gd name="T24" fmla="*/ 530 w 735"/>
                <a:gd name="T25" fmla="*/ 457 h 784"/>
                <a:gd name="T26" fmla="*/ 542 w 735"/>
                <a:gd name="T27" fmla="*/ 392 h 784"/>
                <a:gd name="T28" fmla="*/ 530 w 735"/>
                <a:gd name="T29" fmla="*/ 327 h 784"/>
                <a:gd name="T30" fmla="*/ 500 w 735"/>
                <a:gd name="T31" fmla="*/ 272 h 784"/>
                <a:gd name="T32" fmla="*/ 455 w 735"/>
                <a:gd name="T33" fmla="*/ 231 h 784"/>
                <a:gd name="T34" fmla="*/ 398 w 735"/>
                <a:gd name="T35" fmla="*/ 209 h 784"/>
                <a:gd name="T36" fmla="*/ 367 w 735"/>
                <a:gd name="T37" fmla="*/ 0 h 784"/>
                <a:gd name="T38" fmla="*/ 458 w 735"/>
                <a:gd name="T39" fmla="*/ 11 h 784"/>
                <a:gd name="T40" fmla="*/ 540 w 735"/>
                <a:gd name="T41" fmla="*/ 45 h 784"/>
                <a:gd name="T42" fmla="*/ 611 w 735"/>
                <a:gd name="T43" fmla="*/ 99 h 784"/>
                <a:gd name="T44" fmla="*/ 669 w 735"/>
                <a:gd name="T45" fmla="*/ 167 h 784"/>
                <a:gd name="T46" fmla="*/ 710 w 735"/>
                <a:gd name="T47" fmla="*/ 250 h 784"/>
                <a:gd name="T48" fmla="*/ 732 w 735"/>
                <a:gd name="T49" fmla="*/ 342 h 784"/>
                <a:gd name="T50" fmla="*/ 732 w 735"/>
                <a:gd name="T51" fmla="*/ 441 h 784"/>
                <a:gd name="T52" fmla="*/ 710 w 735"/>
                <a:gd name="T53" fmla="*/ 534 h 784"/>
                <a:gd name="T54" fmla="*/ 669 w 735"/>
                <a:gd name="T55" fmla="*/ 615 h 784"/>
                <a:gd name="T56" fmla="*/ 612 w 735"/>
                <a:gd name="T57" fmla="*/ 685 h 784"/>
                <a:gd name="T58" fmla="*/ 541 w 735"/>
                <a:gd name="T59" fmla="*/ 737 h 784"/>
                <a:gd name="T60" fmla="*/ 458 w 735"/>
                <a:gd name="T61" fmla="*/ 772 h 784"/>
                <a:gd name="T62" fmla="*/ 367 w 735"/>
                <a:gd name="T63" fmla="*/ 784 h 784"/>
                <a:gd name="T64" fmla="*/ 278 w 735"/>
                <a:gd name="T65" fmla="*/ 772 h 784"/>
                <a:gd name="T66" fmla="*/ 195 w 735"/>
                <a:gd name="T67" fmla="*/ 737 h 784"/>
                <a:gd name="T68" fmla="*/ 124 w 735"/>
                <a:gd name="T69" fmla="*/ 685 h 784"/>
                <a:gd name="T70" fmla="*/ 66 w 735"/>
                <a:gd name="T71" fmla="*/ 615 h 784"/>
                <a:gd name="T72" fmla="*/ 25 w 735"/>
                <a:gd name="T73" fmla="*/ 534 h 784"/>
                <a:gd name="T74" fmla="*/ 3 w 735"/>
                <a:gd name="T75" fmla="*/ 441 h 784"/>
                <a:gd name="T76" fmla="*/ 3 w 735"/>
                <a:gd name="T77" fmla="*/ 342 h 784"/>
                <a:gd name="T78" fmla="*/ 25 w 735"/>
                <a:gd name="T79" fmla="*/ 250 h 784"/>
                <a:gd name="T80" fmla="*/ 66 w 735"/>
                <a:gd name="T81" fmla="*/ 167 h 784"/>
                <a:gd name="T82" fmla="*/ 124 w 735"/>
                <a:gd name="T83" fmla="*/ 99 h 784"/>
                <a:gd name="T84" fmla="*/ 195 w 735"/>
                <a:gd name="T85" fmla="*/ 45 h 784"/>
                <a:gd name="T86" fmla="*/ 278 w 735"/>
                <a:gd name="T87" fmla="*/ 11 h 784"/>
                <a:gd name="T88" fmla="*/ 367 w 735"/>
                <a:gd name="T8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5" h="784">
                  <a:moveTo>
                    <a:pt x="367" y="206"/>
                  </a:moveTo>
                  <a:lnTo>
                    <a:pt x="336" y="209"/>
                  </a:lnTo>
                  <a:lnTo>
                    <a:pt x="306" y="218"/>
                  </a:lnTo>
                  <a:lnTo>
                    <a:pt x="280" y="231"/>
                  </a:lnTo>
                  <a:lnTo>
                    <a:pt x="256" y="250"/>
                  </a:lnTo>
                  <a:lnTo>
                    <a:pt x="234" y="272"/>
                  </a:lnTo>
                  <a:lnTo>
                    <a:pt x="218" y="298"/>
                  </a:lnTo>
                  <a:lnTo>
                    <a:pt x="204" y="327"/>
                  </a:lnTo>
                  <a:lnTo>
                    <a:pt x="196" y="359"/>
                  </a:lnTo>
                  <a:lnTo>
                    <a:pt x="194" y="392"/>
                  </a:lnTo>
                  <a:lnTo>
                    <a:pt x="196" y="425"/>
                  </a:lnTo>
                  <a:lnTo>
                    <a:pt x="204" y="457"/>
                  </a:lnTo>
                  <a:lnTo>
                    <a:pt x="218" y="485"/>
                  </a:lnTo>
                  <a:lnTo>
                    <a:pt x="234" y="512"/>
                  </a:lnTo>
                  <a:lnTo>
                    <a:pt x="256" y="534"/>
                  </a:lnTo>
                  <a:lnTo>
                    <a:pt x="280" y="553"/>
                  </a:lnTo>
                  <a:lnTo>
                    <a:pt x="306" y="566"/>
                  </a:lnTo>
                  <a:lnTo>
                    <a:pt x="336" y="575"/>
                  </a:lnTo>
                  <a:lnTo>
                    <a:pt x="367" y="578"/>
                  </a:lnTo>
                  <a:lnTo>
                    <a:pt x="398" y="575"/>
                  </a:lnTo>
                  <a:lnTo>
                    <a:pt x="428" y="566"/>
                  </a:lnTo>
                  <a:lnTo>
                    <a:pt x="455" y="553"/>
                  </a:lnTo>
                  <a:lnTo>
                    <a:pt x="480" y="534"/>
                  </a:lnTo>
                  <a:lnTo>
                    <a:pt x="500" y="512"/>
                  </a:lnTo>
                  <a:lnTo>
                    <a:pt x="518" y="485"/>
                  </a:lnTo>
                  <a:lnTo>
                    <a:pt x="530" y="457"/>
                  </a:lnTo>
                  <a:lnTo>
                    <a:pt x="539" y="425"/>
                  </a:lnTo>
                  <a:lnTo>
                    <a:pt x="542" y="392"/>
                  </a:lnTo>
                  <a:lnTo>
                    <a:pt x="539" y="359"/>
                  </a:lnTo>
                  <a:lnTo>
                    <a:pt x="530" y="327"/>
                  </a:lnTo>
                  <a:lnTo>
                    <a:pt x="518" y="298"/>
                  </a:lnTo>
                  <a:lnTo>
                    <a:pt x="500" y="272"/>
                  </a:lnTo>
                  <a:lnTo>
                    <a:pt x="480" y="250"/>
                  </a:lnTo>
                  <a:lnTo>
                    <a:pt x="455" y="231"/>
                  </a:lnTo>
                  <a:lnTo>
                    <a:pt x="428" y="218"/>
                  </a:lnTo>
                  <a:lnTo>
                    <a:pt x="398" y="209"/>
                  </a:lnTo>
                  <a:lnTo>
                    <a:pt x="367" y="206"/>
                  </a:lnTo>
                  <a:close/>
                  <a:moveTo>
                    <a:pt x="367" y="0"/>
                  </a:moveTo>
                  <a:lnTo>
                    <a:pt x="414" y="2"/>
                  </a:lnTo>
                  <a:lnTo>
                    <a:pt x="458" y="11"/>
                  </a:lnTo>
                  <a:lnTo>
                    <a:pt x="500" y="27"/>
                  </a:lnTo>
                  <a:lnTo>
                    <a:pt x="540" y="45"/>
                  </a:lnTo>
                  <a:lnTo>
                    <a:pt x="577" y="71"/>
                  </a:lnTo>
                  <a:lnTo>
                    <a:pt x="611" y="99"/>
                  </a:lnTo>
                  <a:lnTo>
                    <a:pt x="642" y="131"/>
                  </a:lnTo>
                  <a:lnTo>
                    <a:pt x="669" y="167"/>
                  </a:lnTo>
                  <a:lnTo>
                    <a:pt x="691" y="208"/>
                  </a:lnTo>
                  <a:lnTo>
                    <a:pt x="710" y="250"/>
                  </a:lnTo>
                  <a:lnTo>
                    <a:pt x="723" y="295"/>
                  </a:lnTo>
                  <a:lnTo>
                    <a:pt x="732" y="342"/>
                  </a:lnTo>
                  <a:lnTo>
                    <a:pt x="735" y="392"/>
                  </a:lnTo>
                  <a:lnTo>
                    <a:pt x="732" y="441"/>
                  </a:lnTo>
                  <a:lnTo>
                    <a:pt x="723" y="489"/>
                  </a:lnTo>
                  <a:lnTo>
                    <a:pt x="710" y="534"/>
                  </a:lnTo>
                  <a:lnTo>
                    <a:pt x="691" y="576"/>
                  </a:lnTo>
                  <a:lnTo>
                    <a:pt x="669" y="615"/>
                  </a:lnTo>
                  <a:lnTo>
                    <a:pt x="642" y="652"/>
                  </a:lnTo>
                  <a:lnTo>
                    <a:pt x="612" y="685"/>
                  </a:lnTo>
                  <a:lnTo>
                    <a:pt x="578" y="713"/>
                  </a:lnTo>
                  <a:lnTo>
                    <a:pt x="541" y="737"/>
                  </a:lnTo>
                  <a:lnTo>
                    <a:pt x="500" y="757"/>
                  </a:lnTo>
                  <a:lnTo>
                    <a:pt x="458" y="772"/>
                  </a:lnTo>
                  <a:lnTo>
                    <a:pt x="414" y="780"/>
                  </a:lnTo>
                  <a:lnTo>
                    <a:pt x="367" y="784"/>
                  </a:lnTo>
                  <a:lnTo>
                    <a:pt x="322" y="780"/>
                  </a:lnTo>
                  <a:lnTo>
                    <a:pt x="278" y="772"/>
                  </a:lnTo>
                  <a:lnTo>
                    <a:pt x="235" y="757"/>
                  </a:lnTo>
                  <a:lnTo>
                    <a:pt x="195" y="737"/>
                  </a:lnTo>
                  <a:lnTo>
                    <a:pt x="158" y="713"/>
                  </a:lnTo>
                  <a:lnTo>
                    <a:pt x="124" y="685"/>
                  </a:lnTo>
                  <a:lnTo>
                    <a:pt x="93" y="652"/>
                  </a:lnTo>
                  <a:lnTo>
                    <a:pt x="66" y="615"/>
                  </a:lnTo>
                  <a:lnTo>
                    <a:pt x="43" y="576"/>
                  </a:lnTo>
                  <a:lnTo>
                    <a:pt x="25" y="534"/>
                  </a:lnTo>
                  <a:lnTo>
                    <a:pt x="11" y="489"/>
                  </a:lnTo>
                  <a:lnTo>
                    <a:pt x="3" y="441"/>
                  </a:lnTo>
                  <a:lnTo>
                    <a:pt x="0" y="392"/>
                  </a:lnTo>
                  <a:lnTo>
                    <a:pt x="3" y="342"/>
                  </a:lnTo>
                  <a:lnTo>
                    <a:pt x="11" y="295"/>
                  </a:lnTo>
                  <a:lnTo>
                    <a:pt x="25" y="250"/>
                  </a:lnTo>
                  <a:lnTo>
                    <a:pt x="43" y="208"/>
                  </a:lnTo>
                  <a:lnTo>
                    <a:pt x="66" y="167"/>
                  </a:lnTo>
                  <a:lnTo>
                    <a:pt x="93" y="131"/>
                  </a:lnTo>
                  <a:lnTo>
                    <a:pt x="124" y="99"/>
                  </a:lnTo>
                  <a:lnTo>
                    <a:pt x="158" y="71"/>
                  </a:lnTo>
                  <a:lnTo>
                    <a:pt x="195" y="45"/>
                  </a:lnTo>
                  <a:lnTo>
                    <a:pt x="235" y="27"/>
                  </a:lnTo>
                  <a:lnTo>
                    <a:pt x="278" y="11"/>
                  </a:lnTo>
                  <a:lnTo>
                    <a:pt x="322" y="2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709" y="3013"/>
              <a:ext cx="428" cy="400"/>
            </a:xfrm>
            <a:custGeom>
              <a:avLst/>
              <a:gdLst>
                <a:gd name="T0" fmla="*/ 234 w 2998"/>
                <a:gd name="T1" fmla="*/ 3 h 3197"/>
                <a:gd name="T2" fmla="*/ 502 w 2998"/>
                <a:gd name="T3" fmla="*/ 30 h 3197"/>
                <a:gd name="T4" fmla="*/ 762 w 2998"/>
                <a:gd name="T5" fmla="*/ 82 h 3197"/>
                <a:gd name="T6" fmla="*/ 1014 w 2998"/>
                <a:gd name="T7" fmla="*/ 157 h 3197"/>
                <a:gd name="T8" fmla="*/ 1255 w 2998"/>
                <a:gd name="T9" fmla="*/ 257 h 3197"/>
                <a:gd name="T10" fmla="*/ 1486 w 2998"/>
                <a:gd name="T11" fmla="*/ 378 h 3197"/>
                <a:gd name="T12" fmla="*/ 1705 w 2998"/>
                <a:gd name="T13" fmla="*/ 520 h 3197"/>
                <a:gd name="T14" fmla="*/ 1910 w 2998"/>
                <a:gd name="T15" fmla="*/ 680 h 3197"/>
                <a:gd name="T16" fmla="*/ 2102 w 2998"/>
                <a:gd name="T17" fmla="*/ 860 h 3197"/>
                <a:gd name="T18" fmla="*/ 2279 w 2998"/>
                <a:gd name="T19" fmla="*/ 1056 h 3197"/>
                <a:gd name="T20" fmla="*/ 2438 w 2998"/>
                <a:gd name="T21" fmla="*/ 1268 h 3197"/>
                <a:gd name="T22" fmla="*/ 2580 w 2998"/>
                <a:gd name="T23" fmla="*/ 1495 h 3197"/>
                <a:gd name="T24" fmla="*/ 2703 w 2998"/>
                <a:gd name="T25" fmla="*/ 1735 h 3197"/>
                <a:gd name="T26" fmla="*/ 2806 w 2998"/>
                <a:gd name="T27" fmla="*/ 1987 h 3197"/>
                <a:gd name="T28" fmla="*/ 2889 w 2998"/>
                <a:gd name="T29" fmla="*/ 2250 h 3197"/>
                <a:gd name="T30" fmla="*/ 2949 w 2998"/>
                <a:gd name="T31" fmla="*/ 2523 h 3197"/>
                <a:gd name="T32" fmla="*/ 2986 w 2998"/>
                <a:gd name="T33" fmla="*/ 2804 h 3197"/>
                <a:gd name="T34" fmla="*/ 2998 w 2998"/>
                <a:gd name="T35" fmla="*/ 3094 h 3197"/>
                <a:gd name="T36" fmla="*/ 2989 w 2998"/>
                <a:gd name="T37" fmla="*/ 3139 h 3197"/>
                <a:gd name="T38" fmla="*/ 2962 w 2998"/>
                <a:gd name="T39" fmla="*/ 3174 h 3197"/>
                <a:gd name="T40" fmla="*/ 2924 w 2998"/>
                <a:gd name="T41" fmla="*/ 3194 h 3197"/>
                <a:gd name="T42" fmla="*/ 2879 w 2998"/>
                <a:gd name="T43" fmla="*/ 3194 h 3197"/>
                <a:gd name="T44" fmla="*/ 2841 w 2998"/>
                <a:gd name="T45" fmla="*/ 3174 h 3197"/>
                <a:gd name="T46" fmla="*/ 2814 w 2998"/>
                <a:gd name="T47" fmla="*/ 3139 h 3197"/>
                <a:gd name="T48" fmla="*/ 2805 w 2998"/>
                <a:gd name="T49" fmla="*/ 3094 h 3197"/>
                <a:gd name="T50" fmla="*/ 2792 w 2998"/>
                <a:gd name="T51" fmla="*/ 2808 h 3197"/>
                <a:gd name="T52" fmla="*/ 2753 w 2998"/>
                <a:gd name="T53" fmla="*/ 2529 h 3197"/>
                <a:gd name="T54" fmla="*/ 2690 w 2998"/>
                <a:gd name="T55" fmla="*/ 2261 h 3197"/>
                <a:gd name="T56" fmla="*/ 2604 w 2998"/>
                <a:gd name="T57" fmla="*/ 2002 h 3197"/>
                <a:gd name="T58" fmla="*/ 2496 w 2998"/>
                <a:gd name="T59" fmla="*/ 1756 h 3197"/>
                <a:gd name="T60" fmla="*/ 2369 w 2998"/>
                <a:gd name="T61" fmla="*/ 1522 h 3197"/>
                <a:gd name="T62" fmla="*/ 2221 w 2998"/>
                <a:gd name="T63" fmla="*/ 1303 h 3197"/>
                <a:gd name="T64" fmla="*/ 2055 w 2998"/>
                <a:gd name="T65" fmla="*/ 1101 h 3197"/>
                <a:gd name="T66" fmla="*/ 1873 w 2998"/>
                <a:gd name="T67" fmla="*/ 915 h 3197"/>
                <a:gd name="T68" fmla="*/ 1675 w 2998"/>
                <a:gd name="T69" fmla="*/ 749 h 3197"/>
                <a:gd name="T70" fmla="*/ 1463 w 2998"/>
                <a:gd name="T71" fmla="*/ 601 h 3197"/>
                <a:gd name="T72" fmla="*/ 1238 w 2998"/>
                <a:gd name="T73" fmla="*/ 474 h 3197"/>
                <a:gd name="T74" fmla="*/ 1001 w 2998"/>
                <a:gd name="T75" fmla="*/ 371 h 3197"/>
                <a:gd name="T76" fmla="*/ 754 w 2998"/>
                <a:gd name="T77" fmla="*/ 292 h 3197"/>
                <a:gd name="T78" fmla="*/ 497 w 2998"/>
                <a:gd name="T79" fmla="*/ 237 h 3197"/>
                <a:gd name="T80" fmla="*/ 233 w 2998"/>
                <a:gd name="T81" fmla="*/ 209 h 3197"/>
                <a:gd name="T82" fmla="*/ 76 w 2998"/>
                <a:gd name="T83" fmla="*/ 203 h 3197"/>
                <a:gd name="T84" fmla="*/ 36 w 2998"/>
                <a:gd name="T85" fmla="*/ 183 h 3197"/>
                <a:gd name="T86" fmla="*/ 11 w 2998"/>
                <a:gd name="T87" fmla="*/ 148 h 3197"/>
                <a:gd name="T88" fmla="*/ 0 w 2998"/>
                <a:gd name="T89" fmla="*/ 102 h 3197"/>
                <a:gd name="T90" fmla="*/ 11 w 2998"/>
                <a:gd name="T91" fmla="*/ 57 h 3197"/>
                <a:gd name="T92" fmla="*/ 36 w 2998"/>
                <a:gd name="T93" fmla="*/ 22 h 3197"/>
                <a:gd name="T94" fmla="*/ 76 w 2998"/>
                <a:gd name="T95" fmla="*/ 2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98" h="3197">
                  <a:moveTo>
                    <a:pt x="97" y="0"/>
                  </a:moveTo>
                  <a:lnTo>
                    <a:pt x="234" y="3"/>
                  </a:lnTo>
                  <a:lnTo>
                    <a:pt x="369" y="13"/>
                  </a:lnTo>
                  <a:lnTo>
                    <a:pt x="502" y="30"/>
                  </a:lnTo>
                  <a:lnTo>
                    <a:pt x="633" y="53"/>
                  </a:lnTo>
                  <a:lnTo>
                    <a:pt x="762" y="82"/>
                  </a:lnTo>
                  <a:lnTo>
                    <a:pt x="889" y="117"/>
                  </a:lnTo>
                  <a:lnTo>
                    <a:pt x="1014" y="157"/>
                  </a:lnTo>
                  <a:lnTo>
                    <a:pt x="1135" y="205"/>
                  </a:lnTo>
                  <a:lnTo>
                    <a:pt x="1255" y="257"/>
                  </a:lnTo>
                  <a:lnTo>
                    <a:pt x="1372" y="315"/>
                  </a:lnTo>
                  <a:lnTo>
                    <a:pt x="1486" y="378"/>
                  </a:lnTo>
                  <a:lnTo>
                    <a:pt x="1597" y="446"/>
                  </a:lnTo>
                  <a:lnTo>
                    <a:pt x="1705" y="520"/>
                  </a:lnTo>
                  <a:lnTo>
                    <a:pt x="1809" y="598"/>
                  </a:lnTo>
                  <a:lnTo>
                    <a:pt x="1910" y="680"/>
                  </a:lnTo>
                  <a:lnTo>
                    <a:pt x="2008" y="768"/>
                  </a:lnTo>
                  <a:lnTo>
                    <a:pt x="2102" y="860"/>
                  </a:lnTo>
                  <a:lnTo>
                    <a:pt x="2192" y="955"/>
                  </a:lnTo>
                  <a:lnTo>
                    <a:pt x="2279" y="1056"/>
                  </a:lnTo>
                  <a:lnTo>
                    <a:pt x="2360" y="1160"/>
                  </a:lnTo>
                  <a:lnTo>
                    <a:pt x="2438" y="1268"/>
                  </a:lnTo>
                  <a:lnTo>
                    <a:pt x="2511" y="1379"/>
                  </a:lnTo>
                  <a:lnTo>
                    <a:pt x="2580" y="1495"/>
                  </a:lnTo>
                  <a:lnTo>
                    <a:pt x="2644" y="1612"/>
                  </a:lnTo>
                  <a:lnTo>
                    <a:pt x="2703" y="1735"/>
                  </a:lnTo>
                  <a:lnTo>
                    <a:pt x="2758" y="1859"/>
                  </a:lnTo>
                  <a:lnTo>
                    <a:pt x="2806" y="1987"/>
                  </a:lnTo>
                  <a:lnTo>
                    <a:pt x="2850" y="2117"/>
                  </a:lnTo>
                  <a:lnTo>
                    <a:pt x="2889" y="2250"/>
                  </a:lnTo>
                  <a:lnTo>
                    <a:pt x="2922" y="2385"/>
                  </a:lnTo>
                  <a:lnTo>
                    <a:pt x="2949" y="2523"/>
                  </a:lnTo>
                  <a:lnTo>
                    <a:pt x="2970" y="2662"/>
                  </a:lnTo>
                  <a:lnTo>
                    <a:pt x="2986" y="2804"/>
                  </a:lnTo>
                  <a:lnTo>
                    <a:pt x="2995" y="2949"/>
                  </a:lnTo>
                  <a:lnTo>
                    <a:pt x="2998" y="3094"/>
                  </a:lnTo>
                  <a:lnTo>
                    <a:pt x="2996" y="3117"/>
                  </a:lnTo>
                  <a:lnTo>
                    <a:pt x="2989" y="3139"/>
                  </a:lnTo>
                  <a:lnTo>
                    <a:pt x="2977" y="3159"/>
                  </a:lnTo>
                  <a:lnTo>
                    <a:pt x="2962" y="3174"/>
                  </a:lnTo>
                  <a:lnTo>
                    <a:pt x="2944" y="3186"/>
                  </a:lnTo>
                  <a:lnTo>
                    <a:pt x="2924" y="3194"/>
                  </a:lnTo>
                  <a:lnTo>
                    <a:pt x="2902" y="3197"/>
                  </a:lnTo>
                  <a:lnTo>
                    <a:pt x="2879" y="3194"/>
                  </a:lnTo>
                  <a:lnTo>
                    <a:pt x="2860" y="3186"/>
                  </a:lnTo>
                  <a:lnTo>
                    <a:pt x="2841" y="3174"/>
                  </a:lnTo>
                  <a:lnTo>
                    <a:pt x="2826" y="3159"/>
                  </a:lnTo>
                  <a:lnTo>
                    <a:pt x="2814" y="3139"/>
                  </a:lnTo>
                  <a:lnTo>
                    <a:pt x="2807" y="3117"/>
                  </a:lnTo>
                  <a:lnTo>
                    <a:pt x="2805" y="3094"/>
                  </a:lnTo>
                  <a:lnTo>
                    <a:pt x="2802" y="2950"/>
                  </a:lnTo>
                  <a:lnTo>
                    <a:pt x="2792" y="2808"/>
                  </a:lnTo>
                  <a:lnTo>
                    <a:pt x="2775" y="2668"/>
                  </a:lnTo>
                  <a:lnTo>
                    <a:pt x="2753" y="2529"/>
                  </a:lnTo>
                  <a:lnTo>
                    <a:pt x="2725" y="2394"/>
                  </a:lnTo>
                  <a:lnTo>
                    <a:pt x="2690" y="2261"/>
                  </a:lnTo>
                  <a:lnTo>
                    <a:pt x="2650" y="2130"/>
                  </a:lnTo>
                  <a:lnTo>
                    <a:pt x="2604" y="2002"/>
                  </a:lnTo>
                  <a:lnTo>
                    <a:pt x="2553" y="1878"/>
                  </a:lnTo>
                  <a:lnTo>
                    <a:pt x="2496" y="1756"/>
                  </a:lnTo>
                  <a:lnTo>
                    <a:pt x="2435" y="1638"/>
                  </a:lnTo>
                  <a:lnTo>
                    <a:pt x="2369" y="1522"/>
                  </a:lnTo>
                  <a:lnTo>
                    <a:pt x="2296" y="1411"/>
                  </a:lnTo>
                  <a:lnTo>
                    <a:pt x="2221" y="1303"/>
                  </a:lnTo>
                  <a:lnTo>
                    <a:pt x="2140" y="1200"/>
                  </a:lnTo>
                  <a:lnTo>
                    <a:pt x="2055" y="1101"/>
                  </a:lnTo>
                  <a:lnTo>
                    <a:pt x="1966" y="1006"/>
                  </a:lnTo>
                  <a:lnTo>
                    <a:pt x="1873" y="915"/>
                  </a:lnTo>
                  <a:lnTo>
                    <a:pt x="1776" y="829"/>
                  </a:lnTo>
                  <a:lnTo>
                    <a:pt x="1675" y="749"/>
                  </a:lnTo>
                  <a:lnTo>
                    <a:pt x="1571" y="671"/>
                  </a:lnTo>
                  <a:lnTo>
                    <a:pt x="1463" y="601"/>
                  </a:lnTo>
                  <a:lnTo>
                    <a:pt x="1352" y="535"/>
                  </a:lnTo>
                  <a:lnTo>
                    <a:pt x="1238" y="474"/>
                  </a:lnTo>
                  <a:lnTo>
                    <a:pt x="1121" y="421"/>
                  </a:lnTo>
                  <a:lnTo>
                    <a:pt x="1001" y="371"/>
                  </a:lnTo>
                  <a:lnTo>
                    <a:pt x="878" y="328"/>
                  </a:lnTo>
                  <a:lnTo>
                    <a:pt x="754" y="292"/>
                  </a:lnTo>
                  <a:lnTo>
                    <a:pt x="627" y="261"/>
                  </a:lnTo>
                  <a:lnTo>
                    <a:pt x="497" y="237"/>
                  </a:lnTo>
                  <a:lnTo>
                    <a:pt x="366" y="220"/>
                  </a:lnTo>
                  <a:lnTo>
                    <a:pt x="233" y="209"/>
                  </a:lnTo>
                  <a:lnTo>
                    <a:pt x="97" y="206"/>
                  </a:lnTo>
                  <a:lnTo>
                    <a:pt x="76" y="203"/>
                  </a:lnTo>
                  <a:lnTo>
                    <a:pt x="55" y="195"/>
                  </a:lnTo>
                  <a:lnTo>
                    <a:pt x="36" y="183"/>
                  </a:lnTo>
                  <a:lnTo>
                    <a:pt x="22" y="167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2" y="39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709" y="3094"/>
              <a:ext cx="341" cy="319"/>
            </a:xfrm>
            <a:custGeom>
              <a:avLst/>
              <a:gdLst>
                <a:gd name="T0" fmla="*/ 219 w 2389"/>
                <a:gd name="T1" fmla="*/ 4 h 2548"/>
                <a:gd name="T2" fmla="*/ 457 w 2389"/>
                <a:gd name="T3" fmla="*/ 30 h 2548"/>
                <a:gd name="T4" fmla="*/ 688 w 2389"/>
                <a:gd name="T5" fmla="*/ 83 h 2548"/>
                <a:gd name="T6" fmla="*/ 908 w 2389"/>
                <a:gd name="T7" fmla="*/ 159 h 2548"/>
                <a:gd name="T8" fmla="*/ 1119 w 2389"/>
                <a:gd name="T9" fmla="*/ 257 h 2548"/>
                <a:gd name="T10" fmla="*/ 1318 w 2389"/>
                <a:gd name="T11" fmla="*/ 377 h 2548"/>
                <a:gd name="T12" fmla="*/ 1505 w 2389"/>
                <a:gd name="T13" fmla="*/ 517 h 2548"/>
                <a:gd name="T14" fmla="*/ 1677 w 2389"/>
                <a:gd name="T15" fmla="*/ 675 h 2548"/>
                <a:gd name="T16" fmla="*/ 1833 w 2389"/>
                <a:gd name="T17" fmla="*/ 850 h 2548"/>
                <a:gd name="T18" fmla="*/ 1973 w 2389"/>
                <a:gd name="T19" fmla="*/ 1042 h 2548"/>
                <a:gd name="T20" fmla="*/ 2095 w 2389"/>
                <a:gd name="T21" fmla="*/ 1247 h 2548"/>
                <a:gd name="T22" fmla="*/ 2197 w 2389"/>
                <a:gd name="T23" fmla="*/ 1466 h 2548"/>
                <a:gd name="T24" fmla="*/ 2280 w 2389"/>
                <a:gd name="T25" fmla="*/ 1696 h 2548"/>
                <a:gd name="T26" fmla="*/ 2340 w 2389"/>
                <a:gd name="T27" fmla="*/ 1938 h 2548"/>
                <a:gd name="T28" fmla="*/ 2377 w 2389"/>
                <a:gd name="T29" fmla="*/ 2187 h 2548"/>
                <a:gd name="T30" fmla="*/ 2389 w 2389"/>
                <a:gd name="T31" fmla="*/ 2445 h 2548"/>
                <a:gd name="T32" fmla="*/ 2379 w 2389"/>
                <a:gd name="T33" fmla="*/ 2490 h 2548"/>
                <a:gd name="T34" fmla="*/ 2353 w 2389"/>
                <a:gd name="T35" fmla="*/ 2525 h 2548"/>
                <a:gd name="T36" fmla="*/ 2315 w 2389"/>
                <a:gd name="T37" fmla="*/ 2545 h 2548"/>
                <a:gd name="T38" fmla="*/ 2270 w 2389"/>
                <a:gd name="T39" fmla="*/ 2545 h 2548"/>
                <a:gd name="T40" fmla="*/ 2232 w 2389"/>
                <a:gd name="T41" fmla="*/ 2525 h 2548"/>
                <a:gd name="T42" fmla="*/ 2205 w 2389"/>
                <a:gd name="T43" fmla="*/ 2490 h 2548"/>
                <a:gd name="T44" fmla="*/ 2195 w 2389"/>
                <a:gd name="T45" fmla="*/ 2445 h 2548"/>
                <a:gd name="T46" fmla="*/ 2184 w 2389"/>
                <a:gd name="T47" fmla="*/ 2202 h 2548"/>
                <a:gd name="T48" fmla="*/ 2147 w 2389"/>
                <a:gd name="T49" fmla="*/ 1965 h 2548"/>
                <a:gd name="T50" fmla="*/ 2089 w 2389"/>
                <a:gd name="T51" fmla="*/ 1738 h 2548"/>
                <a:gd name="T52" fmla="*/ 2008 w 2389"/>
                <a:gd name="T53" fmla="*/ 1521 h 2548"/>
                <a:gd name="T54" fmla="*/ 1908 w 2389"/>
                <a:gd name="T55" fmla="*/ 1316 h 2548"/>
                <a:gd name="T56" fmla="*/ 1791 w 2389"/>
                <a:gd name="T57" fmla="*/ 1124 h 2548"/>
                <a:gd name="T58" fmla="*/ 1654 w 2389"/>
                <a:gd name="T59" fmla="*/ 946 h 2548"/>
                <a:gd name="T60" fmla="*/ 1503 w 2389"/>
                <a:gd name="T61" fmla="*/ 784 h 2548"/>
                <a:gd name="T62" fmla="*/ 1336 w 2389"/>
                <a:gd name="T63" fmla="*/ 639 h 2548"/>
                <a:gd name="T64" fmla="*/ 1156 w 2389"/>
                <a:gd name="T65" fmla="*/ 512 h 2548"/>
                <a:gd name="T66" fmla="*/ 963 w 2389"/>
                <a:gd name="T67" fmla="*/ 407 h 2548"/>
                <a:gd name="T68" fmla="*/ 760 w 2389"/>
                <a:gd name="T69" fmla="*/ 321 h 2548"/>
                <a:gd name="T70" fmla="*/ 547 w 2389"/>
                <a:gd name="T71" fmla="*/ 258 h 2548"/>
                <a:gd name="T72" fmla="*/ 325 w 2389"/>
                <a:gd name="T73" fmla="*/ 219 h 2548"/>
                <a:gd name="T74" fmla="*/ 97 w 2389"/>
                <a:gd name="T75" fmla="*/ 206 h 2548"/>
                <a:gd name="T76" fmla="*/ 55 w 2389"/>
                <a:gd name="T77" fmla="*/ 196 h 2548"/>
                <a:gd name="T78" fmla="*/ 22 w 2389"/>
                <a:gd name="T79" fmla="*/ 168 h 2548"/>
                <a:gd name="T80" fmla="*/ 3 w 2389"/>
                <a:gd name="T81" fmla="*/ 127 h 2548"/>
                <a:gd name="T82" fmla="*/ 3 w 2389"/>
                <a:gd name="T83" fmla="*/ 80 h 2548"/>
                <a:gd name="T84" fmla="*/ 22 w 2389"/>
                <a:gd name="T85" fmla="*/ 39 h 2548"/>
                <a:gd name="T86" fmla="*/ 55 w 2389"/>
                <a:gd name="T87" fmla="*/ 11 h 2548"/>
                <a:gd name="T88" fmla="*/ 97 w 2389"/>
                <a:gd name="T89" fmla="*/ 0 h 2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89" h="2548">
                  <a:moveTo>
                    <a:pt x="97" y="0"/>
                  </a:moveTo>
                  <a:lnTo>
                    <a:pt x="219" y="4"/>
                  </a:lnTo>
                  <a:lnTo>
                    <a:pt x="339" y="14"/>
                  </a:lnTo>
                  <a:lnTo>
                    <a:pt x="457" y="30"/>
                  </a:lnTo>
                  <a:lnTo>
                    <a:pt x="573" y="53"/>
                  </a:lnTo>
                  <a:lnTo>
                    <a:pt x="688" y="83"/>
                  </a:lnTo>
                  <a:lnTo>
                    <a:pt x="799" y="117"/>
                  </a:lnTo>
                  <a:lnTo>
                    <a:pt x="908" y="159"/>
                  </a:lnTo>
                  <a:lnTo>
                    <a:pt x="1016" y="205"/>
                  </a:lnTo>
                  <a:lnTo>
                    <a:pt x="1119" y="257"/>
                  </a:lnTo>
                  <a:lnTo>
                    <a:pt x="1220" y="314"/>
                  </a:lnTo>
                  <a:lnTo>
                    <a:pt x="1318" y="377"/>
                  </a:lnTo>
                  <a:lnTo>
                    <a:pt x="1413" y="444"/>
                  </a:lnTo>
                  <a:lnTo>
                    <a:pt x="1505" y="517"/>
                  </a:lnTo>
                  <a:lnTo>
                    <a:pt x="1593" y="594"/>
                  </a:lnTo>
                  <a:lnTo>
                    <a:pt x="1677" y="675"/>
                  </a:lnTo>
                  <a:lnTo>
                    <a:pt x="1757" y="761"/>
                  </a:lnTo>
                  <a:lnTo>
                    <a:pt x="1833" y="850"/>
                  </a:lnTo>
                  <a:lnTo>
                    <a:pt x="1905" y="944"/>
                  </a:lnTo>
                  <a:lnTo>
                    <a:pt x="1973" y="1042"/>
                  </a:lnTo>
                  <a:lnTo>
                    <a:pt x="2036" y="1143"/>
                  </a:lnTo>
                  <a:lnTo>
                    <a:pt x="2095" y="1247"/>
                  </a:lnTo>
                  <a:lnTo>
                    <a:pt x="2149" y="1355"/>
                  </a:lnTo>
                  <a:lnTo>
                    <a:pt x="2197" y="1466"/>
                  </a:lnTo>
                  <a:lnTo>
                    <a:pt x="2242" y="1580"/>
                  </a:lnTo>
                  <a:lnTo>
                    <a:pt x="2280" y="1696"/>
                  </a:lnTo>
                  <a:lnTo>
                    <a:pt x="2313" y="1815"/>
                  </a:lnTo>
                  <a:lnTo>
                    <a:pt x="2340" y="1938"/>
                  </a:lnTo>
                  <a:lnTo>
                    <a:pt x="2361" y="2061"/>
                  </a:lnTo>
                  <a:lnTo>
                    <a:pt x="2377" y="2187"/>
                  </a:lnTo>
                  <a:lnTo>
                    <a:pt x="2386" y="2315"/>
                  </a:lnTo>
                  <a:lnTo>
                    <a:pt x="2389" y="2445"/>
                  </a:lnTo>
                  <a:lnTo>
                    <a:pt x="2387" y="2468"/>
                  </a:lnTo>
                  <a:lnTo>
                    <a:pt x="2379" y="2490"/>
                  </a:lnTo>
                  <a:lnTo>
                    <a:pt x="2367" y="2510"/>
                  </a:lnTo>
                  <a:lnTo>
                    <a:pt x="2353" y="2525"/>
                  </a:lnTo>
                  <a:lnTo>
                    <a:pt x="2334" y="2537"/>
                  </a:lnTo>
                  <a:lnTo>
                    <a:pt x="2315" y="2545"/>
                  </a:lnTo>
                  <a:lnTo>
                    <a:pt x="2292" y="2548"/>
                  </a:lnTo>
                  <a:lnTo>
                    <a:pt x="2270" y="2545"/>
                  </a:lnTo>
                  <a:lnTo>
                    <a:pt x="2250" y="2537"/>
                  </a:lnTo>
                  <a:lnTo>
                    <a:pt x="2232" y="2525"/>
                  </a:lnTo>
                  <a:lnTo>
                    <a:pt x="2217" y="2510"/>
                  </a:lnTo>
                  <a:lnTo>
                    <a:pt x="2205" y="2490"/>
                  </a:lnTo>
                  <a:lnTo>
                    <a:pt x="2198" y="2468"/>
                  </a:lnTo>
                  <a:lnTo>
                    <a:pt x="2195" y="2445"/>
                  </a:lnTo>
                  <a:lnTo>
                    <a:pt x="2192" y="2322"/>
                  </a:lnTo>
                  <a:lnTo>
                    <a:pt x="2184" y="2202"/>
                  </a:lnTo>
                  <a:lnTo>
                    <a:pt x="2168" y="2083"/>
                  </a:lnTo>
                  <a:lnTo>
                    <a:pt x="2147" y="1965"/>
                  </a:lnTo>
                  <a:lnTo>
                    <a:pt x="2121" y="1851"/>
                  </a:lnTo>
                  <a:lnTo>
                    <a:pt x="2089" y="1738"/>
                  </a:lnTo>
                  <a:lnTo>
                    <a:pt x="2051" y="1628"/>
                  </a:lnTo>
                  <a:lnTo>
                    <a:pt x="2008" y="1521"/>
                  </a:lnTo>
                  <a:lnTo>
                    <a:pt x="1961" y="1417"/>
                  </a:lnTo>
                  <a:lnTo>
                    <a:pt x="1908" y="1316"/>
                  </a:lnTo>
                  <a:lnTo>
                    <a:pt x="1852" y="1219"/>
                  </a:lnTo>
                  <a:lnTo>
                    <a:pt x="1791" y="1124"/>
                  </a:lnTo>
                  <a:lnTo>
                    <a:pt x="1725" y="1033"/>
                  </a:lnTo>
                  <a:lnTo>
                    <a:pt x="1654" y="946"/>
                  </a:lnTo>
                  <a:lnTo>
                    <a:pt x="1580" y="863"/>
                  </a:lnTo>
                  <a:lnTo>
                    <a:pt x="1503" y="784"/>
                  </a:lnTo>
                  <a:lnTo>
                    <a:pt x="1421" y="709"/>
                  </a:lnTo>
                  <a:lnTo>
                    <a:pt x="1336" y="639"/>
                  </a:lnTo>
                  <a:lnTo>
                    <a:pt x="1247" y="574"/>
                  </a:lnTo>
                  <a:lnTo>
                    <a:pt x="1156" y="512"/>
                  </a:lnTo>
                  <a:lnTo>
                    <a:pt x="1061" y="457"/>
                  </a:lnTo>
                  <a:lnTo>
                    <a:pt x="963" y="407"/>
                  </a:lnTo>
                  <a:lnTo>
                    <a:pt x="863" y="360"/>
                  </a:lnTo>
                  <a:lnTo>
                    <a:pt x="760" y="321"/>
                  </a:lnTo>
                  <a:lnTo>
                    <a:pt x="655" y="287"/>
                  </a:lnTo>
                  <a:lnTo>
                    <a:pt x="547" y="258"/>
                  </a:lnTo>
                  <a:lnTo>
                    <a:pt x="438" y="236"/>
                  </a:lnTo>
                  <a:lnTo>
                    <a:pt x="325" y="219"/>
                  </a:lnTo>
                  <a:lnTo>
                    <a:pt x="213" y="210"/>
                  </a:lnTo>
                  <a:lnTo>
                    <a:pt x="97" y="206"/>
                  </a:lnTo>
                  <a:lnTo>
                    <a:pt x="76" y="204"/>
                  </a:lnTo>
                  <a:lnTo>
                    <a:pt x="55" y="196"/>
                  </a:lnTo>
                  <a:lnTo>
                    <a:pt x="36" y="184"/>
                  </a:lnTo>
                  <a:lnTo>
                    <a:pt x="22" y="168"/>
                  </a:lnTo>
                  <a:lnTo>
                    <a:pt x="11" y="149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2" y="39"/>
                  </a:lnTo>
                  <a:lnTo>
                    <a:pt x="36" y="24"/>
                  </a:lnTo>
                  <a:lnTo>
                    <a:pt x="55" y="11"/>
                  </a:lnTo>
                  <a:lnTo>
                    <a:pt x="76" y="4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709" y="3176"/>
              <a:ext cx="254" cy="237"/>
            </a:xfrm>
            <a:custGeom>
              <a:avLst/>
              <a:gdLst>
                <a:gd name="T0" fmla="*/ 204 w 1780"/>
                <a:gd name="T1" fmla="*/ 3 h 1897"/>
                <a:gd name="T2" fmla="*/ 411 w 1780"/>
                <a:gd name="T3" fmla="*/ 31 h 1897"/>
                <a:gd name="T4" fmla="*/ 609 w 1780"/>
                <a:gd name="T5" fmla="*/ 85 h 1897"/>
                <a:gd name="T6" fmla="*/ 798 w 1780"/>
                <a:gd name="T7" fmla="*/ 163 h 1897"/>
                <a:gd name="T8" fmla="*/ 974 w 1780"/>
                <a:gd name="T9" fmla="*/ 263 h 1897"/>
                <a:gd name="T10" fmla="*/ 1139 w 1780"/>
                <a:gd name="T11" fmla="*/ 385 h 1897"/>
                <a:gd name="T12" fmla="*/ 1287 w 1780"/>
                <a:gd name="T13" fmla="*/ 526 h 1897"/>
                <a:gd name="T14" fmla="*/ 1419 w 1780"/>
                <a:gd name="T15" fmla="*/ 683 h 1897"/>
                <a:gd name="T16" fmla="*/ 1533 w 1780"/>
                <a:gd name="T17" fmla="*/ 858 h 1897"/>
                <a:gd name="T18" fmla="*/ 1628 w 1780"/>
                <a:gd name="T19" fmla="*/ 1047 h 1897"/>
                <a:gd name="T20" fmla="*/ 1701 w 1780"/>
                <a:gd name="T21" fmla="*/ 1248 h 1897"/>
                <a:gd name="T22" fmla="*/ 1750 w 1780"/>
                <a:gd name="T23" fmla="*/ 1459 h 1897"/>
                <a:gd name="T24" fmla="*/ 1777 w 1780"/>
                <a:gd name="T25" fmla="*/ 1681 h 1897"/>
                <a:gd name="T26" fmla="*/ 1777 w 1780"/>
                <a:gd name="T27" fmla="*/ 1817 h 1897"/>
                <a:gd name="T28" fmla="*/ 1759 w 1780"/>
                <a:gd name="T29" fmla="*/ 1859 h 1897"/>
                <a:gd name="T30" fmla="*/ 1726 w 1780"/>
                <a:gd name="T31" fmla="*/ 1886 h 1897"/>
                <a:gd name="T32" fmla="*/ 1683 w 1780"/>
                <a:gd name="T33" fmla="*/ 1897 h 1897"/>
                <a:gd name="T34" fmla="*/ 1641 w 1780"/>
                <a:gd name="T35" fmla="*/ 1886 h 1897"/>
                <a:gd name="T36" fmla="*/ 1608 w 1780"/>
                <a:gd name="T37" fmla="*/ 1859 h 1897"/>
                <a:gd name="T38" fmla="*/ 1589 w 1780"/>
                <a:gd name="T39" fmla="*/ 1817 h 1897"/>
                <a:gd name="T40" fmla="*/ 1583 w 1780"/>
                <a:gd name="T41" fmla="*/ 1689 h 1897"/>
                <a:gd name="T42" fmla="*/ 1558 w 1780"/>
                <a:gd name="T43" fmla="*/ 1487 h 1897"/>
                <a:gd name="T44" fmla="*/ 1510 w 1780"/>
                <a:gd name="T45" fmla="*/ 1292 h 1897"/>
                <a:gd name="T46" fmla="*/ 1441 w 1780"/>
                <a:gd name="T47" fmla="*/ 1108 h 1897"/>
                <a:gd name="T48" fmla="*/ 1351 w 1780"/>
                <a:gd name="T49" fmla="*/ 937 h 1897"/>
                <a:gd name="T50" fmla="*/ 1243 w 1780"/>
                <a:gd name="T51" fmla="*/ 779 h 1897"/>
                <a:gd name="T52" fmla="*/ 1117 w 1780"/>
                <a:gd name="T53" fmla="*/ 637 h 1897"/>
                <a:gd name="T54" fmla="*/ 977 w 1780"/>
                <a:gd name="T55" fmla="*/ 513 h 1897"/>
                <a:gd name="T56" fmla="*/ 822 w 1780"/>
                <a:gd name="T57" fmla="*/ 406 h 1897"/>
                <a:gd name="T58" fmla="*/ 656 w 1780"/>
                <a:gd name="T59" fmla="*/ 321 h 1897"/>
                <a:gd name="T60" fmla="*/ 478 w 1780"/>
                <a:gd name="T61" fmla="*/ 257 h 1897"/>
                <a:gd name="T62" fmla="*/ 291 w 1780"/>
                <a:gd name="T63" fmla="*/ 219 h 1897"/>
                <a:gd name="T64" fmla="*/ 97 w 1780"/>
                <a:gd name="T65" fmla="*/ 206 h 1897"/>
                <a:gd name="T66" fmla="*/ 55 w 1780"/>
                <a:gd name="T67" fmla="*/ 195 h 1897"/>
                <a:gd name="T68" fmla="*/ 22 w 1780"/>
                <a:gd name="T69" fmla="*/ 167 h 1897"/>
                <a:gd name="T70" fmla="*/ 3 w 1780"/>
                <a:gd name="T71" fmla="*/ 126 h 1897"/>
                <a:gd name="T72" fmla="*/ 3 w 1780"/>
                <a:gd name="T73" fmla="*/ 79 h 1897"/>
                <a:gd name="T74" fmla="*/ 22 w 1780"/>
                <a:gd name="T75" fmla="*/ 38 h 1897"/>
                <a:gd name="T76" fmla="*/ 55 w 1780"/>
                <a:gd name="T77" fmla="*/ 10 h 1897"/>
                <a:gd name="T78" fmla="*/ 97 w 1780"/>
                <a:gd name="T79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0" h="1897">
                  <a:moveTo>
                    <a:pt x="97" y="0"/>
                  </a:moveTo>
                  <a:lnTo>
                    <a:pt x="204" y="3"/>
                  </a:lnTo>
                  <a:lnTo>
                    <a:pt x="308" y="13"/>
                  </a:lnTo>
                  <a:lnTo>
                    <a:pt x="411" y="31"/>
                  </a:lnTo>
                  <a:lnTo>
                    <a:pt x="511" y="54"/>
                  </a:lnTo>
                  <a:lnTo>
                    <a:pt x="609" y="85"/>
                  </a:lnTo>
                  <a:lnTo>
                    <a:pt x="705" y="120"/>
                  </a:lnTo>
                  <a:lnTo>
                    <a:pt x="798" y="163"/>
                  </a:lnTo>
                  <a:lnTo>
                    <a:pt x="888" y="210"/>
                  </a:lnTo>
                  <a:lnTo>
                    <a:pt x="974" y="263"/>
                  </a:lnTo>
                  <a:lnTo>
                    <a:pt x="1058" y="321"/>
                  </a:lnTo>
                  <a:lnTo>
                    <a:pt x="1139" y="385"/>
                  </a:lnTo>
                  <a:lnTo>
                    <a:pt x="1214" y="452"/>
                  </a:lnTo>
                  <a:lnTo>
                    <a:pt x="1287" y="526"/>
                  </a:lnTo>
                  <a:lnTo>
                    <a:pt x="1355" y="603"/>
                  </a:lnTo>
                  <a:lnTo>
                    <a:pt x="1419" y="683"/>
                  </a:lnTo>
                  <a:lnTo>
                    <a:pt x="1478" y="769"/>
                  </a:lnTo>
                  <a:lnTo>
                    <a:pt x="1533" y="858"/>
                  </a:lnTo>
                  <a:lnTo>
                    <a:pt x="1582" y="951"/>
                  </a:lnTo>
                  <a:lnTo>
                    <a:pt x="1628" y="1047"/>
                  </a:lnTo>
                  <a:lnTo>
                    <a:pt x="1667" y="1146"/>
                  </a:lnTo>
                  <a:lnTo>
                    <a:pt x="1701" y="1248"/>
                  </a:lnTo>
                  <a:lnTo>
                    <a:pt x="1729" y="1353"/>
                  </a:lnTo>
                  <a:lnTo>
                    <a:pt x="1750" y="1459"/>
                  </a:lnTo>
                  <a:lnTo>
                    <a:pt x="1767" y="1569"/>
                  </a:lnTo>
                  <a:lnTo>
                    <a:pt x="1777" y="1681"/>
                  </a:lnTo>
                  <a:lnTo>
                    <a:pt x="1780" y="1794"/>
                  </a:lnTo>
                  <a:lnTo>
                    <a:pt x="1777" y="1817"/>
                  </a:lnTo>
                  <a:lnTo>
                    <a:pt x="1770" y="1839"/>
                  </a:lnTo>
                  <a:lnTo>
                    <a:pt x="1759" y="1859"/>
                  </a:lnTo>
                  <a:lnTo>
                    <a:pt x="1744" y="1874"/>
                  </a:lnTo>
                  <a:lnTo>
                    <a:pt x="1726" y="1886"/>
                  </a:lnTo>
                  <a:lnTo>
                    <a:pt x="1705" y="1894"/>
                  </a:lnTo>
                  <a:lnTo>
                    <a:pt x="1683" y="1897"/>
                  </a:lnTo>
                  <a:lnTo>
                    <a:pt x="1661" y="1894"/>
                  </a:lnTo>
                  <a:lnTo>
                    <a:pt x="1641" y="1886"/>
                  </a:lnTo>
                  <a:lnTo>
                    <a:pt x="1622" y="1874"/>
                  </a:lnTo>
                  <a:lnTo>
                    <a:pt x="1608" y="1859"/>
                  </a:lnTo>
                  <a:lnTo>
                    <a:pt x="1597" y="1839"/>
                  </a:lnTo>
                  <a:lnTo>
                    <a:pt x="1589" y="1817"/>
                  </a:lnTo>
                  <a:lnTo>
                    <a:pt x="1586" y="1794"/>
                  </a:lnTo>
                  <a:lnTo>
                    <a:pt x="1583" y="1689"/>
                  </a:lnTo>
                  <a:lnTo>
                    <a:pt x="1574" y="1587"/>
                  </a:lnTo>
                  <a:lnTo>
                    <a:pt x="1558" y="1487"/>
                  </a:lnTo>
                  <a:lnTo>
                    <a:pt x="1537" y="1388"/>
                  </a:lnTo>
                  <a:lnTo>
                    <a:pt x="1510" y="1292"/>
                  </a:lnTo>
                  <a:lnTo>
                    <a:pt x="1478" y="1200"/>
                  </a:lnTo>
                  <a:lnTo>
                    <a:pt x="1441" y="1108"/>
                  </a:lnTo>
                  <a:lnTo>
                    <a:pt x="1399" y="1021"/>
                  </a:lnTo>
                  <a:lnTo>
                    <a:pt x="1351" y="937"/>
                  </a:lnTo>
                  <a:lnTo>
                    <a:pt x="1298" y="856"/>
                  </a:lnTo>
                  <a:lnTo>
                    <a:pt x="1243" y="779"/>
                  </a:lnTo>
                  <a:lnTo>
                    <a:pt x="1182" y="707"/>
                  </a:lnTo>
                  <a:lnTo>
                    <a:pt x="1117" y="637"/>
                  </a:lnTo>
                  <a:lnTo>
                    <a:pt x="1049" y="572"/>
                  </a:lnTo>
                  <a:lnTo>
                    <a:pt x="977" y="513"/>
                  </a:lnTo>
                  <a:lnTo>
                    <a:pt x="901" y="457"/>
                  </a:lnTo>
                  <a:lnTo>
                    <a:pt x="822" y="406"/>
                  </a:lnTo>
                  <a:lnTo>
                    <a:pt x="740" y="361"/>
                  </a:lnTo>
                  <a:lnTo>
                    <a:pt x="656" y="321"/>
                  </a:lnTo>
                  <a:lnTo>
                    <a:pt x="568" y="286"/>
                  </a:lnTo>
                  <a:lnTo>
                    <a:pt x="478" y="257"/>
                  </a:lnTo>
                  <a:lnTo>
                    <a:pt x="385" y="235"/>
                  </a:lnTo>
                  <a:lnTo>
                    <a:pt x="291" y="219"/>
                  </a:lnTo>
                  <a:lnTo>
                    <a:pt x="195" y="209"/>
                  </a:lnTo>
                  <a:lnTo>
                    <a:pt x="97" y="206"/>
                  </a:lnTo>
                  <a:lnTo>
                    <a:pt x="76" y="202"/>
                  </a:lnTo>
                  <a:lnTo>
                    <a:pt x="55" y="195"/>
                  </a:lnTo>
                  <a:lnTo>
                    <a:pt x="36" y="183"/>
                  </a:lnTo>
                  <a:lnTo>
                    <a:pt x="22" y="167"/>
                  </a:lnTo>
                  <a:lnTo>
                    <a:pt x="11" y="147"/>
                  </a:lnTo>
                  <a:lnTo>
                    <a:pt x="3" y="126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2" y="38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709" y="3266"/>
              <a:ext cx="157" cy="147"/>
            </a:xfrm>
            <a:custGeom>
              <a:avLst/>
              <a:gdLst>
                <a:gd name="T0" fmla="*/ 176 w 1103"/>
                <a:gd name="T1" fmla="*/ 3 h 1176"/>
                <a:gd name="T2" fmla="*/ 327 w 1103"/>
                <a:gd name="T3" fmla="*/ 28 h 1176"/>
                <a:gd name="T4" fmla="*/ 472 w 1103"/>
                <a:gd name="T5" fmla="*/ 77 h 1176"/>
                <a:gd name="T6" fmla="*/ 605 w 1103"/>
                <a:gd name="T7" fmla="*/ 147 h 1176"/>
                <a:gd name="T8" fmla="*/ 726 w 1103"/>
                <a:gd name="T9" fmla="*/ 236 h 1176"/>
                <a:gd name="T10" fmla="*/ 834 w 1103"/>
                <a:gd name="T11" fmla="*/ 343 h 1176"/>
                <a:gd name="T12" fmla="*/ 926 w 1103"/>
                <a:gd name="T13" fmla="*/ 465 h 1176"/>
                <a:gd name="T14" fmla="*/ 1001 w 1103"/>
                <a:gd name="T15" fmla="*/ 602 h 1176"/>
                <a:gd name="T16" fmla="*/ 1057 w 1103"/>
                <a:gd name="T17" fmla="*/ 749 h 1176"/>
                <a:gd name="T18" fmla="*/ 1091 w 1103"/>
                <a:gd name="T19" fmla="*/ 907 h 1176"/>
                <a:gd name="T20" fmla="*/ 1103 w 1103"/>
                <a:gd name="T21" fmla="*/ 1073 h 1176"/>
                <a:gd name="T22" fmla="*/ 1093 w 1103"/>
                <a:gd name="T23" fmla="*/ 1118 h 1176"/>
                <a:gd name="T24" fmla="*/ 1067 w 1103"/>
                <a:gd name="T25" fmla="*/ 1153 h 1176"/>
                <a:gd name="T26" fmla="*/ 1028 w 1103"/>
                <a:gd name="T27" fmla="*/ 1173 h 1176"/>
                <a:gd name="T28" fmla="*/ 984 w 1103"/>
                <a:gd name="T29" fmla="*/ 1173 h 1176"/>
                <a:gd name="T30" fmla="*/ 946 w 1103"/>
                <a:gd name="T31" fmla="*/ 1153 h 1176"/>
                <a:gd name="T32" fmla="*/ 920 w 1103"/>
                <a:gd name="T33" fmla="*/ 1118 h 1176"/>
                <a:gd name="T34" fmla="*/ 909 w 1103"/>
                <a:gd name="T35" fmla="*/ 1073 h 1176"/>
                <a:gd name="T36" fmla="*/ 898 w 1103"/>
                <a:gd name="T37" fmla="*/ 925 h 1176"/>
                <a:gd name="T38" fmla="*/ 864 w 1103"/>
                <a:gd name="T39" fmla="*/ 786 h 1176"/>
                <a:gd name="T40" fmla="*/ 809 w 1103"/>
                <a:gd name="T41" fmla="*/ 656 h 1176"/>
                <a:gd name="T42" fmla="*/ 737 w 1103"/>
                <a:gd name="T43" fmla="*/ 539 h 1176"/>
                <a:gd name="T44" fmla="*/ 647 w 1103"/>
                <a:gd name="T45" fmla="*/ 436 h 1176"/>
                <a:gd name="T46" fmla="*/ 544 w 1103"/>
                <a:gd name="T47" fmla="*/ 350 h 1176"/>
                <a:gd name="T48" fmla="*/ 429 w 1103"/>
                <a:gd name="T49" fmla="*/ 282 h 1176"/>
                <a:gd name="T50" fmla="*/ 303 w 1103"/>
                <a:gd name="T51" fmla="*/ 234 h 1176"/>
                <a:gd name="T52" fmla="*/ 168 w 1103"/>
                <a:gd name="T53" fmla="*/ 210 h 1176"/>
                <a:gd name="T54" fmla="*/ 76 w 1103"/>
                <a:gd name="T55" fmla="*/ 203 h 1176"/>
                <a:gd name="T56" fmla="*/ 36 w 1103"/>
                <a:gd name="T57" fmla="*/ 184 h 1176"/>
                <a:gd name="T58" fmla="*/ 11 w 1103"/>
                <a:gd name="T59" fmla="*/ 148 h 1176"/>
                <a:gd name="T60" fmla="*/ 0 w 1103"/>
                <a:gd name="T61" fmla="*/ 103 h 1176"/>
                <a:gd name="T62" fmla="*/ 11 w 1103"/>
                <a:gd name="T63" fmla="*/ 58 h 1176"/>
                <a:gd name="T64" fmla="*/ 36 w 1103"/>
                <a:gd name="T65" fmla="*/ 23 h 1176"/>
                <a:gd name="T66" fmla="*/ 76 w 1103"/>
                <a:gd name="T67" fmla="*/ 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76">
                  <a:moveTo>
                    <a:pt x="97" y="0"/>
                  </a:moveTo>
                  <a:lnTo>
                    <a:pt x="176" y="3"/>
                  </a:lnTo>
                  <a:lnTo>
                    <a:pt x="253" y="13"/>
                  </a:lnTo>
                  <a:lnTo>
                    <a:pt x="327" y="28"/>
                  </a:lnTo>
                  <a:lnTo>
                    <a:pt x="401" y="50"/>
                  </a:lnTo>
                  <a:lnTo>
                    <a:pt x="472" y="77"/>
                  </a:lnTo>
                  <a:lnTo>
                    <a:pt x="539" y="110"/>
                  </a:lnTo>
                  <a:lnTo>
                    <a:pt x="605" y="147"/>
                  </a:lnTo>
                  <a:lnTo>
                    <a:pt x="667" y="189"/>
                  </a:lnTo>
                  <a:lnTo>
                    <a:pt x="726" y="236"/>
                  </a:lnTo>
                  <a:lnTo>
                    <a:pt x="781" y="287"/>
                  </a:lnTo>
                  <a:lnTo>
                    <a:pt x="834" y="343"/>
                  </a:lnTo>
                  <a:lnTo>
                    <a:pt x="882" y="403"/>
                  </a:lnTo>
                  <a:lnTo>
                    <a:pt x="926" y="465"/>
                  </a:lnTo>
                  <a:lnTo>
                    <a:pt x="966" y="531"/>
                  </a:lnTo>
                  <a:lnTo>
                    <a:pt x="1001" y="602"/>
                  </a:lnTo>
                  <a:lnTo>
                    <a:pt x="1031" y="674"/>
                  </a:lnTo>
                  <a:lnTo>
                    <a:pt x="1057" y="749"/>
                  </a:lnTo>
                  <a:lnTo>
                    <a:pt x="1077" y="827"/>
                  </a:lnTo>
                  <a:lnTo>
                    <a:pt x="1091" y="907"/>
                  </a:lnTo>
                  <a:lnTo>
                    <a:pt x="1100" y="989"/>
                  </a:lnTo>
                  <a:lnTo>
                    <a:pt x="1103" y="1073"/>
                  </a:lnTo>
                  <a:lnTo>
                    <a:pt x="1100" y="1096"/>
                  </a:lnTo>
                  <a:lnTo>
                    <a:pt x="1093" y="1118"/>
                  </a:lnTo>
                  <a:lnTo>
                    <a:pt x="1082" y="1138"/>
                  </a:lnTo>
                  <a:lnTo>
                    <a:pt x="1067" y="1153"/>
                  </a:lnTo>
                  <a:lnTo>
                    <a:pt x="1049" y="1165"/>
                  </a:lnTo>
                  <a:lnTo>
                    <a:pt x="1028" y="1173"/>
                  </a:lnTo>
                  <a:lnTo>
                    <a:pt x="1006" y="1176"/>
                  </a:lnTo>
                  <a:lnTo>
                    <a:pt x="984" y="1173"/>
                  </a:lnTo>
                  <a:lnTo>
                    <a:pt x="964" y="1165"/>
                  </a:lnTo>
                  <a:lnTo>
                    <a:pt x="946" y="1153"/>
                  </a:lnTo>
                  <a:lnTo>
                    <a:pt x="931" y="1138"/>
                  </a:lnTo>
                  <a:lnTo>
                    <a:pt x="920" y="1118"/>
                  </a:lnTo>
                  <a:lnTo>
                    <a:pt x="913" y="1096"/>
                  </a:lnTo>
                  <a:lnTo>
                    <a:pt x="909" y="1073"/>
                  </a:lnTo>
                  <a:lnTo>
                    <a:pt x="906" y="998"/>
                  </a:lnTo>
                  <a:lnTo>
                    <a:pt x="898" y="925"/>
                  </a:lnTo>
                  <a:lnTo>
                    <a:pt x="884" y="854"/>
                  </a:lnTo>
                  <a:lnTo>
                    <a:pt x="864" y="786"/>
                  </a:lnTo>
                  <a:lnTo>
                    <a:pt x="839" y="720"/>
                  </a:lnTo>
                  <a:lnTo>
                    <a:pt x="809" y="656"/>
                  </a:lnTo>
                  <a:lnTo>
                    <a:pt x="775" y="596"/>
                  </a:lnTo>
                  <a:lnTo>
                    <a:pt x="737" y="539"/>
                  </a:lnTo>
                  <a:lnTo>
                    <a:pt x="694" y="485"/>
                  </a:lnTo>
                  <a:lnTo>
                    <a:pt x="647" y="436"/>
                  </a:lnTo>
                  <a:lnTo>
                    <a:pt x="598" y="391"/>
                  </a:lnTo>
                  <a:lnTo>
                    <a:pt x="544" y="350"/>
                  </a:lnTo>
                  <a:lnTo>
                    <a:pt x="487" y="313"/>
                  </a:lnTo>
                  <a:lnTo>
                    <a:pt x="429" y="282"/>
                  </a:lnTo>
                  <a:lnTo>
                    <a:pt x="367" y="255"/>
                  </a:lnTo>
                  <a:lnTo>
                    <a:pt x="303" y="234"/>
                  </a:lnTo>
                  <a:lnTo>
                    <a:pt x="236" y="219"/>
                  </a:lnTo>
                  <a:lnTo>
                    <a:pt x="168" y="210"/>
                  </a:lnTo>
                  <a:lnTo>
                    <a:pt x="97" y="207"/>
                  </a:lnTo>
                  <a:lnTo>
                    <a:pt x="76" y="203"/>
                  </a:lnTo>
                  <a:lnTo>
                    <a:pt x="55" y="196"/>
                  </a:lnTo>
                  <a:lnTo>
                    <a:pt x="36" y="184"/>
                  </a:lnTo>
                  <a:lnTo>
                    <a:pt x="22" y="168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2" y="38"/>
                  </a:lnTo>
                  <a:lnTo>
                    <a:pt x="36" y="23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1" t="18500" r="28732" b="18500"/>
          <a:stretch/>
        </p:blipFill>
        <p:spPr>
          <a:xfrm>
            <a:off x="1515605" y="2386435"/>
            <a:ext cx="2968277" cy="24067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3" t="20600" r="29914" b="20600"/>
          <a:stretch/>
        </p:blipFill>
        <p:spPr>
          <a:xfrm>
            <a:off x="5429511" y="4848824"/>
            <a:ext cx="1357079" cy="1117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4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repeatCount="3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7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05154" y="0"/>
            <a:ext cx="11471716" cy="6857929"/>
            <a:chOff x="305154" y="0"/>
            <a:chExt cx="11471716" cy="6857929"/>
          </a:xfrm>
        </p:grpSpPr>
        <p:grpSp>
          <p:nvGrpSpPr>
            <p:cNvPr id="5" name="Grupo 4"/>
            <p:cNvGrpSpPr/>
            <p:nvPr/>
          </p:nvGrpSpPr>
          <p:grpSpPr>
            <a:xfrm>
              <a:off x="305154" y="0"/>
              <a:ext cx="11471716" cy="6857929"/>
              <a:chOff x="305154" y="0"/>
              <a:chExt cx="11471716" cy="6857929"/>
            </a:xfrm>
          </p:grpSpPr>
          <p:grpSp>
            <p:nvGrpSpPr>
              <p:cNvPr id="31" name="Grupo 30"/>
              <p:cNvGrpSpPr/>
              <p:nvPr/>
            </p:nvGrpSpPr>
            <p:grpSpPr>
              <a:xfrm>
                <a:off x="830864" y="248816"/>
                <a:ext cx="6487684" cy="1812032"/>
                <a:chOff x="830864" y="248816"/>
                <a:chExt cx="6487684" cy="1812032"/>
              </a:xfrm>
            </p:grpSpPr>
            <p:cxnSp>
              <p:nvCxnSpPr>
                <p:cNvPr id="19" name="Conexão reta 18"/>
                <p:cNvCxnSpPr/>
                <p:nvPr/>
              </p:nvCxnSpPr>
              <p:spPr bwMode="auto">
                <a:xfrm flipV="1">
                  <a:off x="830864" y="1722462"/>
                  <a:ext cx="0" cy="338386"/>
                </a:xfrm>
                <a:prstGeom prst="line">
                  <a:avLst/>
                </a:prstGeom>
                <a:noFill/>
                <a:ln w="76200">
                  <a:solidFill>
                    <a:srgbClr val="27F99A"/>
                  </a:solidFill>
                  <a:miter lim="800000"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0" name="Conexão reta 19"/>
                <p:cNvCxnSpPr/>
                <p:nvPr/>
              </p:nvCxnSpPr>
              <p:spPr bwMode="auto">
                <a:xfrm flipV="1">
                  <a:off x="7318548" y="248816"/>
                  <a:ext cx="0" cy="1812032"/>
                </a:xfrm>
                <a:prstGeom prst="line">
                  <a:avLst/>
                </a:prstGeom>
                <a:noFill/>
                <a:ln w="76200">
                  <a:solidFill>
                    <a:srgbClr val="27F99A"/>
                  </a:solidFill>
                  <a:miter lim="800000"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1" name="Conexão reta 20"/>
                <p:cNvCxnSpPr/>
                <p:nvPr/>
              </p:nvCxnSpPr>
              <p:spPr bwMode="auto">
                <a:xfrm flipH="1">
                  <a:off x="830864" y="275606"/>
                  <a:ext cx="6487684" cy="0"/>
                </a:xfrm>
                <a:prstGeom prst="line">
                  <a:avLst/>
                </a:prstGeom>
                <a:noFill/>
                <a:ln w="76200">
                  <a:solidFill>
                    <a:srgbClr val="27F99A"/>
                  </a:solidFill>
                  <a:miter lim="800000"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23" name="Conexão reta 22"/>
                <p:cNvCxnSpPr/>
                <p:nvPr/>
              </p:nvCxnSpPr>
              <p:spPr bwMode="auto">
                <a:xfrm flipH="1">
                  <a:off x="830864" y="2026196"/>
                  <a:ext cx="6487684" cy="0"/>
                </a:xfrm>
                <a:prstGeom prst="line">
                  <a:avLst/>
                </a:prstGeom>
                <a:noFill/>
                <a:ln w="76200">
                  <a:solidFill>
                    <a:srgbClr val="27F99A"/>
                  </a:solidFill>
                  <a:miter lim="800000"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32" name="Conexão reta 31"/>
                <p:cNvCxnSpPr/>
                <p:nvPr/>
              </p:nvCxnSpPr>
              <p:spPr bwMode="auto">
                <a:xfrm flipV="1">
                  <a:off x="830864" y="256519"/>
                  <a:ext cx="0" cy="338386"/>
                </a:xfrm>
                <a:prstGeom prst="line">
                  <a:avLst/>
                </a:prstGeom>
                <a:noFill/>
                <a:ln w="76200">
                  <a:solidFill>
                    <a:srgbClr val="27F99A"/>
                  </a:solidFill>
                  <a:miter lim="800000"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  <p:pic>
            <p:nvPicPr>
              <p:cNvPr id="16" name="Imagem 15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280" r="18689"/>
              <a:stretch/>
            </p:blipFill>
            <p:spPr>
              <a:xfrm>
                <a:off x="4216029" y="0"/>
                <a:ext cx="7560841" cy="6857929"/>
              </a:xfrm>
              <a:prstGeom prst="rect">
                <a:avLst/>
              </a:prstGeom>
            </p:spPr>
          </p:pic>
          <p:sp>
            <p:nvSpPr>
              <p:cNvPr id="12" name="Rectangle 2"/>
              <p:cNvSpPr txBox="1">
                <a:spLocks noChangeArrowheads="1"/>
              </p:cNvSpPr>
              <p:nvPr/>
            </p:nvSpPr>
            <p:spPr bwMode="auto">
              <a:xfrm>
                <a:off x="4078188" y="608856"/>
                <a:ext cx="3132755" cy="11170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19014" tIns="59506" rIns="119014" bIns="59506">
                <a:spAutoFit/>
              </a:bodyPr>
              <a:lstStyle/>
              <a:p>
                <a:pPr eaLnBrk="1" hangingPunct="1">
                  <a:lnSpc>
                    <a:spcPct val="75000"/>
                  </a:lnSpc>
                  <a:defRPr/>
                </a:pPr>
                <a:r>
                  <a:rPr lang="es-ES" sz="2900" kern="0" dirty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telemático </a:t>
                </a:r>
                <a:r>
                  <a:rPr lang="es-ES" sz="2900" kern="0" dirty="0" smtClean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/>
                </a:r>
                <a:br>
                  <a:rPr lang="es-ES" sz="2900" kern="0" dirty="0" smtClean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</a:br>
                <a:r>
                  <a:rPr lang="es-ES" sz="2900" kern="0" dirty="0" smtClean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de </a:t>
                </a:r>
                <a:r>
                  <a:rPr lang="es-ES" sz="2900" kern="0" dirty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órdenes </a:t>
                </a:r>
                <a:r>
                  <a:rPr lang="es-ES" sz="2900" kern="0" dirty="0" smtClean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/>
                </a:r>
                <a:br>
                  <a:rPr lang="es-ES" sz="2900" kern="0" dirty="0" smtClean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</a:br>
                <a:r>
                  <a:rPr lang="es-ES" sz="2900" kern="0" dirty="0" smtClean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de </a:t>
                </a:r>
                <a:r>
                  <a:rPr lang="es-ES" sz="2900" kern="0" dirty="0">
                    <a:solidFill>
                      <a:srgbClr val="0B2228"/>
                    </a:solidFill>
                    <a:latin typeface="Segoe UI Light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alejamiento</a:t>
                </a:r>
              </a:p>
            </p:txBody>
          </p:sp>
          <p:sp>
            <p:nvSpPr>
              <p:cNvPr id="13" name="Rectangle 2"/>
              <p:cNvSpPr txBox="1">
                <a:spLocks noChangeArrowheads="1"/>
              </p:cNvSpPr>
              <p:nvPr/>
            </p:nvSpPr>
            <p:spPr bwMode="auto">
              <a:xfrm>
                <a:off x="305154" y="618989"/>
                <a:ext cx="4062730" cy="11543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119014" tIns="59506" rIns="119014" bIns="59506">
                <a:spAutoFit/>
              </a:bodyPr>
              <a:lstStyle/>
              <a:p>
                <a:pPr eaLnBrk="1" hangingPunct="1">
                  <a:lnSpc>
                    <a:spcPct val="80000"/>
                  </a:lnSpc>
                  <a:defRPr/>
                </a:pPr>
                <a:r>
                  <a:rPr lang="pt-BR" sz="4200" b="1" kern="0" dirty="0">
                    <a:solidFill>
                      <a:srgbClr val="0B2228"/>
                    </a:solidFill>
                    <a:latin typeface="Segoe UI" panose="020B0502040204020203" pitchFamily="34" charset="0"/>
                    <a:ea typeface="Segoe UI" panose="020B0502040204020203" pitchFamily="34" charset="0"/>
                    <a:cs typeface="Segoe UI" panose="020B0502040204020203" pitchFamily="34" charset="0"/>
                  </a:rPr>
                  <a:t>SISTEMA DE SEGUIMIENTO </a:t>
                </a:r>
                <a:endParaRPr lang="pt-BR" sz="4200" b="1" kern="0" dirty="0">
                  <a:solidFill>
                    <a:srgbClr val="990098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</p:grpSp>
        <p:pic>
          <p:nvPicPr>
            <p:cNvPr id="60" name="Picture 5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913" t="20600" r="29914" b="20600"/>
            <a:stretch/>
          </p:blipFill>
          <p:spPr>
            <a:xfrm>
              <a:off x="5429511" y="4848824"/>
              <a:ext cx="1357079" cy="1117595"/>
            </a:xfrm>
            <a:prstGeom prst="rect">
              <a:avLst/>
            </a:prstGeom>
          </p:spPr>
        </p:pic>
      </p:grp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49"/>
          <a:stretch/>
        </p:blipFill>
        <p:spPr>
          <a:xfrm>
            <a:off x="1" y="35"/>
            <a:ext cx="3358108" cy="6857929"/>
          </a:xfrm>
          <a:prstGeom prst="rect">
            <a:avLst/>
          </a:prstGeom>
        </p:spPr>
      </p:pic>
      <p:sp>
        <p:nvSpPr>
          <p:cNvPr id="36" name="Oval 35"/>
          <p:cNvSpPr/>
          <p:nvPr/>
        </p:nvSpPr>
        <p:spPr>
          <a:xfrm>
            <a:off x="83882" y="1919021"/>
            <a:ext cx="1505642" cy="1505642"/>
          </a:xfrm>
          <a:prstGeom prst="ellipse">
            <a:avLst/>
          </a:prstGeom>
          <a:noFill/>
          <a:ln w="38100">
            <a:solidFill>
              <a:srgbClr val="9A47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 dirty="0">
              <a:solidFill>
                <a:srgbClr val="FFFFFF"/>
              </a:solidFill>
            </a:endParaRPr>
          </a:p>
        </p:txBody>
      </p:sp>
      <p:grpSp>
        <p:nvGrpSpPr>
          <p:cNvPr id="57" name="Grupo 56"/>
          <p:cNvGrpSpPr/>
          <p:nvPr/>
        </p:nvGrpSpPr>
        <p:grpSpPr>
          <a:xfrm>
            <a:off x="693812" y="1919021"/>
            <a:ext cx="6078502" cy="2707938"/>
            <a:chOff x="693812" y="1919021"/>
            <a:chExt cx="6078502" cy="2707938"/>
          </a:xfrm>
        </p:grpSpPr>
        <p:grpSp>
          <p:nvGrpSpPr>
            <p:cNvPr id="39" name="Grupo 38"/>
            <p:cNvGrpSpPr/>
            <p:nvPr/>
          </p:nvGrpSpPr>
          <p:grpSpPr>
            <a:xfrm>
              <a:off x="693812" y="1919021"/>
              <a:ext cx="6078502" cy="2707938"/>
              <a:chOff x="-1432402" y="1295366"/>
              <a:chExt cx="6078502" cy="2707938"/>
            </a:xfrm>
          </p:grpSpPr>
          <p:sp>
            <p:nvSpPr>
              <p:cNvPr id="44" name="Rectangle 7"/>
              <p:cNvSpPr/>
              <p:nvPr/>
            </p:nvSpPr>
            <p:spPr>
              <a:xfrm>
                <a:off x="2074295" y="1655446"/>
                <a:ext cx="2571805" cy="2347858"/>
              </a:xfrm>
              <a:prstGeom prst="rect">
                <a:avLst/>
              </a:prstGeom>
              <a:solidFill>
                <a:schemeClr val="tx1"/>
              </a:solidFill>
              <a:ln w="19050">
                <a:solidFill>
                  <a:srgbClr val="9A47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sz="180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41" name="Conexão reta 40"/>
              <p:cNvCxnSpPr>
                <a:stCxn id="36" idx="0"/>
              </p:cNvCxnSpPr>
              <p:nvPr/>
            </p:nvCxnSpPr>
            <p:spPr bwMode="auto">
              <a:xfrm>
                <a:off x="-1289511" y="1295366"/>
                <a:ext cx="5905781" cy="357352"/>
              </a:xfrm>
              <a:prstGeom prst="line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 w="25400" cap="flat" cmpd="sng" algn="ctr">
                <a:solidFill>
                  <a:srgbClr val="9A479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" name="Conexão reta 41"/>
              <p:cNvCxnSpPr/>
              <p:nvPr/>
            </p:nvCxnSpPr>
            <p:spPr bwMode="auto">
              <a:xfrm flipH="1" flipV="1">
                <a:off x="-1432402" y="2801008"/>
                <a:ext cx="3506698" cy="1200911"/>
              </a:xfrm>
              <a:prstGeom prst="line">
                <a:avLst/>
              </a:prstGeom>
              <a:blipFill dpi="0" rotWithShape="0">
                <a:blip r:embed="rId7"/>
                <a:srcRect/>
                <a:tile tx="0" ty="0" sx="100000" sy="100000" flip="none" algn="tl"/>
              </a:blipFill>
              <a:ln w="25400" cap="flat" cmpd="sng" algn="ctr">
                <a:solidFill>
                  <a:srgbClr val="9A479C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cxnSp>
        </p:grpSp>
        <p:pic>
          <p:nvPicPr>
            <p:cNvPr id="15" name="Imagem 14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32" t="18772" r="28688" b="17178"/>
            <a:stretch/>
          </p:blipFill>
          <p:spPr>
            <a:xfrm>
              <a:off x="4145459" y="2473168"/>
              <a:ext cx="2565866" cy="2006639"/>
            </a:xfrm>
            <a:prstGeom prst="rect">
              <a:avLst/>
            </a:prstGeom>
          </p:spPr>
        </p:pic>
      </p:grpSp>
      <p:pic>
        <p:nvPicPr>
          <p:cNvPr id="51" name="Imagem 5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5" t="17450" r="24597" b="19550"/>
          <a:stretch/>
        </p:blipFill>
        <p:spPr>
          <a:xfrm>
            <a:off x="213882" y="2276373"/>
            <a:ext cx="1175447" cy="927984"/>
          </a:xfrm>
          <a:prstGeom prst="rect">
            <a:avLst/>
          </a:prstGeom>
        </p:spPr>
      </p:pic>
      <p:grpSp>
        <p:nvGrpSpPr>
          <p:cNvPr id="58" name="Grupo 57"/>
          <p:cNvGrpSpPr/>
          <p:nvPr/>
        </p:nvGrpSpPr>
        <p:grpSpPr>
          <a:xfrm>
            <a:off x="1848006" y="3885902"/>
            <a:ext cx="3125928" cy="2723210"/>
            <a:chOff x="1848006" y="3885902"/>
            <a:chExt cx="3125928" cy="2723210"/>
          </a:xfrm>
        </p:grpSpPr>
        <p:sp>
          <p:nvSpPr>
            <p:cNvPr id="49" name="Rectangle 7"/>
            <p:cNvSpPr/>
            <p:nvPr/>
          </p:nvSpPr>
          <p:spPr>
            <a:xfrm>
              <a:off x="1848006" y="3885902"/>
              <a:ext cx="3125928" cy="2723210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rgbClr val="9A47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>
                <a:solidFill>
                  <a:srgbClr val="FFFFFF"/>
                </a:solidFill>
              </a:endParaRPr>
            </a:p>
          </p:txBody>
        </p:sp>
        <p:pic>
          <p:nvPicPr>
            <p:cNvPr id="54" name="Imagem 53"/>
            <p:cNvPicPr>
              <a:picLocks noChangeAspect="1"/>
            </p:cNvPicPr>
            <p:nvPr/>
          </p:nvPicPr>
          <p:blipFill rotWithShape="1">
            <a:blip r:embed="rId10"/>
            <a:srcRect l="49544" r="1519" b="29682"/>
            <a:stretch/>
          </p:blipFill>
          <p:spPr>
            <a:xfrm>
              <a:off x="1858945" y="3897662"/>
              <a:ext cx="3114989" cy="2711450"/>
            </a:xfrm>
            <a:prstGeom prst="rect">
              <a:avLst/>
            </a:prstGeom>
          </p:spPr>
        </p:pic>
        <p:sp>
          <p:nvSpPr>
            <p:cNvPr id="55" name="Retângulo 54"/>
            <p:cNvSpPr/>
            <p:nvPr/>
          </p:nvSpPr>
          <p:spPr bwMode="auto">
            <a:xfrm>
              <a:off x="3824023" y="3897662"/>
              <a:ext cx="928847" cy="2061011"/>
            </a:xfrm>
            <a:prstGeom prst="rect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t-PT" sz="2000" b="0" i="0" u="none" strike="noStrike" cap="none" normalizeH="0" baseline="0" dirty="0">
                <a:ln>
                  <a:noFill/>
                </a:ln>
                <a:solidFill>
                  <a:schemeClr val="bg2"/>
                </a:solidFill>
                <a:effectLst/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8" t="13165" r="30750" b="10186"/>
          <a:stretch/>
        </p:blipFill>
        <p:spPr>
          <a:xfrm>
            <a:off x="2989515" y="4172667"/>
            <a:ext cx="1966621" cy="2111225"/>
          </a:xfrm>
          <a:prstGeom prst="rect">
            <a:avLst/>
          </a:prstGeom>
        </p:spPr>
      </p:pic>
      <p:sp>
        <p:nvSpPr>
          <p:cNvPr id="69" name="Rectangle 13"/>
          <p:cNvSpPr/>
          <p:nvPr/>
        </p:nvSpPr>
        <p:spPr>
          <a:xfrm>
            <a:off x="6224959" y="4202635"/>
            <a:ext cx="1276595" cy="1219602"/>
          </a:xfrm>
          <a:prstGeom prst="rect">
            <a:avLst/>
          </a:prstGeom>
          <a:solidFill>
            <a:srgbClr val="9A479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70" name="Group 4"/>
          <p:cNvGrpSpPr>
            <a:grpSpLocks noChangeAspect="1"/>
          </p:cNvGrpSpPr>
          <p:nvPr/>
        </p:nvGrpSpPr>
        <p:grpSpPr bwMode="auto">
          <a:xfrm rot="16200000">
            <a:off x="6465430" y="4444061"/>
            <a:ext cx="815499" cy="761365"/>
            <a:chOff x="670" y="3013"/>
            <a:chExt cx="467" cy="436"/>
          </a:xfrm>
          <a:solidFill>
            <a:schemeClr val="tx1"/>
          </a:solidFill>
        </p:grpSpPr>
        <p:sp>
          <p:nvSpPr>
            <p:cNvPr id="71" name="Freeform 6"/>
            <p:cNvSpPr>
              <a:spLocks noEditPoints="1"/>
            </p:cNvSpPr>
            <p:nvPr/>
          </p:nvSpPr>
          <p:spPr bwMode="auto">
            <a:xfrm>
              <a:off x="670" y="3351"/>
              <a:ext cx="105" cy="98"/>
            </a:xfrm>
            <a:custGeom>
              <a:avLst/>
              <a:gdLst>
                <a:gd name="T0" fmla="*/ 336 w 735"/>
                <a:gd name="T1" fmla="*/ 209 h 784"/>
                <a:gd name="T2" fmla="*/ 280 w 735"/>
                <a:gd name="T3" fmla="*/ 231 h 784"/>
                <a:gd name="T4" fmla="*/ 234 w 735"/>
                <a:gd name="T5" fmla="*/ 272 h 784"/>
                <a:gd name="T6" fmla="*/ 204 w 735"/>
                <a:gd name="T7" fmla="*/ 327 h 784"/>
                <a:gd name="T8" fmla="*/ 194 w 735"/>
                <a:gd name="T9" fmla="*/ 392 h 784"/>
                <a:gd name="T10" fmla="*/ 204 w 735"/>
                <a:gd name="T11" fmla="*/ 457 h 784"/>
                <a:gd name="T12" fmla="*/ 234 w 735"/>
                <a:gd name="T13" fmla="*/ 512 h 784"/>
                <a:gd name="T14" fmla="*/ 280 w 735"/>
                <a:gd name="T15" fmla="*/ 553 h 784"/>
                <a:gd name="T16" fmla="*/ 336 w 735"/>
                <a:gd name="T17" fmla="*/ 575 h 784"/>
                <a:gd name="T18" fmla="*/ 398 w 735"/>
                <a:gd name="T19" fmla="*/ 575 h 784"/>
                <a:gd name="T20" fmla="*/ 455 w 735"/>
                <a:gd name="T21" fmla="*/ 553 h 784"/>
                <a:gd name="T22" fmla="*/ 500 w 735"/>
                <a:gd name="T23" fmla="*/ 512 h 784"/>
                <a:gd name="T24" fmla="*/ 530 w 735"/>
                <a:gd name="T25" fmla="*/ 457 h 784"/>
                <a:gd name="T26" fmla="*/ 542 w 735"/>
                <a:gd name="T27" fmla="*/ 392 h 784"/>
                <a:gd name="T28" fmla="*/ 530 w 735"/>
                <a:gd name="T29" fmla="*/ 327 h 784"/>
                <a:gd name="T30" fmla="*/ 500 w 735"/>
                <a:gd name="T31" fmla="*/ 272 h 784"/>
                <a:gd name="T32" fmla="*/ 455 w 735"/>
                <a:gd name="T33" fmla="*/ 231 h 784"/>
                <a:gd name="T34" fmla="*/ 398 w 735"/>
                <a:gd name="T35" fmla="*/ 209 h 784"/>
                <a:gd name="T36" fmla="*/ 367 w 735"/>
                <a:gd name="T37" fmla="*/ 0 h 784"/>
                <a:gd name="T38" fmla="*/ 458 w 735"/>
                <a:gd name="T39" fmla="*/ 11 h 784"/>
                <a:gd name="T40" fmla="*/ 540 w 735"/>
                <a:gd name="T41" fmla="*/ 45 h 784"/>
                <a:gd name="T42" fmla="*/ 611 w 735"/>
                <a:gd name="T43" fmla="*/ 99 h 784"/>
                <a:gd name="T44" fmla="*/ 669 w 735"/>
                <a:gd name="T45" fmla="*/ 167 h 784"/>
                <a:gd name="T46" fmla="*/ 710 w 735"/>
                <a:gd name="T47" fmla="*/ 250 h 784"/>
                <a:gd name="T48" fmla="*/ 732 w 735"/>
                <a:gd name="T49" fmla="*/ 342 h 784"/>
                <a:gd name="T50" fmla="*/ 732 w 735"/>
                <a:gd name="T51" fmla="*/ 441 h 784"/>
                <a:gd name="T52" fmla="*/ 710 w 735"/>
                <a:gd name="T53" fmla="*/ 534 h 784"/>
                <a:gd name="T54" fmla="*/ 669 w 735"/>
                <a:gd name="T55" fmla="*/ 615 h 784"/>
                <a:gd name="T56" fmla="*/ 612 w 735"/>
                <a:gd name="T57" fmla="*/ 685 h 784"/>
                <a:gd name="T58" fmla="*/ 541 w 735"/>
                <a:gd name="T59" fmla="*/ 737 h 784"/>
                <a:gd name="T60" fmla="*/ 458 w 735"/>
                <a:gd name="T61" fmla="*/ 772 h 784"/>
                <a:gd name="T62" fmla="*/ 367 w 735"/>
                <a:gd name="T63" fmla="*/ 784 h 784"/>
                <a:gd name="T64" fmla="*/ 278 w 735"/>
                <a:gd name="T65" fmla="*/ 772 h 784"/>
                <a:gd name="T66" fmla="*/ 195 w 735"/>
                <a:gd name="T67" fmla="*/ 737 h 784"/>
                <a:gd name="T68" fmla="*/ 124 w 735"/>
                <a:gd name="T69" fmla="*/ 685 h 784"/>
                <a:gd name="T70" fmla="*/ 66 w 735"/>
                <a:gd name="T71" fmla="*/ 615 h 784"/>
                <a:gd name="T72" fmla="*/ 25 w 735"/>
                <a:gd name="T73" fmla="*/ 534 h 784"/>
                <a:gd name="T74" fmla="*/ 3 w 735"/>
                <a:gd name="T75" fmla="*/ 441 h 784"/>
                <a:gd name="T76" fmla="*/ 3 w 735"/>
                <a:gd name="T77" fmla="*/ 342 h 784"/>
                <a:gd name="T78" fmla="*/ 25 w 735"/>
                <a:gd name="T79" fmla="*/ 250 h 784"/>
                <a:gd name="T80" fmla="*/ 66 w 735"/>
                <a:gd name="T81" fmla="*/ 167 h 784"/>
                <a:gd name="T82" fmla="*/ 124 w 735"/>
                <a:gd name="T83" fmla="*/ 99 h 784"/>
                <a:gd name="T84" fmla="*/ 195 w 735"/>
                <a:gd name="T85" fmla="*/ 45 h 784"/>
                <a:gd name="T86" fmla="*/ 278 w 735"/>
                <a:gd name="T87" fmla="*/ 11 h 784"/>
                <a:gd name="T88" fmla="*/ 367 w 735"/>
                <a:gd name="T8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5" h="784">
                  <a:moveTo>
                    <a:pt x="367" y="206"/>
                  </a:moveTo>
                  <a:lnTo>
                    <a:pt x="336" y="209"/>
                  </a:lnTo>
                  <a:lnTo>
                    <a:pt x="306" y="218"/>
                  </a:lnTo>
                  <a:lnTo>
                    <a:pt x="280" y="231"/>
                  </a:lnTo>
                  <a:lnTo>
                    <a:pt x="256" y="250"/>
                  </a:lnTo>
                  <a:lnTo>
                    <a:pt x="234" y="272"/>
                  </a:lnTo>
                  <a:lnTo>
                    <a:pt x="218" y="298"/>
                  </a:lnTo>
                  <a:lnTo>
                    <a:pt x="204" y="327"/>
                  </a:lnTo>
                  <a:lnTo>
                    <a:pt x="196" y="359"/>
                  </a:lnTo>
                  <a:lnTo>
                    <a:pt x="194" y="392"/>
                  </a:lnTo>
                  <a:lnTo>
                    <a:pt x="196" y="425"/>
                  </a:lnTo>
                  <a:lnTo>
                    <a:pt x="204" y="457"/>
                  </a:lnTo>
                  <a:lnTo>
                    <a:pt x="218" y="485"/>
                  </a:lnTo>
                  <a:lnTo>
                    <a:pt x="234" y="512"/>
                  </a:lnTo>
                  <a:lnTo>
                    <a:pt x="256" y="534"/>
                  </a:lnTo>
                  <a:lnTo>
                    <a:pt x="280" y="553"/>
                  </a:lnTo>
                  <a:lnTo>
                    <a:pt x="306" y="566"/>
                  </a:lnTo>
                  <a:lnTo>
                    <a:pt x="336" y="575"/>
                  </a:lnTo>
                  <a:lnTo>
                    <a:pt x="367" y="578"/>
                  </a:lnTo>
                  <a:lnTo>
                    <a:pt x="398" y="575"/>
                  </a:lnTo>
                  <a:lnTo>
                    <a:pt x="428" y="566"/>
                  </a:lnTo>
                  <a:lnTo>
                    <a:pt x="455" y="553"/>
                  </a:lnTo>
                  <a:lnTo>
                    <a:pt x="480" y="534"/>
                  </a:lnTo>
                  <a:lnTo>
                    <a:pt x="500" y="512"/>
                  </a:lnTo>
                  <a:lnTo>
                    <a:pt x="518" y="485"/>
                  </a:lnTo>
                  <a:lnTo>
                    <a:pt x="530" y="457"/>
                  </a:lnTo>
                  <a:lnTo>
                    <a:pt x="539" y="425"/>
                  </a:lnTo>
                  <a:lnTo>
                    <a:pt x="542" y="392"/>
                  </a:lnTo>
                  <a:lnTo>
                    <a:pt x="539" y="359"/>
                  </a:lnTo>
                  <a:lnTo>
                    <a:pt x="530" y="327"/>
                  </a:lnTo>
                  <a:lnTo>
                    <a:pt x="518" y="298"/>
                  </a:lnTo>
                  <a:lnTo>
                    <a:pt x="500" y="272"/>
                  </a:lnTo>
                  <a:lnTo>
                    <a:pt x="480" y="250"/>
                  </a:lnTo>
                  <a:lnTo>
                    <a:pt x="455" y="231"/>
                  </a:lnTo>
                  <a:lnTo>
                    <a:pt x="428" y="218"/>
                  </a:lnTo>
                  <a:lnTo>
                    <a:pt x="398" y="209"/>
                  </a:lnTo>
                  <a:lnTo>
                    <a:pt x="367" y="206"/>
                  </a:lnTo>
                  <a:close/>
                  <a:moveTo>
                    <a:pt x="367" y="0"/>
                  </a:moveTo>
                  <a:lnTo>
                    <a:pt x="414" y="2"/>
                  </a:lnTo>
                  <a:lnTo>
                    <a:pt x="458" y="11"/>
                  </a:lnTo>
                  <a:lnTo>
                    <a:pt x="500" y="27"/>
                  </a:lnTo>
                  <a:lnTo>
                    <a:pt x="540" y="45"/>
                  </a:lnTo>
                  <a:lnTo>
                    <a:pt x="577" y="71"/>
                  </a:lnTo>
                  <a:lnTo>
                    <a:pt x="611" y="99"/>
                  </a:lnTo>
                  <a:lnTo>
                    <a:pt x="642" y="131"/>
                  </a:lnTo>
                  <a:lnTo>
                    <a:pt x="669" y="167"/>
                  </a:lnTo>
                  <a:lnTo>
                    <a:pt x="691" y="208"/>
                  </a:lnTo>
                  <a:lnTo>
                    <a:pt x="710" y="250"/>
                  </a:lnTo>
                  <a:lnTo>
                    <a:pt x="723" y="295"/>
                  </a:lnTo>
                  <a:lnTo>
                    <a:pt x="732" y="342"/>
                  </a:lnTo>
                  <a:lnTo>
                    <a:pt x="735" y="392"/>
                  </a:lnTo>
                  <a:lnTo>
                    <a:pt x="732" y="441"/>
                  </a:lnTo>
                  <a:lnTo>
                    <a:pt x="723" y="489"/>
                  </a:lnTo>
                  <a:lnTo>
                    <a:pt x="710" y="534"/>
                  </a:lnTo>
                  <a:lnTo>
                    <a:pt x="691" y="576"/>
                  </a:lnTo>
                  <a:lnTo>
                    <a:pt x="669" y="615"/>
                  </a:lnTo>
                  <a:lnTo>
                    <a:pt x="642" y="652"/>
                  </a:lnTo>
                  <a:lnTo>
                    <a:pt x="612" y="685"/>
                  </a:lnTo>
                  <a:lnTo>
                    <a:pt x="578" y="713"/>
                  </a:lnTo>
                  <a:lnTo>
                    <a:pt x="541" y="737"/>
                  </a:lnTo>
                  <a:lnTo>
                    <a:pt x="500" y="757"/>
                  </a:lnTo>
                  <a:lnTo>
                    <a:pt x="458" y="772"/>
                  </a:lnTo>
                  <a:lnTo>
                    <a:pt x="414" y="780"/>
                  </a:lnTo>
                  <a:lnTo>
                    <a:pt x="367" y="784"/>
                  </a:lnTo>
                  <a:lnTo>
                    <a:pt x="322" y="780"/>
                  </a:lnTo>
                  <a:lnTo>
                    <a:pt x="278" y="772"/>
                  </a:lnTo>
                  <a:lnTo>
                    <a:pt x="235" y="757"/>
                  </a:lnTo>
                  <a:lnTo>
                    <a:pt x="195" y="737"/>
                  </a:lnTo>
                  <a:lnTo>
                    <a:pt x="158" y="713"/>
                  </a:lnTo>
                  <a:lnTo>
                    <a:pt x="124" y="685"/>
                  </a:lnTo>
                  <a:lnTo>
                    <a:pt x="93" y="652"/>
                  </a:lnTo>
                  <a:lnTo>
                    <a:pt x="66" y="615"/>
                  </a:lnTo>
                  <a:lnTo>
                    <a:pt x="43" y="576"/>
                  </a:lnTo>
                  <a:lnTo>
                    <a:pt x="25" y="534"/>
                  </a:lnTo>
                  <a:lnTo>
                    <a:pt x="11" y="489"/>
                  </a:lnTo>
                  <a:lnTo>
                    <a:pt x="3" y="441"/>
                  </a:lnTo>
                  <a:lnTo>
                    <a:pt x="0" y="392"/>
                  </a:lnTo>
                  <a:lnTo>
                    <a:pt x="3" y="342"/>
                  </a:lnTo>
                  <a:lnTo>
                    <a:pt x="11" y="295"/>
                  </a:lnTo>
                  <a:lnTo>
                    <a:pt x="25" y="250"/>
                  </a:lnTo>
                  <a:lnTo>
                    <a:pt x="43" y="208"/>
                  </a:lnTo>
                  <a:lnTo>
                    <a:pt x="66" y="167"/>
                  </a:lnTo>
                  <a:lnTo>
                    <a:pt x="93" y="131"/>
                  </a:lnTo>
                  <a:lnTo>
                    <a:pt x="124" y="99"/>
                  </a:lnTo>
                  <a:lnTo>
                    <a:pt x="158" y="71"/>
                  </a:lnTo>
                  <a:lnTo>
                    <a:pt x="195" y="45"/>
                  </a:lnTo>
                  <a:lnTo>
                    <a:pt x="235" y="27"/>
                  </a:lnTo>
                  <a:lnTo>
                    <a:pt x="278" y="11"/>
                  </a:lnTo>
                  <a:lnTo>
                    <a:pt x="322" y="2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709" y="3013"/>
              <a:ext cx="428" cy="400"/>
            </a:xfrm>
            <a:custGeom>
              <a:avLst/>
              <a:gdLst>
                <a:gd name="T0" fmla="*/ 234 w 2998"/>
                <a:gd name="T1" fmla="*/ 3 h 3197"/>
                <a:gd name="T2" fmla="*/ 502 w 2998"/>
                <a:gd name="T3" fmla="*/ 30 h 3197"/>
                <a:gd name="T4" fmla="*/ 762 w 2998"/>
                <a:gd name="T5" fmla="*/ 82 h 3197"/>
                <a:gd name="T6" fmla="*/ 1014 w 2998"/>
                <a:gd name="T7" fmla="*/ 157 h 3197"/>
                <a:gd name="T8" fmla="*/ 1255 w 2998"/>
                <a:gd name="T9" fmla="*/ 257 h 3197"/>
                <a:gd name="T10" fmla="*/ 1486 w 2998"/>
                <a:gd name="T11" fmla="*/ 378 h 3197"/>
                <a:gd name="T12" fmla="*/ 1705 w 2998"/>
                <a:gd name="T13" fmla="*/ 520 h 3197"/>
                <a:gd name="T14" fmla="*/ 1910 w 2998"/>
                <a:gd name="T15" fmla="*/ 680 h 3197"/>
                <a:gd name="T16" fmla="*/ 2102 w 2998"/>
                <a:gd name="T17" fmla="*/ 860 h 3197"/>
                <a:gd name="T18" fmla="*/ 2279 w 2998"/>
                <a:gd name="T19" fmla="*/ 1056 h 3197"/>
                <a:gd name="T20" fmla="*/ 2438 w 2998"/>
                <a:gd name="T21" fmla="*/ 1268 h 3197"/>
                <a:gd name="T22" fmla="*/ 2580 w 2998"/>
                <a:gd name="T23" fmla="*/ 1495 h 3197"/>
                <a:gd name="T24" fmla="*/ 2703 w 2998"/>
                <a:gd name="T25" fmla="*/ 1735 h 3197"/>
                <a:gd name="T26" fmla="*/ 2806 w 2998"/>
                <a:gd name="T27" fmla="*/ 1987 h 3197"/>
                <a:gd name="T28" fmla="*/ 2889 w 2998"/>
                <a:gd name="T29" fmla="*/ 2250 h 3197"/>
                <a:gd name="T30" fmla="*/ 2949 w 2998"/>
                <a:gd name="T31" fmla="*/ 2523 h 3197"/>
                <a:gd name="T32" fmla="*/ 2986 w 2998"/>
                <a:gd name="T33" fmla="*/ 2804 h 3197"/>
                <a:gd name="T34" fmla="*/ 2998 w 2998"/>
                <a:gd name="T35" fmla="*/ 3094 h 3197"/>
                <a:gd name="T36" fmla="*/ 2989 w 2998"/>
                <a:gd name="T37" fmla="*/ 3139 h 3197"/>
                <a:gd name="T38" fmla="*/ 2962 w 2998"/>
                <a:gd name="T39" fmla="*/ 3174 h 3197"/>
                <a:gd name="T40" fmla="*/ 2924 w 2998"/>
                <a:gd name="T41" fmla="*/ 3194 h 3197"/>
                <a:gd name="T42" fmla="*/ 2879 w 2998"/>
                <a:gd name="T43" fmla="*/ 3194 h 3197"/>
                <a:gd name="T44" fmla="*/ 2841 w 2998"/>
                <a:gd name="T45" fmla="*/ 3174 h 3197"/>
                <a:gd name="T46" fmla="*/ 2814 w 2998"/>
                <a:gd name="T47" fmla="*/ 3139 h 3197"/>
                <a:gd name="T48" fmla="*/ 2805 w 2998"/>
                <a:gd name="T49" fmla="*/ 3094 h 3197"/>
                <a:gd name="T50" fmla="*/ 2792 w 2998"/>
                <a:gd name="T51" fmla="*/ 2808 h 3197"/>
                <a:gd name="T52" fmla="*/ 2753 w 2998"/>
                <a:gd name="T53" fmla="*/ 2529 h 3197"/>
                <a:gd name="T54" fmla="*/ 2690 w 2998"/>
                <a:gd name="T55" fmla="*/ 2261 h 3197"/>
                <a:gd name="T56" fmla="*/ 2604 w 2998"/>
                <a:gd name="T57" fmla="*/ 2002 h 3197"/>
                <a:gd name="T58" fmla="*/ 2496 w 2998"/>
                <a:gd name="T59" fmla="*/ 1756 h 3197"/>
                <a:gd name="T60" fmla="*/ 2369 w 2998"/>
                <a:gd name="T61" fmla="*/ 1522 h 3197"/>
                <a:gd name="T62" fmla="*/ 2221 w 2998"/>
                <a:gd name="T63" fmla="*/ 1303 h 3197"/>
                <a:gd name="T64" fmla="*/ 2055 w 2998"/>
                <a:gd name="T65" fmla="*/ 1101 h 3197"/>
                <a:gd name="T66" fmla="*/ 1873 w 2998"/>
                <a:gd name="T67" fmla="*/ 915 h 3197"/>
                <a:gd name="T68" fmla="*/ 1675 w 2998"/>
                <a:gd name="T69" fmla="*/ 749 h 3197"/>
                <a:gd name="T70" fmla="*/ 1463 w 2998"/>
                <a:gd name="T71" fmla="*/ 601 h 3197"/>
                <a:gd name="T72" fmla="*/ 1238 w 2998"/>
                <a:gd name="T73" fmla="*/ 474 h 3197"/>
                <a:gd name="T74" fmla="*/ 1001 w 2998"/>
                <a:gd name="T75" fmla="*/ 371 h 3197"/>
                <a:gd name="T76" fmla="*/ 754 w 2998"/>
                <a:gd name="T77" fmla="*/ 292 h 3197"/>
                <a:gd name="T78" fmla="*/ 497 w 2998"/>
                <a:gd name="T79" fmla="*/ 237 h 3197"/>
                <a:gd name="T80" fmla="*/ 233 w 2998"/>
                <a:gd name="T81" fmla="*/ 209 h 3197"/>
                <a:gd name="T82" fmla="*/ 76 w 2998"/>
                <a:gd name="T83" fmla="*/ 203 h 3197"/>
                <a:gd name="T84" fmla="*/ 36 w 2998"/>
                <a:gd name="T85" fmla="*/ 183 h 3197"/>
                <a:gd name="T86" fmla="*/ 11 w 2998"/>
                <a:gd name="T87" fmla="*/ 148 h 3197"/>
                <a:gd name="T88" fmla="*/ 0 w 2998"/>
                <a:gd name="T89" fmla="*/ 102 h 3197"/>
                <a:gd name="T90" fmla="*/ 11 w 2998"/>
                <a:gd name="T91" fmla="*/ 57 h 3197"/>
                <a:gd name="T92" fmla="*/ 36 w 2998"/>
                <a:gd name="T93" fmla="*/ 22 h 3197"/>
                <a:gd name="T94" fmla="*/ 76 w 2998"/>
                <a:gd name="T95" fmla="*/ 2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98" h="3197">
                  <a:moveTo>
                    <a:pt x="97" y="0"/>
                  </a:moveTo>
                  <a:lnTo>
                    <a:pt x="234" y="3"/>
                  </a:lnTo>
                  <a:lnTo>
                    <a:pt x="369" y="13"/>
                  </a:lnTo>
                  <a:lnTo>
                    <a:pt x="502" y="30"/>
                  </a:lnTo>
                  <a:lnTo>
                    <a:pt x="633" y="53"/>
                  </a:lnTo>
                  <a:lnTo>
                    <a:pt x="762" y="82"/>
                  </a:lnTo>
                  <a:lnTo>
                    <a:pt x="889" y="117"/>
                  </a:lnTo>
                  <a:lnTo>
                    <a:pt x="1014" y="157"/>
                  </a:lnTo>
                  <a:lnTo>
                    <a:pt x="1135" y="205"/>
                  </a:lnTo>
                  <a:lnTo>
                    <a:pt x="1255" y="257"/>
                  </a:lnTo>
                  <a:lnTo>
                    <a:pt x="1372" y="315"/>
                  </a:lnTo>
                  <a:lnTo>
                    <a:pt x="1486" y="378"/>
                  </a:lnTo>
                  <a:lnTo>
                    <a:pt x="1597" y="446"/>
                  </a:lnTo>
                  <a:lnTo>
                    <a:pt x="1705" y="520"/>
                  </a:lnTo>
                  <a:lnTo>
                    <a:pt x="1809" y="598"/>
                  </a:lnTo>
                  <a:lnTo>
                    <a:pt x="1910" y="680"/>
                  </a:lnTo>
                  <a:lnTo>
                    <a:pt x="2008" y="768"/>
                  </a:lnTo>
                  <a:lnTo>
                    <a:pt x="2102" y="860"/>
                  </a:lnTo>
                  <a:lnTo>
                    <a:pt x="2192" y="955"/>
                  </a:lnTo>
                  <a:lnTo>
                    <a:pt x="2279" y="1056"/>
                  </a:lnTo>
                  <a:lnTo>
                    <a:pt x="2360" y="1160"/>
                  </a:lnTo>
                  <a:lnTo>
                    <a:pt x="2438" y="1268"/>
                  </a:lnTo>
                  <a:lnTo>
                    <a:pt x="2511" y="1379"/>
                  </a:lnTo>
                  <a:lnTo>
                    <a:pt x="2580" y="1495"/>
                  </a:lnTo>
                  <a:lnTo>
                    <a:pt x="2644" y="1612"/>
                  </a:lnTo>
                  <a:lnTo>
                    <a:pt x="2703" y="1735"/>
                  </a:lnTo>
                  <a:lnTo>
                    <a:pt x="2758" y="1859"/>
                  </a:lnTo>
                  <a:lnTo>
                    <a:pt x="2806" y="1987"/>
                  </a:lnTo>
                  <a:lnTo>
                    <a:pt x="2850" y="2117"/>
                  </a:lnTo>
                  <a:lnTo>
                    <a:pt x="2889" y="2250"/>
                  </a:lnTo>
                  <a:lnTo>
                    <a:pt x="2922" y="2385"/>
                  </a:lnTo>
                  <a:lnTo>
                    <a:pt x="2949" y="2523"/>
                  </a:lnTo>
                  <a:lnTo>
                    <a:pt x="2970" y="2662"/>
                  </a:lnTo>
                  <a:lnTo>
                    <a:pt x="2986" y="2804"/>
                  </a:lnTo>
                  <a:lnTo>
                    <a:pt x="2995" y="2949"/>
                  </a:lnTo>
                  <a:lnTo>
                    <a:pt x="2998" y="3094"/>
                  </a:lnTo>
                  <a:lnTo>
                    <a:pt x="2996" y="3117"/>
                  </a:lnTo>
                  <a:lnTo>
                    <a:pt x="2989" y="3139"/>
                  </a:lnTo>
                  <a:lnTo>
                    <a:pt x="2977" y="3159"/>
                  </a:lnTo>
                  <a:lnTo>
                    <a:pt x="2962" y="3174"/>
                  </a:lnTo>
                  <a:lnTo>
                    <a:pt x="2944" y="3186"/>
                  </a:lnTo>
                  <a:lnTo>
                    <a:pt x="2924" y="3194"/>
                  </a:lnTo>
                  <a:lnTo>
                    <a:pt x="2902" y="3197"/>
                  </a:lnTo>
                  <a:lnTo>
                    <a:pt x="2879" y="3194"/>
                  </a:lnTo>
                  <a:lnTo>
                    <a:pt x="2860" y="3186"/>
                  </a:lnTo>
                  <a:lnTo>
                    <a:pt x="2841" y="3174"/>
                  </a:lnTo>
                  <a:lnTo>
                    <a:pt x="2826" y="3159"/>
                  </a:lnTo>
                  <a:lnTo>
                    <a:pt x="2814" y="3139"/>
                  </a:lnTo>
                  <a:lnTo>
                    <a:pt x="2807" y="3117"/>
                  </a:lnTo>
                  <a:lnTo>
                    <a:pt x="2805" y="3094"/>
                  </a:lnTo>
                  <a:lnTo>
                    <a:pt x="2802" y="2950"/>
                  </a:lnTo>
                  <a:lnTo>
                    <a:pt x="2792" y="2808"/>
                  </a:lnTo>
                  <a:lnTo>
                    <a:pt x="2775" y="2668"/>
                  </a:lnTo>
                  <a:lnTo>
                    <a:pt x="2753" y="2529"/>
                  </a:lnTo>
                  <a:lnTo>
                    <a:pt x="2725" y="2394"/>
                  </a:lnTo>
                  <a:lnTo>
                    <a:pt x="2690" y="2261"/>
                  </a:lnTo>
                  <a:lnTo>
                    <a:pt x="2650" y="2130"/>
                  </a:lnTo>
                  <a:lnTo>
                    <a:pt x="2604" y="2002"/>
                  </a:lnTo>
                  <a:lnTo>
                    <a:pt x="2553" y="1878"/>
                  </a:lnTo>
                  <a:lnTo>
                    <a:pt x="2496" y="1756"/>
                  </a:lnTo>
                  <a:lnTo>
                    <a:pt x="2435" y="1638"/>
                  </a:lnTo>
                  <a:lnTo>
                    <a:pt x="2369" y="1522"/>
                  </a:lnTo>
                  <a:lnTo>
                    <a:pt x="2296" y="1411"/>
                  </a:lnTo>
                  <a:lnTo>
                    <a:pt x="2221" y="1303"/>
                  </a:lnTo>
                  <a:lnTo>
                    <a:pt x="2140" y="1200"/>
                  </a:lnTo>
                  <a:lnTo>
                    <a:pt x="2055" y="1101"/>
                  </a:lnTo>
                  <a:lnTo>
                    <a:pt x="1966" y="1006"/>
                  </a:lnTo>
                  <a:lnTo>
                    <a:pt x="1873" y="915"/>
                  </a:lnTo>
                  <a:lnTo>
                    <a:pt x="1776" y="829"/>
                  </a:lnTo>
                  <a:lnTo>
                    <a:pt x="1675" y="749"/>
                  </a:lnTo>
                  <a:lnTo>
                    <a:pt x="1571" y="671"/>
                  </a:lnTo>
                  <a:lnTo>
                    <a:pt x="1463" y="601"/>
                  </a:lnTo>
                  <a:lnTo>
                    <a:pt x="1352" y="535"/>
                  </a:lnTo>
                  <a:lnTo>
                    <a:pt x="1238" y="474"/>
                  </a:lnTo>
                  <a:lnTo>
                    <a:pt x="1121" y="421"/>
                  </a:lnTo>
                  <a:lnTo>
                    <a:pt x="1001" y="371"/>
                  </a:lnTo>
                  <a:lnTo>
                    <a:pt x="878" y="328"/>
                  </a:lnTo>
                  <a:lnTo>
                    <a:pt x="754" y="292"/>
                  </a:lnTo>
                  <a:lnTo>
                    <a:pt x="627" y="261"/>
                  </a:lnTo>
                  <a:lnTo>
                    <a:pt x="497" y="237"/>
                  </a:lnTo>
                  <a:lnTo>
                    <a:pt x="366" y="220"/>
                  </a:lnTo>
                  <a:lnTo>
                    <a:pt x="233" y="209"/>
                  </a:lnTo>
                  <a:lnTo>
                    <a:pt x="97" y="206"/>
                  </a:lnTo>
                  <a:lnTo>
                    <a:pt x="76" y="203"/>
                  </a:lnTo>
                  <a:lnTo>
                    <a:pt x="55" y="195"/>
                  </a:lnTo>
                  <a:lnTo>
                    <a:pt x="36" y="183"/>
                  </a:lnTo>
                  <a:lnTo>
                    <a:pt x="22" y="167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2" y="39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709" y="3094"/>
              <a:ext cx="341" cy="319"/>
            </a:xfrm>
            <a:custGeom>
              <a:avLst/>
              <a:gdLst>
                <a:gd name="T0" fmla="*/ 219 w 2389"/>
                <a:gd name="T1" fmla="*/ 4 h 2548"/>
                <a:gd name="T2" fmla="*/ 457 w 2389"/>
                <a:gd name="T3" fmla="*/ 30 h 2548"/>
                <a:gd name="T4" fmla="*/ 688 w 2389"/>
                <a:gd name="T5" fmla="*/ 83 h 2548"/>
                <a:gd name="T6" fmla="*/ 908 w 2389"/>
                <a:gd name="T7" fmla="*/ 159 h 2548"/>
                <a:gd name="T8" fmla="*/ 1119 w 2389"/>
                <a:gd name="T9" fmla="*/ 257 h 2548"/>
                <a:gd name="T10" fmla="*/ 1318 w 2389"/>
                <a:gd name="T11" fmla="*/ 377 h 2548"/>
                <a:gd name="T12" fmla="*/ 1505 w 2389"/>
                <a:gd name="T13" fmla="*/ 517 h 2548"/>
                <a:gd name="T14" fmla="*/ 1677 w 2389"/>
                <a:gd name="T15" fmla="*/ 675 h 2548"/>
                <a:gd name="T16" fmla="*/ 1833 w 2389"/>
                <a:gd name="T17" fmla="*/ 850 h 2548"/>
                <a:gd name="T18" fmla="*/ 1973 w 2389"/>
                <a:gd name="T19" fmla="*/ 1042 h 2548"/>
                <a:gd name="T20" fmla="*/ 2095 w 2389"/>
                <a:gd name="T21" fmla="*/ 1247 h 2548"/>
                <a:gd name="T22" fmla="*/ 2197 w 2389"/>
                <a:gd name="T23" fmla="*/ 1466 h 2548"/>
                <a:gd name="T24" fmla="*/ 2280 w 2389"/>
                <a:gd name="T25" fmla="*/ 1696 h 2548"/>
                <a:gd name="T26" fmla="*/ 2340 w 2389"/>
                <a:gd name="T27" fmla="*/ 1938 h 2548"/>
                <a:gd name="T28" fmla="*/ 2377 w 2389"/>
                <a:gd name="T29" fmla="*/ 2187 h 2548"/>
                <a:gd name="T30" fmla="*/ 2389 w 2389"/>
                <a:gd name="T31" fmla="*/ 2445 h 2548"/>
                <a:gd name="T32" fmla="*/ 2379 w 2389"/>
                <a:gd name="T33" fmla="*/ 2490 h 2548"/>
                <a:gd name="T34" fmla="*/ 2353 w 2389"/>
                <a:gd name="T35" fmla="*/ 2525 h 2548"/>
                <a:gd name="T36" fmla="*/ 2315 w 2389"/>
                <a:gd name="T37" fmla="*/ 2545 h 2548"/>
                <a:gd name="T38" fmla="*/ 2270 w 2389"/>
                <a:gd name="T39" fmla="*/ 2545 h 2548"/>
                <a:gd name="T40" fmla="*/ 2232 w 2389"/>
                <a:gd name="T41" fmla="*/ 2525 h 2548"/>
                <a:gd name="T42" fmla="*/ 2205 w 2389"/>
                <a:gd name="T43" fmla="*/ 2490 h 2548"/>
                <a:gd name="T44" fmla="*/ 2195 w 2389"/>
                <a:gd name="T45" fmla="*/ 2445 h 2548"/>
                <a:gd name="T46" fmla="*/ 2184 w 2389"/>
                <a:gd name="T47" fmla="*/ 2202 h 2548"/>
                <a:gd name="T48" fmla="*/ 2147 w 2389"/>
                <a:gd name="T49" fmla="*/ 1965 h 2548"/>
                <a:gd name="T50" fmla="*/ 2089 w 2389"/>
                <a:gd name="T51" fmla="*/ 1738 h 2548"/>
                <a:gd name="T52" fmla="*/ 2008 w 2389"/>
                <a:gd name="T53" fmla="*/ 1521 h 2548"/>
                <a:gd name="T54" fmla="*/ 1908 w 2389"/>
                <a:gd name="T55" fmla="*/ 1316 h 2548"/>
                <a:gd name="T56" fmla="*/ 1791 w 2389"/>
                <a:gd name="T57" fmla="*/ 1124 h 2548"/>
                <a:gd name="T58" fmla="*/ 1654 w 2389"/>
                <a:gd name="T59" fmla="*/ 946 h 2548"/>
                <a:gd name="T60" fmla="*/ 1503 w 2389"/>
                <a:gd name="T61" fmla="*/ 784 h 2548"/>
                <a:gd name="T62" fmla="*/ 1336 w 2389"/>
                <a:gd name="T63" fmla="*/ 639 h 2548"/>
                <a:gd name="T64" fmla="*/ 1156 w 2389"/>
                <a:gd name="T65" fmla="*/ 512 h 2548"/>
                <a:gd name="T66" fmla="*/ 963 w 2389"/>
                <a:gd name="T67" fmla="*/ 407 h 2548"/>
                <a:gd name="T68" fmla="*/ 760 w 2389"/>
                <a:gd name="T69" fmla="*/ 321 h 2548"/>
                <a:gd name="T70" fmla="*/ 547 w 2389"/>
                <a:gd name="T71" fmla="*/ 258 h 2548"/>
                <a:gd name="T72" fmla="*/ 325 w 2389"/>
                <a:gd name="T73" fmla="*/ 219 h 2548"/>
                <a:gd name="T74" fmla="*/ 97 w 2389"/>
                <a:gd name="T75" fmla="*/ 206 h 2548"/>
                <a:gd name="T76" fmla="*/ 55 w 2389"/>
                <a:gd name="T77" fmla="*/ 196 h 2548"/>
                <a:gd name="T78" fmla="*/ 22 w 2389"/>
                <a:gd name="T79" fmla="*/ 168 h 2548"/>
                <a:gd name="T80" fmla="*/ 3 w 2389"/>
                <a:gd name="T81" fmla="*/ 127 h 2548"/>
                <a:gd name="T82" fmla="*/ 3 w 2389"/>
                <a:gd name="T83" fmla="*/ 80 h 2548"/>
                <a:gd name="T84" fmla="*/ 22 w 2389"/>
                <a:gd name="T85" fmla="*/ 39 h 2548"/>
                <a:gd name="T86" fmla="*/ 55 w 2389"/>
                <a:gd name="T87" fmla="*/ 11 h 2548"/>
                <a:gd name="T88" fmla="*/ 97 w 2389"/>
                <a:gd name="T89" fmla="*/ 0 h 2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89" h="2548">
                  <a:moveTo>
                    <a:pt x="97" y="0"/>
                  </a:moveTo>
                  <a:lnTo>
                    <a:pt x="219" y="4"/>
                  </a:lnTo>
                  <a:lnTo>
                    <a:pt x="339" y="14"/>
                  </a:lnTo>
                  <a:lnTo>
                    <a:pt x="457" y="30"/>
                  </a:lnTo>
                  <a:lnTo>
                    <a:pt x="573" y="53"/>
                  </a:lnTo>
                  <a:lnTo>
                    <a:pt x="688" y="83"/>
                  </a:lnTo>
                  <a:lnTo>
                    <a:pt x="799" y="117"/>
                  </a:lnTo>
                  <a:lnTo>
                    <a:pt x="908" y="159"/>
                  </a:lnTo>
                  <a:lnTo>
                    <a:pt x="1016" y="205"/>
                  </a:lnTo>
                  <a:lnTo>
                    <a:pt x="1119" y="257"/>
                  </a:lnTo>
                  <a:lnTo>
                    <a:pt x="1220" y="314"/>
                  </a:lnTo>
                  <a:lnTo>
                    <a:pt x="1318" y="377"/>
                  </a:lnTo>
                  <a:lnTo>
                    <a:pt x="1413" y="444"/>
                  </a:lnTo>
                  <a:lnTo>
                    <a:pt x="1505" y="517"/>
                  </a:lnTo>
                  <a:lnTo>
                    <a:pt x="1593" y="594"/>
                  </a:lnTo>
                  <a:lnTo>
                    <a:pt x="1677" y="675"/>
                  </a:lnTo>
                  <a:lnTo>
                    <a:pt x="1757" y="761"/>
                  </a:lnTo>
                  <a:lnTo>
                    <a:pt x="1833" y="850"/>
                  </a:lnTo>
                  <a:lnTo>
                    <a:pt x="1905" y="944"/>
                  </a:lnTo>
                  <a:lnTo>
                    <a:pt x="1973" y="1042"/>
                  </a:lnTo>
                  <a:lnTo>
                    <a:pt x="2036" y="1143"/>
                  </a:lnTo>
                  <a:lnTo>
                    <a:pt x="2095" y="1247"/>
                  </a:lnTo>
                  <a:lnTo>
                    <a:pt x="2149" y="1355"/>
                  </a:lnTo>
                  <a:lnTo>
                    <a:pt x="2197" y="1466"/>
                  </a:lnTo>
                  <a:lnTo>
                    <a:pt x="2242" y="1580"/>
                  </a:lnTo>
                  <a:lnTo>
                    <a:pt x="2280" y="1696"/>
                  </a:lnTo>
                  <a:lnTo>
                    <a:pt x="2313" y="1815"/>
                  </a:lnTo>
                  <a:lnTo>
                    <a:pt x="2340" y="1938"/>
                  </a:lnTo>
                  <a:lnTo>
                    <a:pt x="2361" y="2061"/>
                  </a:lnTo>
                  <a:lnTo>
                    <a:pt x="2377" y="2187"/>
                  </a:lnTo>
                  <a:lnTo>
                    <a:pt x="2386" y="2315"/>
                  </a:lnTo>
                  <a:lnTo>
                    <a:pt x="2389" y="2445"/>
                  </a:lnTo>
                  <a:lnTo>
                    <a:pt x="2387" y="2468"/>
                  </a:lnTo>
                  <a:lnTo>
                    <a:pt x="2379" y="2490"/>
                  </a:lnTo>
                  <a:lnTo>
                    <a:pt x="2367" y="2510"/>
                  </a:lnTo>
                  <a:lnTo>
                    <a:pt x="2353" y="2525"/>
                  </a:lnTo>
                  <a:lnTo>
                    <a:pt x="2334" y="2537"/>
                  </a:lnTo>
                  <a:lnTo>
                    <a:pt x="2315" y="2545"/>
                  </a:lnTo>
                  <a:lnTo>
                    <a:pt x="2292" y="2548"/>
                  </a:lnTo>
                  <a:lnTo>
                    <a:pt x="2270" y="2545"/>
                  </a:lnTo>
                  <a:lnTo>
                    <a:pt x="2250" y="2537"/>
                  </a:lnTo>
                  <a:lnTo>
                    <a:pt x="2232" y="2525"/>
                  </a:lnTo>
                  <a:lnTo>
                    <a:pt x="2217" y="2510"/>
                  </a:lnTo>
                  <a:lnTo>
                    <a:pt x="2205" y="2490"/>
                  </a:lnTo>
                  <a:lnTo>
                    <a:pt x="2198" y="2468"/>
                  </a:lnTo>
                  <a:lnTo>
                    <a:pt x="2195" y="2445"/>
                  </a:lnTo>
                  <a:lnTo>
                    <a:pt x="2192" y="2322"/>
                  </a:lnTo>
                  <a:lnTo>
                    <a:pt x="2184" y="2202"/>
                  </a:lnTo>
                  <a:lnTo>
                    <a:pt x="2168" y="2083"/>
                  </a:lnTo>
                  <a:lnTo>
                    <a:pt x="2147" y="1965"/>
                  </a:lnTo>
                  <a:lnTo>
                    <a:pt x="2121" y="1851"/>
                  </a:lnTo>
                  <a:lnTo>
                    <a:pt x="2089" y="1738"/>
                  </a:lnTo>
                  <a:lnTo>
                    <a:pt x="2051" y="1628"/>
                  </a:lnTo>
                  <a:lnTo>
                    <a:pt x="2008" y="1521"/>
                  </a:lnTo>
                  <a:lnTo>
                    <a:pt x="1961" y="1417"/>
                  </a:lnTo>
                  <a:lnTo>
                    <a:pt x="1908" y="1316"/>
                  </a:lnTo>
                  <a:lnTo>
                    <a:pt x="1852" y="1219"/>
                  </a:lnTo>
                  <a:lnTo>
                    <a:pt x="1791" y="1124"/>
                  </a:lnTo>
                  <a:lnTo>
                    <a:pt x="1725" y="1033"/>
                  </a:lnTo>
                  <a:lnTo>
                    <a:pt x="1654" y="946"/>
                  </a:lnTo>
                  <a:lnTo>
                    <a:pt x="1580" y="863"/>
                  </a:lnTo>
                  <a:lnTo>
                    <a:pt x="1503" y="784"/>
                  </a:lnTo>
                  <a:lnTo>
                    <a:pt x="1421" y="709"/>
                  </a:lnTo>
                  <a:lnTo>
                    <a:pt x="1336" y="639"/>
                  </a:lnTo>
                  <a:lnTo>
                    <a:pt x="1247" y="574"/>
                  </a:lnTo>
                  <a:lnTo>
                    <a:pt x="1156" y="512"/>
                  </a:lnTo>
                  <a:lnTo>
                    <a:pt x="1061" y="457"/>
                  </a:lnTo>
                  <a:lnTo>
                    <a:pt x="963" y="407"/>
                  </a:lnTo>
                  <a:lnTo>
                    <a:pt x="863" y="360"/>
                  </a:lnTo>
                  <a:lnTo>
                    <a:pt x="760" y="321"/>
                  </a:lnTo>
                  <a:lnTo>
                    <a:pt x="655" y="287"/>
                  </a:lnTo>
                  <a:lnTo>
                    <a:pt x="547" y="258"/>
                  </a:lnTo>
                  <a:lnTo>
                    <a:pt x="438" y="236"/>
                  </a:lnTo>
                  <a:lnTo>
                    <a:pt x="325" y="219"/>
                  </a:lnTo>
                  <a:lnTo>
                    <a:pt x="213" y="210"/>
                  </a:lnTo>
                  <a:lnTo>
                    <a:pt x="97" y="206"/>
                  </a:lnTo>
                  <a:lnTo>
                    <a:pt x="76" y="204"/>
                  </a:lnTo>
                  <a:lnTo>
                    <a:pt x="55" y="196"/>
                  </a:lnTo>
                  <a:lnTo>
                    <a:pt x="36" y="184"/>
                  </a:lnTo>
                  <a:lnTo>
                    <a:pt x="22" y="168"/>
                  </a:lnTo>
                  <a:lnTo>
                    <a:pt x="11" y="149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2" y="39"/>
                  </a:lnTo>
                  <a:lnTo>
                    <a:pt x="36" y="24"/>
                  </a:lnTo>
                  <a:lnTo>
                    <a:pt x="55" y="11"/>
                  </a:lnTo>
                  <a:lnTo>
                    <a:pt x="76" y="4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4" name="Freeform 9"/>
            <p:cNvSpPr>
              <a:spLocks/>
            </p:cNvSpPr>
            <p:nvPr/>
          </p:nvSpPr>
          <p:spPr bwMode="auto">
            <a:xfrm>
              <a:off x="709" y="3176"/>
              <a:ext cx="254" cy="237"/>
            </a:xfrm>
            <a:custGeom>
              <a:avLst/>
              <a:gdLst>
                <a:gd name="T0" fmla="*/ 204 w 1780"/>
                <a:gd name="T1" fmla="*/ 3 h 1897"/>
                <a:gd name="T2" fmla="*/ 411 w 1780"/>
                <a:gd name="T3" fmla="*/ 31 h 1897"/>
                <a:gd name="T4" fmla="*/ 609 w 1780"/>
                <a:gd name="T5" fmla="*/ 85 h 1897"/>
                <a:gd name="T6" fmla="*/ 798 w 1780"/>
                <a:gd name="T7" fmla="*/ 163 h 1897"/>
                <a:gd name="T8" fmla="*/ 974 w 1780"/>
                <a:gd name="T9" fmla="*/ 263 h 1897"/>
                <a:gd name="T10" fmla="*/ 1139 w 1780"/>
                <a:gd name="T11" fmla="*/ 385 h 1897"/>
                <a:gd name="T12" fmla="*/ 1287 w 1780"/>
                <a:gd name="T13" fmla="*/ 526 h 1897"/>
                <a:gd name="T14" fmla="*/ 1419 w 1780"/>
                <a:gd name="T15" fmla="*/ 683 h 1897"/>
                <a:gd name="T16" fmla="*/ 1533 w 1780"/>
                <a:gd name="T17" fmla="*/ 858 h 1897"/>
                <a:gd name="T18" fmla="*/ 1628 w 1780"/>
                <a:gd name="T19" fmla="*/ 1047 h 1897"/>
                <a:gd name="T20" fmla="*/ 1701 w 1780"/>
                <a:gd name="T21" fmla="*/ 1248 h 1897"/>
                <a:gd name="T22" fmla="*/ 1750 w 1780"/>
                <a:gd name="T23" fmla="*/ 1459 h 1897"/>
                <a:gd name="T24" fmla="*/ 1777 w 1780"/>
                <a:gd name="T25" fmla="*/ 1681 h 1897"/>
                <a:gd name="T26" fmla="*/ 1777 w 1780"/>
                <a:gd name="T27" fmla="*/ 1817 h 1897"/>
                <a:gd name="T28" fmla="*/ 1759 w 1780"/>
                <a:gd name="T29" fmla="*/ 1859 h 1897"/>
                <a:gd name="T30" fmla="*/ 1726 w 1780"/>
                <a:gd name="T31" fmla="*/ 1886 h 1897"/>
                <a:gd name="T32" fmla="*/ 1683 w 1780"/>
                <a:gd name="T33" fmla="*/ 1897 h 1897"/>
                <a:gd name="T34" fmla="*/ 1641 w 1780"/>
                <a:gd name="T35" fmla="*/ 1886 h 1897"/>
                <a:gd name="T36" fmla="*/ 1608 w 1780"/>
                <a:gd name="T37" fmla="*/ 1859 h 1897"/>
                <a:gd name="T38" fmla="*/ 1589 w 1780"/>
                <a:gd name="T39" fmla="*/ 1817 h 1897"/>
                <a:gd name="T40" fmla="*/ 1583 w 1780"/>
                <a:gd name="T41" fmla="*/ 1689 h 1897"/>
                <a:gd name="T42" fmla="*/ 1558 w 1780"/>
                <a:gd name="T43" fmla="*/ 1487 h 1897"/>
                <a:gd name="T44" fmla="*/ 1510 w 1780"/>
                <a:gd name="T45" fmla="*/ 1292 h 1897"/>
                <a:gd name="T46" fmla="*/ 1441 w 1780"/>
                <a:gd name="T47" fmla="*/ 1108 h 1897"/>
                <a:gd name="T48" fmla="*/ 1351 w 1780"/>
                <a:gd name="T49" fmla="*/ 937 h 1897"/>
                <a:gd name="T50" fmla="*/ 1243 w 1780"/>
                <a:gd name="T51" fmla="*/ 779 h 1897"/>
                <a:gd name="T52" fmla="*/ 1117 w 1780"/>
                <a:gd name="T53" fmla="*/ 637 h 1897"/>
                <a:gd name="T54" fmla="*/ 977 w 1780"/>
                <a:gd name="T55" fmla="*/ 513 h 1897"/>
                <a:gd name="T56" fmla="*/ 822 w 1780"/>
                <a:gd name="T57" fmla="*/ 406 h 1897"/>
                <a:gd name="T58" fmla="*/ 656 w 1780"/>
                <a:gd name="T59" fmla="*/ 321 h 1897"/>
                <a:gd name="T60" fmla="*/ 478 w 1780"/>
                <a:gd name="T61" fmla="*/ 257 h 1897"/>
                <a:gd name="T62" fmla="*/ 291 w 1780"/>
                <a:gd name="T63" fmla="*/ 219 h 1897"/>
                <a:gd name="T64" fmla="*/ 97 w 1780"/>
                <a:gd name="T65" fmla="*/ 206 h 1897"/>
                <a:gd name="T66" fmla="*/ 55 w 1780"/>
                <a:gd name="T67" fmla="*/ 195 h 1897"/>
                <a:gd name="T68" fmla="*/ 22 w 1780"/>
                <a:gd name="T69" fmla="*/ 167 h 1897"/>
                <a:gd name="T70" fmla="*/ 3 w 1780"/>
                <a:gd name="T71" fmla="*/ 126 h 1897"/>
                <a:gd name="T72" fmla="*/ 3 w 1780"/>
                <a:gd name="T73" fmla="*/ 79 h 1897"/>
                <a:gd name="T74" fmla="*/ 22 w 1780"/>
                <a:gd name="T75" fmla="*/ 38 h 1897"/>
                <a:gd name="T76" fmla="*/ 55 w 1780"/>
                <a:gd name="T77" fmla="*/ 10 h 1897"/>
                <a:gd name="T78" fmla="*/ 97 w 1780"/>
                <a:gd name="T79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0" h="1897">
                  <a:moveTo>
                    <a:pt x="97" y="0"/>
                  </a:moveTo>
                  <a:lnTo>
                    <a:pt x="204" y="3"/>
                  </a:lnTo>
                  <a:lnTo>
                    <a:pt x="308" y="13"/>
                  </a:lnTo>
                  <a:lnTo>
                    <a:pt x="411" y="31"/>
                  </a:lnTo>
                  <a:lnTo>
                    <a:pt x="511" y="54"/>
                  </a:lnTo>
                  <a:lnTo>
                    <a:pt x="609" y="85"/>
                  </a:lnTo>
                  <a:lnTo>
                    <a:pt x="705" y="120"/>
                  </a:lnTo>
                  <a:lnTo>
                    <a:pt x="798" y="163"/>
                  </a:lnTo>
                  <a:lnTo>
                    <a:pt x="888" y="210"/>
                  </a:lnTo>
                  <a:lnTo>
                    <a:pt x="974" y="263"/>
                  </a:lnTo>
                  <a:lnTo>
                    <a:pt x="1058" y="321"/>
                  </a:lnTo>
                  <a:lnTo>
                    <a:pt x="1139" y="385"/>
                  </a:lnTo>
                  <a:lnTo>
                    <a:pt x="1214" y="452"/>
                  </a:lnTo>
                  <a:lnTo>
                    <a:pt x="1287" y="526"/>
                  </a:lnTo>
                  <a:lnTo>
                    <a:pt x="1355" y="603"/>
                  </a:lnTo>
                  <a:lnTo>
                    <a:pt x="1419" y="683"/>
                  </a:lnTo>
                  <a:lnTo>
                    <a:pt x="1478" y="769"/>
                  </a:lnTo>
                  <a:lnTo>
                    <a:pt x="1533" y="858"/>
                  </a:lnTo>
                  <a:lnTo>
                    <a:pt x="1582" y="951"/>
                  </a:lnTo>
                  <a:lnTo>
                    <a:pt x="1628" y="1047"/>
                  </a:lnTo>
                  <a:lnTo>
                    <a:pt x="1667" y="1146"/>
                  </a:lnTo>
                  <a:lnTo>
                    <a:pt x="1701" y="1248"/>
                  </a:lnTo>
                  <a:lnTo>
                    <a:pt x="1729" y="1353"/>
                  </a:lnTo>
                  <a:lnTo>
                    <a:pt x="1750" y="1459"/>
                  </a:lnTo>
                  <a:lnTo>
                    <a:pt x="1767" y="1569"/>
                  </a:lnTo>
                  <a:lnTo>
                    <a:pt x="1777" y="1681"/>
                  </a:lnTo>
                  <a:lnTo>
                    <a:pt x="1780" y="1794"/>
                  </a:lnTo>
                  <a:lnTo>
                    <a:pt x="1777" y="1817"/>
                  </a:lnTo>
                  <a:lnTo>
                    <a:pt x="1770" y="1839"/>
                  </a:lnTo>
                  <a:lnTo>
                    <a:pt x="1759" y="1859"/>
                  </a:lnTo>
                  <a:lnTo>
                    <a:pt x="1744" y="1874"/>
                  </a:lnTo>
                  <a:lnTo>
                    <a:pt x="1726" y="1886"/>
                  </a:lnTo>
                  <a:lnTo>
                    <a:pt x="1705" y="1894"/>
                  </a:lnTo>
                  <a:lnTo>
                    <a:pt x="1683" y="1897"/>
                  </a:lnTo>
                  <a:lnTo>
                    <a:pt x="1661" y="1894"/>
                  </a:lnTo>
                  <a:lnTo>
                    <a:pt x="1641" y="1886"/>
                  </a:lnTo>
                  <a:lnTo>
                    <a:pt x="1622" y="1874"/>
                  </a:lnTo>
                  <a:lnTo>
                    <a:pt x="1608" y="1859"/>
                  </a:lnTo>
                  <a:lnTo>
                    <a:pt x="1597" y="1839"/>
                  </a:lnTo>
                  <a:lnTo>
                    <a:pt x="1589" y="1817"/>
                  </a:lnTo>
                  <a:lnTo>
                    <a:pt x="1586" y="1794"/>
                  </a:lnTo>
                  <a:lnTo>
                    <a:pt x="1583" y="1689"/>
                  </a:lnTo>
                  <a:lnTo>
                    <a:pt x="1574" y="1587"/>
                  </a:lnTo>
                  <a:lnTo>
                    <a:pt x="1558" y="1487"/>
                  </a:lnTo>
                  <a:lnTo>
                    <a:pt x="1537" y="1388"/>
                  </a:lnTo>
                  <a:lnTo>
                    <a:pt x="1510" y="1292"/>
                  </a:lnTo>
                  <a:lnTo>
                    <a:pt x="1478" y="1200"/>
                  </a:lnTo>
                  <a:lnTo>
                    <a:pt x="1441" y="1108"/>
                  </a:lnTo>
                  <a:lnTo>
                    <a:pt x="1399" y="1021"/>
                  </a:lnTo>
                  <a:lnTo>
                    <a:pt x="1351" y="937"/>
                  </a:lnTo>
                  <a:lnTo>
                    <a:pt x="1298" y="856"/>
                  </a:lnTo>
                  <a:lnTo>
                    <a:pt x="1243" y="779"/>
                  </a:lnTo>
                  <a:lnTo>
                    <a:pt x="1182" y="707"/>
                  </a:lnTo>
                  <a:lnTo>
                    <a:pt x="1117" y="637"/>
                  </a:lnTo>
                  <a:lnTo>
                    <a:pt x="1049" y="572"/>
                  </a:lnTo>
                  <a:lnTo>
                    <a:pt x="977" y="513"/>
                  </a:lnTo>
                  <a:lnTo>
                    <a:pt x="901" y="457"/>
                  </a:lnTo>
                  <a:lnTo>
                    <a:pt x="822" y="406"/>
                  </a:lnTo>
                  <a:lnTo>
                    <a:pt x="740" y="361"/>
                  </a:lnTo>
                  <a:lnTo>
                    <a:pt x="656" y="321"/>
                  </a:lnTo>
                  <a:lnTo>
                    <a:pt x="568" y="286"/>
                  </a:lnTo>
                  <a:lnTo>
                    <a:pt x="478" y="257"/>
                  </a:lnTo>
                  <a:lnTo>
                    <a:pt x="385" y="235"/>
                  </a:lnTo>
                  <a:lnTo>
                    <a:pt x="291" y="219"/>
                  </a:lnTo>
                  <a:lnTo>
                    <a:pt x="195" y="209"/>
                  </a:lnTo>
                  <a:lnTo>
                    <a:pt x="97" y="206"/>
                  </a:lnTo>
                  <a:lnTo>
                    <a:pt x="76" y="202"/>
                  </a:lnTo>
                  <a:lnTo>
                    <a:pt x="55" y="195"/>
                  </a:lnTo>
                  <a:lnTo>
                    <a:pt x="36" y="183"/>
                  </a:lnTo>
                  <a:lnTo>
                    <a:pt x="22" y="167"/>
                  </a:lnTo>
                  <a:lnTo>
                    <a:pt x="11" y="147"/>
                  </a:lnTo>
                  <a:lnTo>
                    <a:pt x="3" y="126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2" y="38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75" name="Freeform 10"/>
            <p:cNvSpPr>
              <a:spLocks/>
            </p:cNvSpPr>
            <p:nvPr/>
          </p:nvSpPr>
          <p:spPr bwMode="auto">
            <a:xfrm>
              <a:off x="709" y="3266"/>
              <a:ext cx="157" cy="147"/>
            </a:xfrm>
            <a:custGeom>
              <a:avLst/>
              <a:gdLst>
                <a:gd name="T0" fmla="*/ 176 w 1103"/>
                <a:gd name="T1" fmla="*/ 3 h 1176"/>
                <a:gd name="T2" fmla="*/ 327 w 1103"/>
                <a:gd name="T3" fmla="*/ 28 h 1176"/>
                <a:gd name="T4" fmla="*/ 472 w 1103"/>
                <a:gd name="T5" fmla="*/ 77 h 1176"/>
                <a:gd name="T6" fmla="*/ 605 w 1103"/>
                <a:gd name="T7" fmla="*/ 147 h 1176"/>
                <a:gd name="T8" fmla="*/ 726 w 1103"/>
                <a:gd name="T9" fmla="*/ 236 h 1176"/>
                <a:gd name="T10" fmla="*/ 834 w 1103"/>
                <a:gd name="T11" fmla="*/ 343 h 1176"/>
                <a:gd name="T12" fmla="*/ 926 w 1103"/>
                <a:gd name="T13" fmla="*/ 465 h 1176"/>
                <a:gd name="T14" fmla="*/ 1001 w 1103"/>
                <a:gd name="T15" fmla="*/ 602 h 1176"/>
                <a:gd name="T16" fmla="*/ 1057 w 1103"/>
                <a:gd name="T17" fmla="*/ 749 h 1176"/>
                <a:gd name="T18" fmla="*/ 1091 w 1103"/>
                <a:gd name="T19" fmla="*/ 907 h 1176"/>
                <a:gd name="T20" fmla="*/ 1103 w 1103"/>
                <a:gd name="T21" fmla="*/ 1073 h 1176"/>
                <a:gd name="T22" fmla="*/ 1093 w 1103"/>
                <a:gd name="T23" fmla="*/ 1118 h 1176"/>
                <a:gd name="T24" fmla="*/ 1067 w 1103"/>
                <a:gd name="T25" fmla="*/ 1153 h 1176"/>
                <a:gd name="T26" fmla="*/ 1028 w 1103"/>
                <a:gd name="T27" fmla="*/ 1173 h 1176"/>
                <a:gd name="T28" fmla="*/ 984 w 1103"/>
                <a:gd name="T29" fmla="*/ 1173 h 1176"/>
                <a:gd name="T30" fmla="*/ 946 w 1103"/>
                <a:gd name="T31" fmla="*/ 1153 h 1176"/>
                <a:gd name="T32" fmla="*/ 920 w 1103"/>
                <a:gd name="T33" fmla="*/ 1118 h 1176"/>
                <a:gd name="T34" fmla="*/ 909 w 1103"/>
                <a:gd name="T35" fmla="*/ 1073 h 1176"/>
                <a:gd name="T36" fmla="*/ 898 w 1103"/>
                <a:gd name="T37" fmla="*/ 925 h 1176"/>
                <a:gd name="T38" fmla="*/ 864 w 1103"/>
                <a:gd name="T39" fmla="*/ 786 h 1176"/>
                <a:gd name="T40" fmla="*/ 809 w 1103"/>
                <a:gd name="T41" fmla="*/ 656 h 1176"/>
                <a:gd name="T42" fmla="*/ 737 w 1103"/>
                <a:gd name="T43" fmla="*/ 539 h 1176"/>
                <a:gd name="T44" fmla="*/ 647 w 1103"/>
                <a:gd name="T45" fmla="*/ 436 h 1176"/>
                <a:gd name="T46" fmla="*/ 544 w 1103"/>
                <a:gd name="T47" fmla="*/ 350 h 1176"/>
                <a:gd name="T48" fmla="*/ 429 w 1103"/>
                <a:gd name="T49" fmla="*/ 282 h 1176"/>
                <a:gd name="T50" fmla="*/ 303 w 1103"/>
                <a:gd name="T51" fmla="*/ 234 h 1176"/>
                <a:gd name="T52" fmla="*/ 168 w 1103"/>
                <a:gd name="T53" fmla="*/ 210 h 1176"/>
                <a:gd name="T54" fmla="*/ 76 w 1103"/>
                <a:gd name="T55" fmla="*/ 203 h 1176"/>
                <a:gd name="T56" fmla="*/ 36 w 1103"/>
                <a:gd name="T57" fmla="*/ 184 h 1176"/>
                <a:gd name="T58" fmla="*/ 11 w 1103"/>
                <a:gd name="T59" fmla="*/ 148 h 1176"/>
                <a:gd name="T60" fmla="*/ 0 w 1103"/>
                <a:gd name="T61" fmla="*/ 103 h 1176"/>
                <a:gd name="T62" fmla="*/ 11 w 1103"/>
                <a:gd name="T63" fmla="*/ 58 h 1176"/>
                <a:gd name="T64" fmla="*/ 36 w 1103"/>
                <a:gd name="T65" fmla="*/ 23 h 1176"/>
                <a:gd name="T66" fmla="*/ 76 w 1103"/>
                <a:gd name="T67" fmla="*/ 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76">
                  <a:moveTo>
                    <a:pt x="97" y="0"/>
                  </a:moveTo>
                  <a:lnTo>
                    <a:pt x="176" y="3"/>
                  </a:lnTo>
                  <a:lnTo>
                    <a:pt x="253" y="13"/>
                  </a:lnTo>
                  <a:lnTo>
                    <a:pt x="327" y="28"/>
                  </a:lnTo>
                  <a:lnTo>
                    <a:pt x="401" y="50"/>
                  </a:lnTo>
                  <a:lnTo>
                    <a:pt x="472" y="77"/>
                  </a:lnTo>
                  <a:lnTo>
                    <a:pt x="539" y="110"/>
                  </a:lnTo>
                  <a:lnTo>
                    <a:pt x="605" y="147"/>
                  </a:lnTo>
                  <a:lnTo>
                    <a:pt x="667" y="189"/>
                  </a:lnTo>
                  <a:lnTo>
                    <a:pt x="726" y="236"/>
                  </a:lnTo>
                  <a:lnTo>
                    <a:pt x="781" y="287"/>
                  </a:lnTo>
                  <a:lnTo>
                    <a:pt x="834" y="343"/>
                  </a:lnTo>
                  <a:lnTo>
                    <a:pt x="882" y="403"/>
                  </a:lnTo>
                  <a:lnTo>
                    <a:pt x="926" y="465"/>
                  </a:lnTo>
                  <a:lnTo>
                    <a:pt x="966" y="531"/>
                  </a:lnTo>
                  <a:lnTo>
                    <a:pt x="1001" y="602"/>
                  </a:lnTo>
                  <a:lnTo>
                    <a:pt x="1031" y="674"/>
                  </a:lnTo>
                  <a:lnTo>
                    <a:pt x="1057" y="749"/>
                  </a:lnTo>
                  <a:lnTo>
                    <a:pt x="1077" y="827"/>
                  </a:lnTo>
                  <a:lnTo>
                    <a:pt x="1091" y="907"/>
                  </a:lnTo>
                  <a:lnTo>
                    <a:pt x="1100" y="989"/>
                  </a:lnTo>
                  <a:lnTo>
                    <a:pt x="1103" y="1073"/>
                  </a:lnTo>
                  <a:lnTo>
                    <a:pt x="1100" y="1096"/>
                  </a:lnTo>
                  <a:lnTo>
                    <a:pt x="1093" y="1118"/>
                  </a:lnTo>
                  <a:lnTo>
                    <a:pt x="1082" y="1138"/>
                  </a:lnTo>
                  <a:lnTo>
                    <a:pt x="1067" y="1153"/>
                  </a:lnTo>
                  <a:lnTo>
                    <a:pt x="1049" y="1165"/>
                  </a:lnTo>
                  <a:lnTo>
                    <a:pt x="1028" y="1173"/>
                  </a:lnTo>
                  <a:lnTo>
                    <a:pt x="1006" y="1176"/>
                  </a:lnTo>
                  <a:lnTo>
                    <a:pt x="984" y="1173"/>
                  </a:lnTo>
                  <a:lnTo>
                    <a:pt x="964" y="1165"/>
                  </a:lnTo>
                  <a:lnTo>
                    <a:pt x="946" y="1153"/>
                  </a:lnTo>
                  <a:lnTo>
                    <a:pt x="931" y="1138"/>
                  </a:lnTo>
                  <a:lnTo>
                    <a:pt x="920" y="1118"/>
                  </a:lnTo>
                  <a:lnTo>
                    <a:pt x="913" y="1096"/>
                  </a:lnTo>
                  <a:lnTo>
                    <a:pt x="909" y="1073"/>
                  </a:lnTo>
                  <a:lnTo>
                    <a:pt x="906" y="998"/>
                  </a:lnTo>
                  <a:lnTo>
                    <a:pt x="898" y="925"/>
                  </a:lnTo>
                  <a:lnTo>
                    <a:pt x="884" y="854"/>
                  </a:lnTo>
                  <a:lnTo>
                    <a:pt x="864" y="786"/>
                  </a:lnTo>
                  <a:lnTo>
                    <a:pt x="839" y="720"/>
                  </a:lnTo>
                  <a:lnTo>
                    <a:pt x="809" y="656"/>
                  </a:lnTo>
                  <a:lnTo>
                    <a:pt x="775" y="596"/>
                  </a:lnTo>
                  <a:lnTo>
                    <a:pt x="737" y="539"/>
                  </a:lnTo>
                  <a:lnTo>
                    <a:pt x="694" y="485"/>
                  </a:lnTo>
                  <a:lnTo>
                    <a:pt x="647" y="436"/>
                  </a:lnTo>
                  <a:lnTo>
                    <a:pt x="598" y="391"/>
                  </a:lnTo>
                  <a:lnTo>
                    <a:pt x="544" y="350"/>
                  </a:lnTo>
                  <a:lnTo>
                    <a:pt x="487" y="313"/>
                  </a:lnTo>
                  <a:lnTo>
                    <a:pt x="429" y="282"/>
                  </a:lnTo>
                  <a:lnTo>
                    <a:pt x="367" y="255"/>
                  </a:lnTo>
                  <a:lnTo>
                    <a:pt x="303" y="234"/>
                  </a:lnTo>
                  <a:lnTo>
                    <a:pt x="236" y="219"/>
                  </a:lnTo>
                  <a:lnTo>
                    <a:pt x="168" y="210"/>
                  </a:lnTo>
                  <a:lnTo>
                    <a:pt x="97" y="207"/>
                  </a:lnTo>
                  <a:lnTo>
                    <a:pt x="76" y="203"/>
                  </a:lnTo>
                  <a:lnTo>
                    <a:pt x="55" y="196"/>
                  </a:lnTo>
                  <a:lnTo>
                    <a:pt x="36" y="184"/>
                  </a:lnTo>
                  <a:lnTo>
                    <a:pt x="22" y="168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2" y="38"/>
                  </a:lnTo>
                  <a:lnTo>
                    <a:pt x="36" y="23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292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21000" decel="7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29396 -3.33333E-6 " pathEditMode="relative" rAng="0" ptsTypes="AA">
                                      <p:cBhvr>
                                        <p:cTn id="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9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8976" cy="685801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49"/>
          <a:stretch/>
        </p:blipFill>
        <p:spPr>
          <a:xfrm>
            <a:off x="1" y="35"/>
            <a:ext cx="3358108" cy="6857929"/>
          </a:xfrm>
          <a:prstGeom prst="rect">
            <a:avLst/>
          </a:prstGeom>
        </p:spPr>
      </p:pic>
      <p:pic>
        <p:nvPicPr>
          <p:cNvPr id="51" name="Imagem 5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5" t="17450" r="24597" b="19550"/>
          <a:stretch/>
        </p:blipFill>
        <p:spPr>
          <a:xfrm>
            <a:off x="213882" y="2276373"/>
            <a:ext cx="1175447" cy="927984"/>
          </a:xfrm>
          <a:prstGeom prst="rect">
            <a:avLst/>
          </a:prstGeom>
        </p:spPr>
      </p:pic>
      <p:grpSp>
        <p:nvGrpSpPr>
          <p:cNvPr id="34" name="Grupo 33"/>
          <p:cNvGrpSpPr/>
          <p:nvPr/>
        </p:nvGrpSpPr>
        <p:grpSpPr>
          <a:xfrm>
            <a:off x="4413274" y="248816"/>
            <a:ext cx="6487684" cy="1812032"/>
            <a:chOff x="830864" y="248816"/>
            <a:chExt cx="6487684" cy="1812032"/>
          </a:xfrm>
        </p:grpSpPr>
        <p:cxnSp>
          <p:nvCxnSpPr>
            <p:cNvPr id="43" name="Conexão reta 42"/>
            <p:cNvCxnSpPr/>
            <p:nvPr/>
          </p:nvCxnSpPr>
          <p:spPr bwMode="auto">
            <a:xfrm flipV="1">
              <a:off x="830864" y="1722462"/>
              <a:ext cx="0" cy="338386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Conexão reta 44"/>
            <p:cNvCxnSpPr/>
            <p:nvPr/>
          </p:nvCxnSpPr>
          <p:spPr bwMode="auto">
            <a:xfrm flipV="1">
              <a:off x="7318548" y="248816"/>
              <a:ext cx="0" cy="1812032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Conexão reta 45"/>
            <p:cNvCxnSpPr/>
            <p:nvPr/>
          </p:nvCxnSpPr>
          <p:spPr bwMode="auto">
            <a:xfrm flipH="1">
              <a:off x="830864" y="275606"/>
              <a:ext cx="6487684" cy="0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Conexão reta 46"/>
            <p:cNvCxnSpPr/>
            <p:nvPr/>
          </p:nvCxnSpPr>
          <p:spPr bwMode="auto">
            <a:xfrm flipH="1">
              <a:off x="830864" y="2026196"/>
              <a:ext cx="6487684" cy="0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Conexão reta 47"/>
            <p:cNvCxnSpPr/>
            <p:nvPr/>
          </p:nvCxnSpPr>
          <p:spPr bwMode="auto">
            <a:xfrm flipV="1">
              <a:off x="830864" y="256519"/>
              <a:ext cx="0" cy="338386"/>
            </a:xfrm>
            <a:prstGeom prst="line">
              <a:avLst/>
            </a:prstGeom>
            <a:noFill/>
            <a:ln w="76200">
              <a:solidFill>
                <a:srgbClr val="27F99A"/>
              </a:solidFill>
              <a:miter lim="800000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pic>
        <p:nvPicPr>
          <p:cNvPr id="35" name="Imagem 3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0" r="18689"/>
          <a:stretch/>
        </p:blipFill>
        <p:spPr>
          <a:xfrm>
            <a:off x="7798439" y="0"/>
            <a:ext cx="7560841" cy="6857929"/>
          </a:xfrm>
          <a:prstGeom prst="rect">
            <a:avLst/>
          </a:prstGeom>
        </p:spPr>
      </p:pic>
      <p:pic>
        <p:nvPicPr>
          <p:cNvPr id="37" name="Imagem 3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9" t="56300" r="22234" b="13250"/>
          <a:stretch/>
        </p:blipFill>
        <p:spPr>
          <a:xfrm>
            <a:off x="8912228" y="4438750"/>
            <a:ext cx="1412666" cy="1781186"/>
          </a:xfrm>
          <a:prstGeom prst="rect">
            <a:avLst/>
          </a:prstGeom>
        </p:spPr>
      </p:pic>
      <p:sp>
        <p:nvSpPr>
          <p:cNvPr id="38" name="Rectangle 2"/>
          <p:cNvSpPr txBox="1">
            <a:spLocks noChangeArrowheads="1"/>
          </p:cNvSpPr>
          <p:nvPr/>
        </p:nvSpPr>
        <p:spPr bwMode="auto">
          <a:xfrm>
            <a:off x="7660598" y="608856"/>
            <a:ext cx="3132755" cy="111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75000"/>
              </a:lnSpc>
              <a:defRPr/>
            </a:pPr>
            <a:r>
              <a:rPr lang="es-ES" sz="29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telemático </a:t>
            </a: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sz="29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órdenes </a:t>
            </a: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/>
            </a:r>
            <a:b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s-ES" sz="2900" kern="0" dirty="0" smtClean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</a:t>
            </a:r>
            <a:r>
              <a:rPr lang="es-ES" sz="2900" kern="0" dirty="0">
                <a:solidFill>
                  <a:srgbClr val="0B2228"/>
                </a:solidFill>
                <a:latin typeface="Segoe UI Light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alejamiento</a:t>
            </a: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 bwMode="auto">
          <a:xfrm>
            <a:off x="3887564" y="618989"/>
            <a:ext cx="4062730" cy="115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9014" tIns="59506" rIns="119014" bIns="59506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pt-BR" sz="4200" b="1" kern="0" dirty="0">
                <a:solidFill>
                  <a:srgbClr val="0B2228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SISTEMA DE SEGUIMIENTO </a:t>
            </a:r>
            <a:endParaRPr lang="pt-BR" sz="4200" b="1" kern="0" dirty="0">
              <a:solidFill>
                <a:srgbClr val="990098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68"/>
          <a:stretch/>
        </p:blipFill>
        <p:spPr>
          <a:xfrm>
            <a:off x="0" y="35"/>
            <a:ext cx="3502124" cy="6857929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43"/>
          <a:stretch/>
        </p:blipFill>
        <p:spPr>
          <a:xfrm>
            <a:off x="7318548" y="35"/>
            <a:ext cx="4870277" cy="685792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2" t="24800" r="19871" b="3801"/>
          <a:stretch/>
        </p:blipFill>
        <p:spPr>
          <a:xfrm>
            <a:off x="4574250" y="1700808"/>
            <a:ext cx="5008705" cy="4541225"/>
          </a:xfrm>
          <a:prstGeom prst="rect">
            <a:avLst/>
          </a:prstGeom>
        </p:spPr>
      </p:pic>
      <p:pic>
        <p:nvPicPr>
          <p:cNvPr id="26" name="Imagem 2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0" t="43700" r="29914" b="11150"/>
          <a:stretch/>
        </p:blipFill>
        <p:spPr>
          <a:xfrm>
            <a:off x="5308860" y="2902897"/>
            <a:ext cx="3138789" cy="2871657"/>
          </a:xfrm>
          <a:prstGeom prst="rect">
            <a:avLst/>
          </a:prstGeom>
        </p:spPr>
      </p:pic>
      <p:pic>
        <p:nvPicPr>
          <p:cNvPr id="27" name="Imagem 2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8" t="43700" r="53545" b="650"/>
          <a:stretch/>
        </p:blipFill>
        <p:spPr>
          <a:xfrm>
            <a:off x="1994285" y="3274102"/>
            <a:ext cx="3656805" cy="3125978"/>
          </a:xfrm>
          <a:prstGeom prst="rect">
            <a:avLst/>
          </a:prstGeom>
        </p:spPr>
      </p:pic>
      <p:sp>
        <p:nvSpPr>
          <p:cNvPr id="56" name="Rectangle 13"/>
          <p:cNvSpPr/>
          <p:nvPr/>
        </p:nvSpPr>
        <p:spPr>
          <a:xfrm>
            <a:off x="1762462" y="2692895"/>
            <a:ext cx="1276595" cy="1219602"/>
          </a:xfrm>
          <a:prstGeom prst="rect">
            <a:avLst/>
          </a:prstGeom>
          <a:solidFill>
            <a:srgbClr val="9A479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800">
              <a:solidFill>
                <a:srgbClr val="FFFFFF"/>
              </a:solidFill>
            </a:endParaRPr>
          </a:p>
        </p:txBody>
      </p:sp>
      <p:grpSp>
        <p:nvGrpSpPr>
          <p:cNvPr id="61" name="Group 4"/>
          <p:cNvGrpSpPr>
            <a:grpSpLocks noChangeAspect="1"/>
          </p:cNvGrpSpPr>
          <p:nvPr/>
        </p:nvGrpSpPr>
        <p:grpSpPr bwMode="auto">
          <a:xfrm rot="16200000">
            <a:off x="2002933" y="2934321"/>
            <a:ext cx="815499" cy="761365"/>
            <a:chOff x="670" y="3013"/>
            <a:chExt cx="467" cy="436"/>
          </a:xfrm>
          <a:solidFill>
            <a:schemeClr val="tx1"/>
          </a:solidFill>
        </p:grpSpPr>
        <p:sp>
          <p:nvSpPr>
            <p:cNvPr id="62" name="Freeform 6"/>
            <p:cNvSpPr>
              <a:spLocks noEditPoints="1"/>
            </p:cNvSpPr>
            <p:nvPr/>
          </p:nvSpPr>
          <p:spPr bwMode="auto">
            <a:xfrm>
              <a:off x="670" y="3351"/>
              <a:ext cx="105" cy="98"/>
            </a:xfrm>
            <a:custGeom>
              <a:avLst/>
              <a:gdLst>
                <a:gd name="T0" fmla="*/ 336 w 735"/>
                <a:gd name="T1" fmla="*/ 209 h 784"/>
                <a:gd name="T2" fmla="*/ 280 w 735"/>
                <a:gd name="T3" fmla="*/ 231 h 784"/>
                <a:gd name="T4" fmla="*/ 234 w 735"/>
                <a:gd name="T5" fmla="*/ 272 h 784"/>
                <a:gd name="T6" fmla="*/ 204 w 735"/>
                <a:gd name="T7" fmla="*/ 327 h 784"/>
                <a:gd name="T8" fmla="*/ 194 w 735"/>
                <a:gd name="T9" fmla="*/ 392 h 784"/>
                <a:gd name="T10" fmla="*/ 204 w 735"/>
                <a:gd name="T11" fmla="*/ 457 h 784"/>
                <a:gd name="T12" fmla="*/ 234 w 735"/>
                <a:gd name="T13" fmla="*/ 512 h 784"/>
                <a:gd name="T14" fmla="*/ 280 w 735"/>
                <a:gd name="T15" fmla="*/ 553 h 784"/>
                <a:gd name="T16" fmla="*/ 336 w 735"/>
                <a:gd name="T17" fmla="*/ 575 h 784"/>
                <a:gd name="T18" fmla="*/ 398 w 735"/>
                <a:gd name="T19" fmla="*/ 575 h 784"/>
                <a:gd name="T20" fmla="*/ 455 w 735"/>
                <a:gd name="T21" fmla="*/ 553 h 784"/>
                <a:gd name="T22" fmla="*/ 500 w 735"/>
                <a:gd name="T23" fmla="*/ 512 h 784"/>
                <a:gd name="T24" fmla="*/ 530 w 735"/>
                <a:gd name="T25" fmla="*/ 457 h 784"/>
                <a:gd name="T26" fmla="*/ 542 w 735"/>
                <a:gd name="T27" fmla="*/ 392 h 784"/>
                <a:gd name="T28" fmla="*/ 530 w 735"/>
                <a:gd name="T29" fmla="*/ 327 h 784"/>
                <a:gd name="T30" fmla="*/ 500 w 735"/>
                <a:gd name="T31" fmla="*/ 272 h 784"/>
                <a:gd name="T32" fmla="*/ 455 w 735"/>
                <a:gd name="T33" fmla="*/ 231 h 784"/>
                <a:gd name="T34" fmla="*/ 398 w 735"/>
                <a:gd name="T35" fmla="*/ 209 h 784"/>
                <a:gd name="T36" fmla="*/ 367 w 735"/>
                <a:gd name="T37" fmla="*/ 0 h 784"/>
                <a:gd name="T38" fmla="*/ 458 w 735"/>
                <a:gd name="T39" fmla="*/ 11 h 784"/>
                <a:gd name="T40" fmla="*/ 540 w 735"/>
                <a:gd name="T41" fmla="*/ 45 h 784"/>
                <a:gd name="T42" fmla="*/ 611 w 735"/>
                <a:gd name="T43" fmla="*/ 99 h 784"/>
                <a:gd name="T44" fmla="*/ 669 w 735"/>
                <a:gd name="T45" fmla="*/ 167 h 784"/>
                <a:gd name="T46" fmla="*/ 710 w 735"/>
                <a:gd name="T47" fmla="*/ 250 h 784"/>
                <a:gd name="T48" fmla="*/ 732 w 735"/>
                <a:gd name="T49" fmla="*/ 342 h 784"/>
                <a:gd name="T50" fmla="*/ 732 w 735"/>
                <a:gd name="T51" fmla="*/ 441 h 784"/>
                <a:gd name="T52" fmla="*/ 710 w 735"/>
                <a:gd name="T53" fmla="*/ 534 h 784"/>
                <a:gd name="T54" fmla="*/ 669 w 735"/>
                <a:gd name="T55" fmla="*/ 615 h 784"/>
                <a:gd name="T56" fmla="*/ 612 w 735"/>
                <a:gd name="T57" fmla="*/ 685 h 784"/>
                <a:gd name="T58" fmla="*/ 541 w 735"/>
                <a:gd name="T59" fmla="*/ 737 h 784"/>
                <a:gd name="T60" fmla="*/ 458 w 735"/>
                <a:gd name="T61" fmla="*/ 772 h 784"/>
                <a:gd name="T62" fmla="*/ 367 w 735"/>
                <a:gd name="T63" fmla="*/ 784 h 784"/>
                <a:gd name="T64" fmla="*/ 278 w 735"/>
                <a:gd name="T65" fmla="*/ 772 h 784"/>
                <a:gd name="T66" fmla="*/ 195 w 735"/>
                <a:gd name="T67" fmla="*/ 737 h 784"/>
                <a:gd name="T68" fmla="*/ 124 w 735"/>
                <a:gd name="T69" fmla="*/ 685 h 784"/>
                <a:gd name="T70" fmla="*/ 66 w 735"/>
                <a:gd name="T71" fmla="*/ 615 h 784"/>
                <a:gd name="T72" fmla="*/ 25 w 735"/>
                <a:gd name="T73" fmla="*/ 534 h 784"/>
                <a:gd name="T74" fmla="*/ 3 w 735"/>
                <a:gd name="T75" fmla="*/ 441 h 784"/>
                <a:gd name="T76" fmla="*/ 3 w 735"/>
                <a:gd name="T77" fmla="*/ 342 h 784"/>
                <a:gd name="T78" fmla="*/ 25 w 735"/>
                <a:gd name="T79" fmla="*/ 250 h 784"/>
                <a:gd name="T80" fmla="*/ 66 w 735"/>
                <a:gd name="T81" fmla="*/ 167 h 784"/>
                <a:gd name="T82" fmla="*/ 124 w 735"/>
                <a:gd name="T83" fmla="*/ 99 h 784"/>
                <a:gd name="T84" fmla="*/ 195 w 735"/>
                <a:gd name="T85" fmla="*/ 45 h 784"/>
                <a:gd name="T86" fmla="*/ 278 w 735"/>
                <a:gd name="T87" fmla="*/ 11 h 784"/>
                <a:gd name="T88" fmla="*/ 367 w 735"/>
                <a:gd name="T8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5" h="784">
                  <a:moveTo>
                    <a:pt x="367" y="206"/>
                  </a:moveTo>
                  <a:lnTo>
                    <a:pt x="336" y="209"/>
                  </a:lnTo>
                  <a:lnTo>
                    <a:pt x="306" y="218"/>
                  </a:lnTo>
                  <a:lnTo>
                    <a:pt x="280" y="231"/>
                  </a:lnTo>
                  <a:lnTo>
                    <a:pt x="256" y="250"/>
                  </a:lnTo>
                  <a:lnTo>
                    <a:pt x="234" y="272"/>
                  </a:lnTo>
                  <a:lnTo>
                    <a:pt x="218" y="298"/>
                  </a:lnTo>
                  <a:lnTo>
                    <a:pt x="204" y="327"/>
                  </a:lnTo>
                  <a:lnTo>
                    <a:pt x="196" y="359"/>
                  </a:lnTo>
                  <a:lnTo>
                    <a:pt x="194" y="392"/>
                  </a:lnTo>
                  <a:lnTo>
                    <a:pt x="196" y="425"/>
                  </a:lnTo>
                  <a:lnTo>
                    <a:pt x="204" y="457"/>
                  </a:lnTo>
                  <a:lnTo>
                    <a:pt x="218" y="485"/>
                  </a:lnTo>
                  <a:lnTo>
                    <a:pt x="234" y="512"/>
                  </a:lnTo>
                  <a:lnTo>
                    <a:pt x="256" y="534"/>
                  </a:lnTo>
                  <a:lnTo>
                    <a:pt x="280" y="553"/>
                  </a:lnTo>
                  <a:lnTo>
                    <a:pt x="306" y="566"/>
                  </a:lnTo>
                  <a:lnTo>
                    <a:pt x="336" y="575"/>
                  </a:lnTo>
                  <a:lnTo>
                    <a:pt x="367" y="578"/>
                  </a:lnTo>
                  <a:lnTo>
                    <a:pt x="398" y="575"/>
                  </a:lnTo>
                  <a:lnTo>
                    <a:pt x="428" y="566"/>
                  </a:lnTo>
                  <a:lnTo>
                    <a:pt x="455" y="553"/>
                  </a:lnTo>
                  <a:lnTo>
                    <a:pt x="480" y="534"/>
                  </a:lnTo>
                  <a:lnTo>
                    <a:pt x="500" y="512"/>
                  </a:lnTo>
                  <a:lnTo>
                    <a:pt x="518" y="485"/>
                  </a:lnTo>
                  <a:lnTo>
                    <a:pt x="530" y="457"/>
                  </a:lnTo>
                  <a:lnTo>
                    <a:pt x="539" y="425"/>
                  </a:lnTo>
                  <a:lnTo>
                    <a:pt x="542" y="392"/>
                  </a:lnTo>
                  <a:lnTo>
                    <a:pt x="539" y="359"/>
                  </a:lnTo>
                  <a:lnTo>
                    <a:pt x="530" y="327"/>
                  </a:lnTo>
                  <a:lnTo>
                    <a:pt x="518" y="298"/>
                  </a:lnTo>
                  <a:lnTo>
                    <a:pt x="500" y="272"/>
                  </a:lnTo>
                  <a:lnTo>
                    <a:pt x="480" y="250"/>
                  </a:lnTo>
                  <a:lnTo>
                    <a:pt x="455" y="231"/>
                  </a:lnTo>
                  <a:lnTo>
                    <a:pt x="428" y="218"/>
                  </a:lnTo>
                  <a:lnTo>
                    <a:pt x="398" y="209"/>
                  </a:lnTo>
                  <a:lnTo>
                    <a:pt x="367" y="206"/>
                  </a:lnTo>
                  <a:close/>
                  <a:moveTo>
                    <a:pt x="367" y="0"/>
                  </a:moveTo>
                  <a:lnTo>
                    <a:pt x="414" y="2"/>
                  </a:lnTo>
                  <a:lnTo>
                    <a:pt x="458" y="11"/>
                  </a:lnTo>
                  <a:lnTo>
                    <a:pt x="500" y="27"/>
                  </a:lnTo>
                  <a:lnTo>
                    <a:pt x="540" y="45"/>
                  </a:lnTo>
                  <a:lnTo>
                    <a:pt x="577" y="71"/>
                  </a:lnTo>
                  <a:lnTo>
                    <a:pt x="611" y="99"/>
                  </a:lnTo>
                  <a:lnTo>
                    <a:pt x="642" y="131"/>
                  </a:lnTo>
                  <a:lnTo>
                    <a:pt x="669" y="167"/>
                  </a:lnTo>
                  <a:lnTo>
                    <a:pt x="691" y="208"/>
                  </a:lnTo>
                  <a:lnTo>
                    <a:pt x="710" y="250"/>
                  </a:lnTo>
                  <a:lnTo>
                    <a:pt x="723" y="295"/>
                  </a:lnTo>
                  <a:lnTo>
                    <a:pt x="732" y="342"/>
                  </a:lnTo>
                  <a:lnTo>
                    <a:pt x="735" y="392"/>
                  </a:lnTo>
                  <a:lnTo>
                    <a:pt x="732" y="441"/>
                  </a:lnTo>
                  <a:lnTo>
                    <a:pt x="723" y="489"/>
                  </a:lnTo>
                  <a:lnTo>
                    <a:pt x="710" y="534"/>
                  </a:lnTo>
                  <a:lnTo>
                    <a:pt x="691" y="576"/>
                  </a:lnTo>
                  <a:lnTo>
                    <a:pt x="669" y="615"/>
                  </a:lnTo>
                  <a:lnTo>
                    <a:pt x="642" y="652"/>
                  </a:lnTo>
                  <a:lnTo>
                    <a:pt x="612" y="685"/>
                  </a:lnTo>
                  <a:lnTo>
                    <a:pt x="578" y="713"/>
                  </a:lnTo>
                  <a:lnTo>
                    <a:pt x="541" y="737"/>
                  </a:lnTo>
                  <a:lnTo>
                    <a:pt x="500" y="757"/>
                  </a:lnTo>
                  <a:lnTo>
                    <a:pt x="458" y="772"/>
                  </a:lnTo>
                  <a:lnTo>
                    <a:pt x="414" y="780"/>
                  </a:lnTo>
                  <a:lnTo>
                    <a:pt x="367" y="784"/>
                  </a:lnTo>
                  <a:lnTo>
                    <a:pt x="322" y="780"/>
                  </a:lnTo>
                  <a:lnTo>
                    <a:pt x="278" y="772"/>
                  </a:lnTo>
                  <a:lnTo>
                    <a:pt x="235" y="757"/>
                  </a:lnTo>
                  <a:lnTo>
                    <a:pt x="195" y="737"/>
                  </a:lnTo>
                  <a:lnTo>
                    <a:pt x="158" y="713"/>
                  </a:lnTo>
                  <a:lnTo>
                    <a:pt x="124" y="685"/>
                  </a:lnTo>
                  <a:lnTo>
                    <a:pt x="93" y="652"/>
                  </a:lnTo>
                  <a:lnTo>
                    <a:pt x="66" y="615"/>
                  </a:lnTo>
                  <a:lnTo>
                    <a:pt x="43" y="576"/>
                  </a:lnTo>
                  <a:lnTo>
                    <a:pt x="25" y="534"/>
                  </a:lnTo>
                  <a:lnTo>
                    <a:pt x="11" y="489"/>
                  </a:lnTo>
                  <a:lnTo>
                    <a:pt x="3" y="441"/>
                  </a:lnTo>
                  <a:lnTo>
                    <a:pt x="0" y="392"/>
                  </a:lnTo>
                  <a:lnTo>
                    <a:pt x="3" y="342"/>
                  </a:lnTo>
                  <a:lnTo>
                    <a:pt x="11" y="295"/>
                  </a:lnTo>
                  <a:lnTo>
                    <a:pt x="25" y="250"/>
                  </a:lnTo>
                  <a:lnTo>
                    <a:pt x="43" y="208"/>
                  </a:lnTo>
                  <a:lnTo>
                    <a:pt x="66" y="167"/>
                  </a:lnTo>
                  <a:lnTo>
                    <a:pt x="93" y="131"/>
                  </a:lnTo>
                  <a:lnTo>
                    <a:pt x="124" y="99"/>
                  </a:lnTo>
                  <a:lnTo>
                    <a:pt x="158" y="71"/>
                  </a:lnTo>
                  <a:lnTo>
                    <a:pt x="195" y="45"/>
                  </a:lnTo>
                  <a:lnTo>
                    <a:pt x="235" y="27"/>
                  </a:lnTo>
                  <a:lnTo>
                    <a:pt x="278" y="11"/>
                  </a:lnTo>
                  <a:lnTo>
                    <a:pt x="322" y="2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709" y="3013"/>
              <a:ext cx="428" cy="400"/>
            </a:xfrm>
            <a:custGeom>
              <a:avLst/>
              <a:gdLst>
                <a:gd name="T0" fmla="*/ 234 w 2998"/>
                <a:gd name="T1" fmla="*/ 3 h 3197"/>
                <a:gd name="T2" fmla="*/ 502 w 2998"/>
                <a:gd name="T3" fmla="*/ 30 h 3197"/>
                <a:gd name="T4" fmla="*/ 762 w 2998"/>
                <a:gd name="T5" fmla="*/ 82 h 3197"/>
                <a:gd name="T6" fmla="*/ 1014 w 2998"/>
                <a:gd name="T7" fmla="*/ 157 h 3197"/>
                <a:gd name="T8" fmla="*/ 1255 w 2998"/>
                <a:gd name="T9" fmla="*/ 257 h 3197"/>
                <a:gd name="T10" fmla="*/ 1486 w 2998"/>
                <a:gd name="T11" fmla="*/ 378 h 3197"/>
                <a:gd name="T12" fmla="*/ 1705 w 2998"/>
                <a:gd name="T13" fmla="*/ 520 h 3197"/>
                <a:gd name="T14" fmla="*/ 1910 w 2998"/>
                <a:gd name="T15" fmla="*/ 680 h 3197"/>
                <a:gd name="T16" fmla="*/ 2102 w 2998"/>
                <a:gd name="T17" fmla="*/ 860 h 3197"/>
                <a:gd name="T18" fmla="*/ 2279 w 2998"/>
                <a:gd name="T19" fmla="*/ 1056 h 3197"/>
                <a:gd name="T20" fmla="*/ 2438 w 2998"/>
                <a:gd name="T21" fmla="*/ 1268 h 3197"/>
                <a:gd name="T22" fmla="*/ 2580 w 2998"/>
                <a:gd name="T23" fmla="*/ 1495 h 3197"/>
                <a:gd name="T24" fmla="*/ 2703 w 2998"/>
                <a:gd name="T25" fmla="*/ 1735 h 3197"/>
                <a:gd name="T26" fmla="*/ 2806 w 2998"/>
                <a:gd name="T27" fmla="*/ 1987 h 3197"/>
                <a:gd name="T28" fmla="*/ 2889 w 2998"/>
                <a:gd name="T29" fmla="*/ 2250 h 3197"/>
                <a:gd name="T30" fmla="*/ 2949 w 2998"/>
                <a:gd name="T31" fmla="*/ 2523 h 3197"/>
                <a:gd name="T32" fmla="*/ 2986 w 2998"/>
                <a:gd name="T33" fmla="*/ 2804 h 3197"/>
                <a:gd name="T34" fmla="*/ 2998 w 2998"/>
                <a:gd name="T35" fmla="*/ 3094 h 3197"/>
                <a:gd name="T36" fmla="*/ 2989 w 2998"/>
                <a:gd name="T37" fmla="*/ 3139 h 3197"/>
                <a:gd name="T38" fmla="*/ 2962 w 2998"/>
                <a:gd name="T39" fmla="*/ 3174 h 3197"/>
                <a:gd name="T40" fmla="*/ 2924 w 2998"/>
                <a:gd name="T41" fmla="*/ 3194 h 3197"/>
                <a:gd name="T42" fmla="*/ 2879 w 2998"/>
                <a:gd name="T43" fmla="*/ 3194 h 3197"/>
                <a:gd name="T44" fmla="*/ 2841 w 2998"/>
                <a:gd name="T45" fmla="*/ 3174 h 3197"/>
                <a:gd name="T46" fmla="*/ 2814 w 2998"/>
                <a:gd name="T47" fmla="*/ 3139 h 3197"/>
                <a:gd name="T48" fmla="*/ 2805 w 2998"/>
                <a:gd name="T49" fmla="*/ 3094 h 3197"/>
                <a:gd name="T50" fmla="*/ 2792 w 2998"/>
                <a:gd name="T51" fmla="*/ 2808 h 3197"/>
                <a:gd name="T52" fmla="*/ 2753 w 2998"/>
                <a:gd name="T53" fmla="*/ 2529 h 3197"/>
                <a:gd name="T54" fmla="*/ 2690 w 2998"/>
                <a:gd name="T55" fmla="*/ 2261 h 3197"/>
                <a:gd name="T56" fmla="*/ 2604 w 2998"/>
                <a:gd name="T57" fmla="*/ 2002 h 3197"/>
                <a:gd name="T58" fmla="*/ 2496 w 2998"/>
                <a:gd name="T59" fmla="*/ 1756 h 3197"/>
                <a:gd name="T60" fmla="*/ 2369 w 2998"/>
                <a:gd name="T61" fmla="*/ 1522 h 3197"/>
                <a:gd name="T62" fmla="*/ 2221 w 2998"/>
                <a:gd name="T63" fmla="*/ 1303 h 3197"/>
                <a:gd name="T64" fmla="*/ 2055 w 2998"/>
                <a:gd name="T65" fmla="*/ 1101 h 3197"/>
                <a:gd name="T66" fmla="*/ 1873 w 2998"/>
                <a:gd name="T67" fmla="*/ 915 h 3197"/>
                <a:gd name="T68" fmla="*/ 1675 w 2998"/>
                <a:gd name="T69" fmla="*/ 749 h 3197"/>
                <a:gd name="T70" fmla="*/ 1463 w 2998"/>
                <a:gd name="T71" fmla="*/ 601 h 3197"/>
                <a:gd name="T72" fmla="*/ 1238 w 2998"/>
                <a:gd name="T73" fmla="*/ 474 h 3197"/>
                <a:gd name="T74" fmla="*/ 1001 w 2998"/>
                <a:gd name="T75" fmla="*/ 371 h 3197"/>
                <a:gd name="T76" fmla="*/ 754 w 2998"/>
                <a:gd name="T77" fmla="*/ 292 h 3197"/>
                <a:gd name="T78" fmla="*/ 497 w 2998"/>
                <a:gd name="T79" fmla="*/ 237 h 3197"/>
                <a:gd name="T80" fmla="*/ 233 w 2998"/>
                <a:gd name="T81" fmla="*/ 209 h 3197"/>
                <a:gd name="T82" fmla="*/ 76 w 2998"/>
                <a:gd name="T83" fmla="*/ 203 h 3197"/>
                <a:gd name="T84" fmla="*/ 36 w 2998"/>
                <a:gd name="T85" fmla="*/ 183 h 3197"/>
                <a:gd name="T86" fmla="*/ 11 w 2998"/>
                <a:gd name="T87" fmla="*/ 148 h 3197"/>
                <a:gd name="T88" fmla="*/ 0 w 2998"/>
                <a:gd name="T89" fmla="*/ 102 h 3197"/>
                <a:gd name="T90" fmla="*/ 11 w 2998"/>
                <a:gd name="T91" fmla="*/ 57 h 3197"/>
                <a:gd name="T92" fmla="*/ 36 w 2998"/>
                <a:gd name="T93" fmla="*/ 22 h 3197"/>
                <a:gd name="T94" fmla="*/ 76 w 2998"/>
                <a:gd name="T95" fmla="*/ 2 h 3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98" h="3197">
                  <a:moveTo>
                    <a:pt x="97" y="0"/>
                  </a:moveTo>
                  <a:lnTo>
                    <a:pt x="234" y="3"/>
                  </a:lnTo>
                  <a:lnTo>
                    <a:pt x="369" y="13"/>
                  </a:lnTo>
                  <a:lnTo>
                    <a:pt x="502" y="30"/>
                  </a:lnTo>
                  <a:lnTo>
                    <a:pt x="633" y="53"/>
                  </a:lnTo>
                  <a:lnTo>
                    <a:pt x="762" y="82"/>
                  </a:lnTo>
                  <a:lnTo>
                    <a:pt x="889" y="117"/>
                  </a:lnTo>
                  <a:lnTo>
                    <a:pt x="1014" y="157"/>
                  </a:lnTo>
                  <a:lnTo>
                    <a:pt x="1135" y="205"/>
                  </a:lnTo>
                  <a:lnTo>
                    <a:pt x="1255" y="257"/>
                  </a:lnTo>
                  <a:lnTo>
                    <a:pt x="1372" y="315"/>
                  </a:lnTo>
                  <a:lnTo>
                    <a:pt x="1486" y="378"/>
                  </a:lnTo>
                  <a:lnTo>
                    <a:pt x="1597" y="446"/>
                  </a:lnTo>
                  <a:lnTo>
                    <a:pt x="1705" y="520"/>
                  </a:lnTo>
                  <a:lnTo>
                    <a:pt x="1809" y="598"/>
                  </a:lnTo>
                  <a:lnTo>
                    <a:pt x="1910" y="680"/>
                  </a:lnTo>
                  <a:lnTo>
                    <a:pt x="2008" y="768"/>
                  </a:lnTo>
                  <a:lnTo>
                    <a:pt x="2102" y="860"/>
                  </a:lnTo>
                  <a:lnTo>
                    <a:pt x="2192" y="955"/>
                  </a:lnTo>
                  <a:lnTo>
                    <a:pt x="2279" y="1056"/>
                  </a:lnTo>
                  <a:lnTo>
                    <a:pt x="2360" y="1160"/>
                  </a:lnTo>
                  <a:lnTo>
                    <a:pt x="2438" y="1268"/>
                  </a:lnTo>
                  <a:lnTo>
                    <a:pt x="2511" y="1379"/>
                  </a:lnTo>
                  <a:lnTo>
                    <a:pt x="2580" y="1495"/>
                  </a:lnTo>
                  <a:lnTo>
                    <a:pt x="2644" y="1612"/>
                  </a:lnTo>
                  <a:lnTo>
                    <a:pt x="2703" y="1735"/>
                  </a:lnTo>
                  <a:lnTo>
                    <a:pt x="2758" y="1859"/>
                  </a:lnTo>
                  <a:lnTo>
                    <a:pt x="2806" y="1987"/>
                  </a:lnTo>
                  <a:lnTo>
                    <a:pt x="2850" y="2117"/>
                  </a:lnTo>
                  <a:lnTo>
                    <a:pt x="2889" y="2250"/>
                  </a:lnTo>
                  <a:lnTo>
                    <a:pt x="2922" y="2385"/>
                  </a:lnTo>
                  <a:lnTo>
                    <a:pt x="2949" y="2523"/>
                  </a:lnTo>
                  <a:lnTo>
                    <a:pt x="2970" y="2662"/>
                  </a:lnTo>
                  <a:lnTo>
                    <a:pt x="2986" y="2804"/>
                  </a:lnTo>
                  <a:lnTo>
                    <a:pt x="2995" y="2949"/>
                  </a:lnTo>
                  <a:lnTo>
                    <a:pt x="2998" y="3094"/>
                  </a:lnTo>
                  <a:lnTo>
                    <a:pt x="2996" y="3117"/>
                  </a:lnTo>
                  <a:lnTo>
                    <a:pt x="2989" y="3139"/>
                  </a:lnTo>
                  <a:lnTo>
                    <a:pt x="2977" y="3159"/>
                  </a:lnTo>
                  <a:lnTo>
                    <a:pt x="2962" y="3174"/>
                  </a:lnTo>
                  <a:lnTo>
                    <a:pt x="2944" y="3186"/>
                  </a:lnTo>
                  <a:lnTo>
                    <a:pt x="2924" y="3194"/>
                  </a:lnTo>
                  <a:lnTo>
                    <a:pt x="2902" y="3197"/>
                  </a:lnTo>
                  <a:lnTo>
                    <a:pt x="2879" y="3194"/>
                  </a:lnTo>
                  <a:lnTo>
                    <a:pt x="2860" y="3186"/>
                  </a:lnTo>
                  <a:lnTo>
                    <a:pt x="2841" y="3174"/>
                  </a:lnTo>
                  <a:lnTo>
                    <a:pt x="2826" y="3159"/>
                  </a:lnTo>
                  <a:lnTo>
                    <a:pt x="2814" y="3139"/>
                  </a:lnTo>
                  <a:lnTo>
                    <a:pt x="2807" y="3117"/>
                  </a:lnTo>
                  <a:lnTo>
                    <a:pt x="2805" y="3094"/>
                  </a:lnTo>
                  <a:lnTo>
                    <a:pt x="2802" y="2950"/>
                  </a:lnTo>
                  <a:lnTo>
                    <a:pt x="2792" y="2808"/>
                  </a:lnTo>
                  <a:lnTo>
                    <a:pt x="2775" y="2668"/>
                  </a:lnTo>
                  <a:lnTo>
                    <a:pt x="2753" y="2529"/>
                  </a:lnTo>
                  <a:lnTo>
                    <a:pt x="2725" y="2394"/>
                  </a:lnTo>
                  <a:lnTo>
                    <a:pt x="2690" y="2261"/>
                  </a:lnTo>
                  <a:lnTo>
                    <a:pt x="2650" y="2130"/>
                  </a:lnTo>
                  <a:lnTo>
                    <a:pt x="2604" y="2002"/>
                  </a:lnTo>
                  <a:lnTo>
                    <a:pt x="2553" y="1878"/>
                  </a:lnTo>
                  <a:lnTo>
                    <a:pt x="2496" y="1756"/>
                  </a:lnTo>
                  <a:lnTo>
                    <a:pt x="2435" y="1638"/>
                  </a:lnTo>
                  <a:lnTo>
                    <a:pt x="2369" y="1522"/>
                  </a:lnTo>
                  <a:lnTo>
                    <a:pt x="2296" y="1411"/>
                  </a:lnTo>
                  <a:lnTo>
                    <a:pt x="2221" y="1303"/>
                  </a:lnTo>
                  <a:lnTo>
                    <a:pt x="2140" y="1200"/>
                  </a:lnTo>
                  <a:lnTo>
                    <a:pt x="2055" y="1101"/>
                  </a:lnTo>
                  <a:lnTo>
                    <a:pt x="1966" y="1006"/>
                  </a:lnTo>
                  <a:lnTo>
                    <a:pt x="1873" y="915"/>
                  </a:lnTo>
                  <a:lnTo>
                    <a:pt x="1776" y="829"/>
                  </a:lnTo>
                  <a:lnTo>
                    <a:pt x="1675" y="749"/>
                  </a:lnTo>
                  <a:lnTo>
                    <a:pt x="1571" y="671"/>
                  </a:lnTo>
                  <a:lnTo>
                    <a:pt x="1463" y="601"/>
                  </a:lnTo>
                  <a:lnTo>
                    <a:pt x="1352" y="535"/>
                  </a:lnTo>
                  <a:lnTo>
                    <a:pt x="1238" y="474"/>
                  </a:lnTo>
                  <a:lnTo>
                    <a:pt x="1121" y="421"/>
                  </a:lnTo>
                  <a:lnTo>
                    <a:pt x="1001" y="371"/>
                  </a:lnTo>
                  <a:lnTo>
                    <a:pt x="878" y="328"/>
                  </a:lnTo>
                  <a:lnTo>
                    <a:pt x="754" y="292"/>
                  </a:lnTo>
                  <a:lnTo>
                    <a:pt x="627" y="261"/>
                  </a:lnTo>
                  <a:lnTo>
                    <a:pt x="497" y="237"/>
                  </a:lnTo>
                  <a:lnTo>
                    <a:pt x="366" y="220"/>
                  </a:lnTo>
                  <a:lnTo>
                    <a:pt x="233" y="209"/>
                  </a:lnTo>
                  <a:lnTo>
                    <a:pt x="97" y="206"/>
                  </a:lnTo>
                  <a:lnTo>
                    <a:pt x="76" y="203"/>
                  </a:lnTo>
                  <a:lnTo>
                    <a:pt x="55" y="195"/>
                  </a:lnTo>
                  <a:lnTo>
                    <a:pt x="36" y="183"/>
                  </a:lnTo>
                  <a:lnTo>
                    <a:pt x="22" y="167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2" y="39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709" y="3094"/>
              <a:ext cx="341" cy="319"/>
            </a:xfrm>
            <a:custGeom>
              <a:avLst/>
              <a:gdLst>
                <a:gd name="T0" fmla="*/ 219 w 2389"/>
                <a:gd name="T1" fmla="*/ 4 h 2548"/>
                <a:gd name="T2" fmla="*/ 457 w 2389"/>
                <a:gd name="T3" fmla="*/ 30 h 2548"/>
                <a:gd name="T4" fmla="*/ 688 w 2389"/>
                <a:gd name="T5" fmla="*/ 83 h 2548"/>
                <a:gd name="T6" fmla="*/ 908 w 2389"/>
                <a:gd name="T7" fmla="*/ 159 h 2548"/>
                <a:gd name="T8" fmla="*/ 1119 w 2389"/>
                <a:gd name="T9" fmla="*/ 257 h 2548"/>
                <a:gd name="T10" fmla="*/ 1318 w 2389"/>
                <a:gd name="T11" fmla="*/ 377 h 2548"/>
                <a:gd name="T12" fmla="*/ 1505 w 2389"/>
                <a:gd name="T13" fmla="*/ 517 h 2548"/>
                <a:gd name="T14" fmla="*/ 1677 w 2389"/>
                <a:gd name="T15" fmla="*/ 675 h 2548"/>
                <a:gd name="T16" fmla="*/ 1833 w 2389"/>
                <a:gd name="T17" fmla="*/ 850 h 2548"/>
                <a:gd name="T18" fmla="*/ 1973 w 2389"/>
                <a:gd name="T19" fmla="*/ 1042 h 2548"/>
                <a:gd name="T20" fmla="*/ 2095 w 2389"/>
                <a:gd name="T21" fmla="*/ 1247 h 2548"/>
                <a:gd name="T22" fmla="*/ 2197 w 2389"/>
                <a:gd name="T23" fmla="*/ 1466 h 2548"/>
                <a:gd name="T24" fmla="*/ 2280 w 2389"/>
                <a:gd name="T25" fmla="*/ 1696 h 2548"/>
                <a:gd name="T26" fmla="*/ 2340 w 2389"/>
                <a:gd name="T27" fmla="*/ 1938 h 2548"/>
                <a:gd name="T28" fmla="*/ 2377 w 2389"/>
                <a:gd name="T29" fmla="*/ 2187 h 2548"/>
                <a:gd name="T30" fmla="*/ 2389 w 2389"/>
                <a:gd name="T31" fmla="*/ 2445 h 2548"/>
                <a:gd name="T32" fmla="*/ 2379 w 2389"/>
                <a:gd name="T33" fmla="*/ 2490 h 2548"/>
                <a:gd name="T34" fmla="*/ 2353 w 2389"/>
                <a:gd name="T35" fmla="*/ 2525 h 2548"/>
                <a:gd name="T36" fmla="*/ 2315 w 2389"/>
                <a:gd name="T37" fmla="*/ 2545 h 2548"/>
                <a:gd name="T38" fmla="*/ 2270 w 2389"/>
                <a:gd name="T39" fmla="*/ 2545 h 2548"/>
                <a:gd name="T40" fmla="*/ 2232 w 2389"/>
                <a:gd name="T41" fmla="*/ 2525 h 2548"/>
                <a:gd name="T42" fmla="*/ 2205 w 2389"/>
                <a:gd name="T43" fmla="*/ 2490 h 2548"/>
                <a:gd name="T44" fmla="*/ 2195 w 2389"/>
                <a:gd name="T45" fmla="*/ 2445 h 2548"/>
                <a:gd name="T46" fmla="*/ 2184 w 2389"/>
                <a:gd name="T47" fmla="*/ 2202 h 2548"/>
                <a:gd name="T48" fmla="*/ 2147 w 2389"/>
                <a:gd name="T49" fmla="*/ 1965 h 2548"/>
                <a:gd name="T50" fmla="*/ 2089 w 2389"/>
                <a:gd name="T51" fmla="*/ 1738 h 2548"/>
                <a:gd name="T52" fmla="*/ 2008 w 2389"/>
                <a:gd name="T53" fmla="*/ 1521 h 2548"/>
                <a:gd name="T54" fmla="*/ 1908 w 2389"/>
                <a:gd name="T55" fmla="*/ 1316 h 2548"/>
                <a:gd name="T56" fmla="*/ 1791 w 2389"/>
                <a:gd name="T57" fmla="*/ 1124 h 2548"/>
                <a:gd name="T58" fmla="*/ 1654 w 2389"/>
                <a:gd name="T59" fmla="*/ 946 h 2548"/>
                <a:gd name="T60" fmla="*/ 1503 w 2389"/>
                <a:gd name="T61" fmla="*/ 784 h 2548"/>
                <a:gd name="T62" fmla="*/ 1336 w 2389"/>
                <a:gd name="T63" fmla="*/ 639 h 2548"/>
                <a:gd name="T64" fmla="*/ 1156 w 2389"/>
                <a:gd name="T65" fmla="*/ 512 h 2548"/>
                <a:gd name="T66" fmla="*/ 963 w 2389"/>
                <a:gd name="T67" fmla="*/ 407 h 2548"/>
                <a:gd name="T68" fmla="*/ 760 w 2389"/>
                <a:gd name="T69" fmla="*/ 321 h 2548"/>
                <a:gd name="T70" fmla="*/ 547 w 2389"/>
                <a:gd name="T71" fmla="*/ 258 h 2548"/>
                <a:gd name="T72" fmla="*/ 325 w 2389"/>
                <a:gd name="T73" fmla="*/ 219 h 2548"/>
                <a:gd name="T74" fmla="*/ 97 w 2389"/>
                <a:gd name="T75" fmla="*/ 206 h 2548"/>
                <a:gd name="T76" fmla="*/ 55 w 2389"/>
                <a:gd name="T77" fmla="*/ 196 h 2548"/>
                <a:gd name="T78" fmla="*/ 22 w 2389"/>
                <a:gd name="T79" fmla="*/ 168 h 2548"/>
                <a:gd name="T80" fmla="*/ 3 w 2389"/>
                <a:gd name="T81" fmla="*/ 127 h 2548"/>
                <a:gd name="T82" fmla="*/ 3 w 2389"/>
                <a:gd name="T83" fmla="*/ 80 h 2548"/>
                <a:gd name="T84" fmla="*/ 22 w 2389"/>
                <a:gd name="T85" fmla="*/ 39 h 2548"/>
                <a:gd name="T86" fmla="*/ 55 w 2389"/>
                <a:gd name="T87" fmla="*/ 11 h 2548"/>
                <a:gd name="T88" fmla="*/ 97 w 2389"/>
                <a:gd name="T89" fmla="*/ 0 h 2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89" h="2548">
                  <a:moveTo>
                    <a:pt x="97" y="0"/>
                  </a:moveTo>
                  <a:lnTo>
                    <a:pt x="219" y="4"/>
                  </a:lnTo>
                  <a:lnTo>
                    <a:pt x="339" y="14"/>
                  </a:lnTo>
                  <a:lnTo>
                    <a:pt x="457" y="30"/>
                  </a:lnTo>
                  <a:lnTo>
                    <a:pt x="573" y="53"/>
                  </a:lnTo>
                  <a:lnTo>
                    <a:pt x="688" y="83"/>
                  </a:lnTo>
                  <a:lnTo>
                    <a:pt x="799" y="117"/>
                  </a:lnTo>
                  <a:lnTo>
                    <a:pt x="908" y="159"/>
                  </a:lnTo>
                  <a:lnTo>
                    <a:pt x="1016" y="205"/>
                  </a:lnTo>
                  <a:lnTo>
                    <a:pt x="1119" y="257"/>
                  </a:lnTo>
                  <a:lnTo>
                    <a:pt x="1220" y="314"/>
                  </a:lnTo>
                  <a:lnTo>
                    <a:pt x="1318" y="377"/>
                  </a:lnTo>
                  <a:lnTo>
                    <a:pt x="1413" y="444"/>
                  </a:lnTo>
                  <a:lnTo>
                    <a:pt x="1505" y="517"/>
                  </a:lnTo>
                  <a:lnTo>
                    <a:pt x="1593" y="594"/>
                  </a:lnTo>
                  <a:lnTo>
                    <a:pt x="1677" y="675"/>
                  </a:lnTo>
                  <a:lnTo>
                    <a:pt x="1757" y="761"/>
                  </a:lnTo>
                  <a:lnTo>
                    <a:pt x="1833" y="850"/>
                  </a:lnTo>
                  <a:lnTo>
                    <a:pt x="1905" y="944"/>
                  </a:lnTo>
                  <a:lnTo>
                    <a:pt x="1973" y="1042"/>
                  </a:lnTo>
                  <a:lnTo>
                    <a:pt x="2036" y="1143"/>
                  </a:lnTo>
                  <a:lnTo>
                    <a:pt x="2095" y="1247"/>
                  </a:lnTo>
                  <a:lnTo>
                    <a:pt x="2149" y="1355"/>
                  </a:lnTo>
                  <a:lnTo>
                    <a:pt x="2197" y="1466"/>
                  </a:lnTo>
                  <a:lnTo>
                    <a:pt x="2242" y="1580"/>
                  </a:lnTo>
                  <a:lnTo>
                    <a:pt x="2280" y="1696"/>
                  </a:lnTo>
                  <a:lnTo>
                    <a:pt x="2313" y="1815"/>
                  </a:lnTo>
                  <a:lnTo>
                    <a:pt x="2340" y="1938"/>
                  </a:lnTo>
                  <a:lnTo>
                    <a:pt x="2361" y="2061"/>
                  </a:lnTo>
                  <a:lnTo>
                    <a:pt x="2377" y="2187"/>
                  </a:lnTo>
                  <a:lnTo>
                    <a:pt x="2386" y="2315"/>
                  </a:lnTo>
                  <a:lnTo>
                    <a:pt x="2389" y="2445"/>
                  </a:lnTo>
                  <a:lnTo>
                    <a:pt x="2387" y="2468"/>
                  </a:lnTo>
                  <a:lnTo>
                    <a:pt x="2379" y="2490"/>
                  </a:lnTo>
                  <a:lnTo>
                    <a:pt x="2367" y="2510"/>
                  </a:lnTo>
                  <a:lnTo>
                    <a:pt x="2353" y="2525"/>
                  </a:lnTo>
                  <a:lnTo>
                    <a:pt x="2334" y="2537"/>
                  </a:lnTo>
                  <a:lnTo>
                    <a:pt x="2315" y="2545"/>
                  </a:lnTo>
                  <a:lnTo>
                    <a:pt x="2292" y="2548"/>
                  </a:lnTo>
                  <a:lnTo>
                    <a:pt x="2270" y="2545"/>
                  </a:lnTo>
                  <a:lnTo>
                    <a:pt x="2250" y="2537"/>
                  </a:lnTo>
                  <a:lnTo>
                    <a:pt x="2232" y="2525"/>
                  </a:lnTo>
                  <a:lnTo>
                    <a:pt x="2217" y="2510"/>
                  </a:lnTo>
                  <a:lnTo>
                    <a:pt x="2205" y="2490"/>
                  </a:lnTo>
                  <a:lnTo>
                    <a:pt x="2198" y="2468"/>
                  </a:lnTo>
                  <a:lnTo>
                    <a:pt x="2195" y="2445"/>
                  </a:lnTo>
                  <a:lnTo>
                    <a:pt x="2192" y="2322"/>
                  </a:lnTo>
                  <a:lnTo>
                    <a:pt x="2184" y="2202"/>
                  </a:lnTo>
                  <a:lnTo>
                    <a:pt x="2168" y="2083"/>
                  </a:lnTo>
                  <a:lnTo>
                    <a:pt x="2147" y="1965"/>
                  </a:lnTo>
                  <a:lnTo>
                    <a:pt x="2121" y="1851"/>
                  </a:lnTo>
                  <a:lnTo>
                    <a:pt x="2089" y="1738"/>
                  </a:lnTo>
                  <a:lnTo>
                    <a:pt x="2051" y="1628"/>
                  </a:lnTo>
                  <a:lnTo>
                    <a:pt x="2008" y="1521"/>
                  </a:lnTo>
                  <a:lnTo>
                    <a:pt x="1961" y="1417"/>
                  </a:lnTo>
                  <a:lnTo>
                    <a:pt x="1908" y="1316"/>
                  </a:lnTo>
                  <a:lnTo>
                    <a:pt x="1852" y="1219"/>
                  </a:lnTo>
                  <a:lnTo>
                    <a:pt x="1791" y="1124"/>
                  </a:lnTo>
                  <a:lnTo>
                    <a:pt x="1725" y="1033"/>
                  </a:lnTo>
                  <a:lnTo>
                    <a:pt x="1654" y="946"/>
                  </a:lnTo>
                  <a:lnTo>
                    <a:pt x="1580" y="863"/>
                  </a:lnTo>
                  <a:lnTo>
                    <a:pt x="1503" y="784"/>
                  </a:lnTo>
                  <a:lnTo>
                    <a:pt x="1421" y="709"/>
                  </a:lnTo>
                  <a:lnTo>
                    <a:pt x="1336" y="639"/>
                  </a:lnTo>
                  <a:lnTo>
                    <a:pt x="1247" y="574"/>
                  </a:lnTo>
                  <a:lnTo>
                    <a:pt x="1156" y="512"/>
                  </a:lnTo>
                  <a:lnTo>
                    <a:pt x="1061" y="457"/>
                  </a:lnTo>
                  <a:lnTo>
                    <a:pt x="963" y="407"/>
                  </a:lnTo>
                  <a:lnTo>
                    <a:pt x="863" y="360"/>
                  </a:lnTo>
                  <a:lnTo>
                    <a:pt x="760" y="321"/>
                  </a:lnTo>
                  <a:lnTo>
                    <a:pt x="655" y="287"/>
                  </a:lnTo>
                  <a:lnTo>
                    <a:pt x="547" y="258"/>
                  </a:lnTo>
                  <a:lnTo>
                    <a:pt x="438" y="236"/>
                  </a:lnTo>
                  <a:lnTo>
                    <a:pt x="325" y="219"/>
                  </a:lnTo>
                  <a:lnTo>
                    <a:pt x="213" y="210"/>
                  </a:lnTo>
                  <a:lnTo>
                    <a:pt x="97" y="206"/>
                  </a:lnTo>
                  <a:lnTo>
                    <a:pt x="76" y="204"/>
                  </a:lnTo>
                  <a:lnTo>
                    <a:pt x="55" y="196"/>
                  </a:lnTo>
                  <a:lnTo>
                    <a:pt x="36" y="184"/>
                  </a:lnTo>
                  <a:lnTo>
                    <a:pt x="22" y="168"/>
                  </a:lnTo>
                  <a:lnTo>
                    <a:pt x="11" y="149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2" y="39"/>
                  </a:lnTo>
                  <a:lnTo>
                    <a:pt x="36" y="24"/>
                  </a:lnTo>
                  <a:lnTo>
                    <a:pt x="55" y="11"/>
                  </a:lnTo>
                  <a:lnTo>
                    <a:pt x="76" y="4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709" y="3176"/>
              <a:ext cx="254" cy="237"/>
            </a:xfrm>
            <a:custGeom>
              <a:avLst/>
              <a:gdLst>
                <a:gd name="T0" fmla="*/ 204 w 1780"/>
                <a:gd name="T1" fmla="*/ 3 h 1897"/>
                <a:gd name="T2" fmla="*/ 411 w 1780"/>
                <a:gd name="T3" fmla="*/ 31 h 1897"/>
                <a:gd name="T4" fmla="*/ 609 w 1780"/>
                <a:gd name="T5" fmla="*/ 85 h 1897"/>
                <a:gd name="T6" fmla="*/ 798 w 1780"/>
                <a:gd name="T7" fmla="*/ 163 h 1897"/>
                <a:gd name="T8" fmla="*/ 974 w 1780"/>
                <a:gd name="T9" fmla="*/ 263 h 1897"/>
                <a:gd name="T10" fmla="*/ 1139 w 1780"/>
                <a:gd name="T11" fmla="*/ 385 h 1897"/>
                <a:gd name="T12" fmla="*/ 1287 w 1780"/>
                <a:gd name="T13" fmla="*/ 526 h 1897"/>
                <a:gd name="T14" fmla="*/ 1419 w 1780"/>
                <a:gd name="T15" fmla="*/ 683 h 1897"/>
                <a:gd name="T16" fmla="*/ 1533 w 1780"/>
                <a:gd name="T17" fmla="*/ 858 h 1897"/>
                <a:gd name="T18" fmla="*/ 1628 w 1780"/>
                <a:gd name="T19" fmla="*/ 1047 h 1897"/>
                <a:gd name="T20" fmla="*/ 1701 w 1780"/>
                <a:gd name="T21" fmla="*/ 1248 h 1897"/>
                <a:gd name="T22" fmla="*/ 1750 w 1780"/>
                <a:gd name="T23" fmla="*/ 1459 h 1897"/>
                <a:gd name="T24" fmla="*/ 1777 w 1780"/>
                <a:gd name="T25" fmla="*/ 1681 h 1897"/>
                <a:gd name="T26" fmla="*/ 1777 w 1780"/>
                <a:gd name="T27" fmla="*/ 1817 h 1897"/>
                <a:gd name="T28" fmla="*/ 1759 w 1780"/>
                <a:gd name="T29" fmla="*/ 1859 h 1897"/>
                <a:gd name="T30" fmla="*/ 1726 w 1780"/>
                <a:gd name="T31" fmla="*/ 1886 h 1897"/>
                <a:gd name="T32" fmla="*/ 1683 w 1780"/>
                <a:gd name="T33" fmla="*/ 1897 h 1897"/>
                <a:gd name="T34" fmla="*/ 1641 w 1780"/>
                <a:gd name="T35" fmla="*/ 1886 h 1897"/>
                <a:gd name="T36" fmla="*/ 1608 w 1780"/>
                <a:gd name="T37" fmla="*/ 1859 h 1897"/>
                <a:gd name="T38" fmla="*/ 1589 w 1780"/>
                <a:gd name="T39" fmla="*/ 1817 h 1897"/>
                <a:gd name="T40" fmla="*/ 1583 w 1780"/>
                <a:gd name="T41" fmla="*/ 1689 h 1897"/>
                <a:gd name="T42" fmla="*/ 1558 w 1780"/>
                <a:gd name="T43" fmla="*/ 1487 h 1897"/>
                <a:gd name="T44" fmla="*/ 1510 w 1780"/>
                <a:gd name="T45" fmla="*/ 1292 h 1897"/>
                <a:gd name="T46" fmla="*/ 1441 w 1780"/>
                <a:gd name="T47" fmla="*/ 1108 h 1897"/>
                <a:gd name="T48" fmla="*/ 1351 w 1780"/>
                <a:gd name="T49" fmla="*/ 937 h 1897"/>
                <a:gd name="T50" fmla="*/ 1243 w 1780"/>
                <a:gd name="T51" fmla="*/ 779 h 1897"/>
                <a:gd name="T52" fmla="*/ 1117 w 1780"/>
                <a:gd name="T53" fmla="*/ 637 h 1897"/>
                <a:gd name="T54" fmla="*/ 977 w 1780"/>
                <a:gd name="T55" fmla="*/ 513 h 1897"/>
                <a:gd name="T56" fmla="*/ 822 w 1780"/>
                <a:gd name="T57" fmla="*/ 406 h 1897"/>
                <a:gd name="T58" fmla="*/ 656 w 1780"/>
                <a:gd name="T59" fmla="*/ 321 h 1897"/>
                <a:gd name="T60" fmla="*/ 478 w 1780"/>
                <a:gd name="T61" fmla="*/ 257 h 1897"/>
                <a:gd name="T62" fmla="*/ 291 w 1780"/>
                <a:gd name="T63" fmla="*/ 219 h 1897"/>
                <a:gd name="T64" fmla="*/ 97 w 1780"/>
                <a:gd name="T65" fmla="*/ 206 h 1897"/>
                <a:gd name="T66" fmla="*/ 55 w 1780"/>
                <a:gd name="T67" fmla="*/ 195 h 1897"/>
                <a:gd name="T68" fmla="*/ 22 w 1780"/>
                <a:gd name="T69" fmla="*/ 167 h 1897"/>
                <a:gd name="T70" fmla="*/ 3 w 1780"/>
                <a:gd name="T71" fmla="*/ 126 h 1897"/>
                <a:gd name="T72" fmla="*/ 3 w 1780"/>
                <a:gd name="T73" fmla="*/ 79 h 1897"/>
                <a:gd name="T74" fmla="*/ 22 w 1780"/>
                <a:gd name="T75" fmla="*/ 38 h 1897"/>
                <a:gd name="T76" fmla="*/ 55 w 1780"/>
                <a:gd name="T77" fmla="*/ 10 h 1897"/>
                <a:gd name="T78" fmla="*/ 97 w 1780"/>
                <a:gd name="T79" fmla="*/ 0 h 1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80" h="1897">
                  <a:moveTo>
                    <a:pt x="97" y="0"/>
                  </a:moveTo>
                  <a:lnTo>
                    <a:pt x="204" y="3"/>
                  </a:lnTo>
                  <a:lnTo>
                    <a:pt x="308" y="13"/>
                  </a:lnTo>
                  <a:lnTo>
                    <a:pt x="411" y="31"/>
                  </a:lnTo>
                  <a:lnTo>
                    <a:pt x="511" y="54"/>
                  </a:lnTo>
                  <a:lnTo>
                    <a:pt x="609" y="85"/>
                  </a:lnTo>
                  <a:lnTo>
                    <a:pt x="705" y="120"/>
                  </a:lnTo>
                  <a:lnTo>
                    <a:pt x="798" y="163"/>
                  </a:lnTo>
                  <a:lnTo>
                    <a:pt x="888" y="210"/>
                  </a:lnTo>
                  <a:lnTo>
                    <a:pt x="974" y="263"/>
                  </a:lnTo>
                  <a:lnTo>
                    <a:pt x="1058" y="321"/>
                  </a:lnTo>
                  <a:lnTo>
                    <a:pt x="1139" y="385"/>
                  </a:lnTo>
                  <a:lnTo>
                    <a:pt x="1214" y="452"/>
                  </a:lnTo>
                  <a:lnTo>
                    <a:pt x="1287" y="526"/>
                  </a:lnTo>
                  <a:lnTo>
                    <a:pt x="1355" y="603"/>
                  </a:lnTo>
                  <a:lnTo>
                    <a:pt x="1419" y="683"/>
                  </a:lnTo>
                  <a:lnTo>
                    <a:pt x="1478" y="769"/>
                  </a:lnTo>
                  <a:lnTo>
                    <a:pt x="1533" y="858"/>
                  </a:lnTo>
                  <a:lnTo>
                    <a:pt x="1582" y="951"/>
                  </a:lnTo>
                  <a:lnTo>
                    <a:pt x="1628" y="1047"/>
                  </a:lnTo>
                  <a:lnTo>
                    <a:pt x="1667" y="1146"/>
                  </a:lnTo>
                  <a:lnTo>
                    <a:pt x="1701" y="1248"/>
                  </a:lnTo>
                  <a:lnTo>
                    <a:pt x="1729" y="1353"/>
                  </a:lnTo>
                  <a:lnTo>
                    <a:pt x="1750" y="1459"/>
                  </a:lnTo>
                  <a:lnTo>
                    <a:pt x="1767" y="1569"/>
                  </a:lnTo>
                  <a:lnTo>
                    <a:pt x="1777" y="1681"/>
                  </a:lnTo>
                  <a:lnTo>
                    <a:pt x="1780" y="1794"/>
                  </a:lnTo>
                  <a:lnTo>
                    <a:pt x="1777" y="1817"/>
                  </a:lnTo>
                  <a:lnTo>
                    <a:pt x="1770" y="1839"/>
                  </a:lnTo>
                  <a:lnTo>
                    <a:pt x="1759" y="1859"/>
                  </a:lnTo>
                  <a:lnTo>
                    <a:pt x="1744" y="1874"/>
                  </a:lnTo>
                  <a:lnTo>
                    <a:pt x="1726" y="1886"/>
                  </a:lnTo>
                  <a:lnTo>
                    <a:pt x="1705" y="1894"/>
                  </a:lnTo>
                  <a:lnTo>
                    <a:pt x="1683" y="1897"/>
                  </a:lnTo>
                  <a:lnTo>
                    <a:pt x="1661" y="1894"/>
                  </a:lnTo>
                  <a:lnTo>
                    <a:pt x="1641" y="1886"/>
                  </a:lnTo>
                  <a:lnTo>
                    <a:pt x="1622" y="1874"/>
                  </a:lnTo>
                  <a:lnTo>
                    <a:pt x="1608" y="1859"/>
                  </a:lnTo>
                  <a:lnTo>
                    <a:pt x="1597" y="1839"/>
                  </a:lnTo>
                  <a:lnTo>
                    <a:pt x="1589" y="1817"/>
                  </a:lnTo>
                  <a:lnTo>
                    <a:pt x="1586" y="1794"/>
                  </a:lnTo>
                  <a:lnTo>
                    <a:pt x="1583" y="1689"/>
                  </a:lnTo>
                  <a:lnTo>
                    <a:pt x="1574" y="1587"/>
                  </a:lnTo>
                  <a:lnTo>
                    <a:pt x="1558" y="1487"/>
                  </a:lnTo>
                  <a:lnTo>
                    <a:pt x="1537" y="1388"/>
                  </a:lnTo>
                  <a:lnTo>
                    <a:pt x="1510" y="1292"/>
                  </a:lnTo>
                  <a:lnTo>
                    <a:pt x="1478" y="1200"/>
                  </a:lnTo>
                  <a:lnTo>
                    <a:pt x="1441" y="1108"/>
                  </a:lnTo>
                  <a:lnTo>
                    <a:pt x="1399" y="1021"/>
                  </a:lnTo>
                  <a:lnTo>
                    <a:pt x="1351" y="937"/>
                  </a:lnTo>
                  <a:lnTo>
                    <a:pt x="1298" y="856"/>
                  </a:lnTo>
                  <a:lnTo>
                    <a:pt x="1243" y="779"/>
                  </a:lnTo>
                  <a:lnTo>
                    <a:pt x="1182" y="707"/>
                  </a:lnTo>
                  <a:lnTo>
                    <a:pt x="1117" y="637"/>
                  </a:lnTo>
                  <a:lnTo>
                    <a:pt x="1049" y="572"/>
                  </a:lnTo>
                  <a:lnTo>
                    <a:pt x="977" y="513"/>
                  </a:lnTo>
                  <a:lnTo>
                    <a:pt x="901" y="457"/>
                  </a:lnTo>
                  <a:lnTo>
                    <a:pt x="822" y="406"/>
                  </a:lnTo>
                  <a:lnTo>
                    <a:pt x="740" y="361"/>
                  </a:lnTo>
                  <a:lnTo>
                    <a:pt x="656" y="321"/>
                  </a:lnTo>
                  <a:lnTo>
                    <a:pt x="568" y="286"/>
                  </a:lnTo>
                  <a:lnTo>
                    <a:pt x="478" y="257"/>
                  </a:lnTo>
                  <a:lnTo>
                    <a:pt x="385" y="235"/>
                  </a:lnTo>
                  <a:lnTo>
                    <a:pt x="291" y="219"/>
                  </a:lnTo>
                  <a:lnTo>
                    <a:pt x="195" y="209"/>
                  </a:lnTo>
                  <a:lnTo>
                    <a:pt x="97" y="206"/>
                  </a:lnTo>
                  <a:lnTo>
                    <a:pt x="76" y="202"/>
                  </a:lnTo>
                  <a:lnTo>
                    <a:pt x="55" y="195"/>
                  </a:lnTo>
                  <a:lnTo>
                    <a:pt x="36" y="183"/>
                  </a:lnTo>
                  <a:lnTo>
                    <a:pt x="22" y="167"/>
                  </a:lnTo>
                  <a:lnTo>
                    <a:pt x="11" y="147"/>
                  </a:lnTo>
                  <a:lnTo>
                    <a:pt x="3" y="126"/>
                  </a:lnTo>
                  <a:lnTo>
                    <a:pt x="0" y="102"/>
                  </a:lnTo>
                  <a:lnTo>
                    <a:pt x="3" y="79"/>
                  </a:lnTo>
                  <a:lnTo>
                    <a:pt x="11" y="57"/>
                  </a:lnTo>
                  <a:lnTo>
                    <a:pt x="22" y="38"/>
                  </a:lnTo>
                  <a:lnTo>
                    <a:pt x="36" y="22"/>
                  </a:lnTo>
                  <a:lnTo>
                    <a:pt x="55" y="10"/>
                  </a:lnTo>
                  <a:lnTo>
                    <a:pt x="76" y="2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709" y="3266"/>
              <a:ext cx="157" cy="147"/>
            </a:xfrm>
            <a:custGeom>
              <a:avLst/>
              <a:gdLst>
                <a:gd name="T0" fmla="*/ 176 w 1103"/>
                <a:gd name="T1" fmla="*/ 3 h 1176"/>
                <a:gd name="T2" fmla="*/ 327 w 1103"/>
                <a:gd name="T3" fmla="*/ 28 h 1176"/>
                <a:gd name="T4" fmla="*/ 472 w 1103"/>
                <a:gd name="T5" fmla="*/ 77 h 1176"/>
                <a:gd name="T6" fmla="*/ 605 w 1103"/>
                <a:gd name="T7" fmla="*/ 147 h 1176"/>
                <a:gd name="T8" fmla="*/ 726 w 1103"/>
                <a:gd name="T9" fmla="*/ 236 h 1176"/>
                <a:gd name="T10" fmla="*/ 834 w 1103"/>
                <a:gd name="T11" fmla="*/ 343 h 1176"/>
                <a:gd name="T12" fmla="*/ 926 w 1103"/>
                <a:gd name="T13" fmla="*/ 465 h 1176"/>
                <a:gd name="T14" fmla="*/ 1001 w 1103"/>
                <a:gd name="T15" fmla="*/ 602 h 1176"/>
                <a:gd name="T16" fmla="*/ 1057 w 1103"/>
                <a:gd name="T17" fmla="*/ 749 h 1176"/>
                <a:gd name="T18" fmla="*/ 1091 w 1103"/>
                <a:gd name="T19" fmla="*/ 907 h 1176"/>
                <a:gd name="T20" fmla="*/ 1103 w 1103"/>
                <a:gd name="T21" fmla="*/ 1073 h 1176"/>
                <a:gd name="T22" fmla="*/ 1093 w 1103"/>
                <a:gd name="T23" fmla="*/ 1118 h 1176"/>
                <a:gd name="T24" fmla="*/ 1067 w 1103"/>
                <a:gd name="T25" fmla="*/ 1153 h 1176"/>
                <a:gd name="T26" fmla="*/ 1028 w 1103"/>
                <a:gd name="T27" fmla="*/ 1173 h 1176"/>
                <a:gd name="T28" fmla="*/ 984 w 1103"/>
                <a:gd name="T29" fmla="*/ 1173 h 1176"/>
                <a:gd name="T30" fmla="*/ 946 w 1103"/>
                <a:gd name="T31" fmla="*/ 1153 h 1176"/>
                <a:gd name="T32" fmla="*/ 920 w 1103"/>
                <a:gd name="T33" fmla="*/ 1118 h 1176"/>
                <a:gd name="T34" fmla="*/ 909 w 1103"/>
                <a:gd name="T35" fmla="*/ 1073 h 1176"/>
                <a:gd name="T36" fmla="*/ 898 w 1103"/>
                <a:gd name="T37" fmla="*/ 925 h 1176"/>
                <a:gd name="T38" fmla="*/ 864 w 1103"/>
                <a:gd name="T39" fmla="*/ 786 h 1176"/>
                <a:gd name="T40" fmla="*/ 809 w 1103"/>
                <a:gd name="T41" fmla="*/ 656 h 1176"/>
                <a:gd name="T42" fmla="*/ 737 w 1103"/>
                <a:gd name="T43" fmla="*/ 539 h 1176"/>
                <a:gd name="T44" fmla="*/ 647 w 1103"/>
                <a:gd name="T45" fmla="*/ 436 h 1176"/>
                <a:gd name="T46" fmla="*/ 544 w 1103"/>
                <a:gd name="T47" fmla="*/ 350 h 1176"/>
                <a:gd name="T48" fmla="*/ 429 w 1103"/>
                <a:gd name="T49" fmla="*/ 282 h 1176"/>
                <a:gd name="T50" fmla="*/ 303 w 1103"/>
                <a:gd name="T51" fmla="*/ 234 h 1176"/>
                <a:gd name="T52" fmla="*/ 168 w 1103"/>
                <a:gd name="T53" fmla="*/ 210 h 1176"/>
                <a:gd name="T54" fmla="*/ 76 w 1103"/>
                <a:gd name="T55" fmla="*/ 203 h 1176"/>
                <a:gd name="T56" fmla="*/ 36 w 1103"/>
                <a:gd name="T57" fmla="*/ 184 h 1176"/>
                <a:gd name="T58" fmla="*/ 11 w 1103"/>
                <a:gd name="T59" fmla="*/ 148 h 1176"/>
                <a:gd name="T60" fmla="*/ 0 w 1103"/>
                <a:gd name="T61" fmla="*/ 103 h 1176"/>
                <a:gd name="T62" fmla="*/ 11 w 1103"/>
                <a:gd name="T63" fmla="*/ 58 h 1176"/>
                <a:gd name="T64" fmla="*/ 36 w 1103"/>
                <a:gd name="T65" fmla="*/ 23 h 1176"/>
                <a:gd name="T66" fmla="*/ 76 w 1103"/>
                <a:gd name="T67" fmla="*/ 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03" h="1176">
                  <a:moveTo>
                    <a:pt x="97" y="0"/>
                  </a:moveTo>
                  <a:lnTo>
                    <a:pt x="176" y="3"/>
                  </a:lnTo>
                  <a:lnTo>
                    <a:pt x="253" y="13"/>
                  </a:lnTo>
                  <a:lnTo>
                    <a:pt x="327" y="28"/>
                  </a:lnTo>
                  <a:lnTo>
                    <a:pt x="401" y="50"/>
                  </a:lnTo>
                  <a:lnTo>
                    <a:pt x="472" y="77"/>
                  </a:lnTo>
                  <a:lnTo>
                    <a:pt x="539" y="110"/>
                  </a:lnTo>
                  <a:lnTo>
                    <a:pt x="605" y="147"/>
                  </a:lnTo>
                  <a:lnTo>
                    <a:pt x="667" y="189"/>
                  </a:lnTo>
                  <a:lnTo>
                    <a:pt x="726" y="236"/>
                  </a:lnTo>
                  <a:lnTo>
                    <a:pt x="781" y="287"/>
                  </a:lnTo>
                  <a:lnTo>
                    <a:pt x="834" y="343"/>
                  </a:lnTo>
                  <a:lnTo>
                    <a:pt x="882" y="403"/>
                  </a:lnTo>
                  <a:lnTo>
                    <a:pt x="926" y="465"/>
                  </a:lnTo>
                  <a:lnTo>
                    <a:pt x="966" y="531"/>
                  </a:lnTo>
                  <a:lnTo>
                    <a:pt x="1001" y="602"/>
                  </a:lnTo>
                  <a:lnTo>
                    <a:pt x="1031" y="674"/>
                  </a:lnTo>
                  <a:lnTo>
                    <a:pt x="1057" y="749"/>
                  </a:lnTo>
                  <a:lnTo>
                    <a:pt x="1077" y="827"/>
                  </a:lnTo>
                  <a:lnTo>
                    <a:pt x="1091" y="907"/>
                  </a:lnTo>
                  <a:lnTo>
                    <a:pt x="1100" y="989"/>
                  </a:lnTo>
                  <a:lnTo>
                    <a:pt x="1103" y="1073"/>
                  </a:lnTo>
                  <a:lnTo>
                    <a:pt x="1100" y="1096"/>
                  </a:lnTo>
                  <a:lnTo>
                    <a:pt x="1093" y="1118"/>
                  </a:lnTo>
                  <a:lnTo>
                    <a:pt x="1082" y="1138"/>
                  </a:lnTo>
                  <a:lnTo>
                    <a:pt x="1067" y="1153"/>
                  </a:lnTo>
                  <a:lnTo>
                    <a:pt x="1049" y="1165"/>
                  </a:lnTo>
                  <a:lnTo>
                    <a:pt x="1028" y="1173"/>
                  </a:lnTo>
                  <a:lnTo>
                    <a:pt x="1006" y="1176"/>
                  </a:lnTo>
                  <a:lnTo>
                    <a:pt x="984" y="1173"/>
                  </a:lnTo>
                  <a:lnTo>
                    <a:pt x="964" y="1165"/>
                  </a:lnTo>
                  <a:lnTo>
                    <a:pt x="946" y="1153"/>
                  </a:lnTo>
                  <a:lnTo>
                    <a:pt x="931" y="1138"/>
                  </a:lnTo>
                  <a:lnTo>
                    <a:pt x="920" y="1118"/>
                  </a:lnTo>
                  <a:lnTo>
                    <a:pt x="913" y="1096"/>
                  </a:lnTo>
                  <a:lnTo>
                    <a:pt x="909" y="1073"/>
                  </a:lnTo>
                  <a:lnTo>
                    <a:pt x="906" y="998"/>
                  </a:lnTo>
                  <a:lnTo>
                    <a:pt x="898" y="925"/>
                  </a:lnTo>
                  <a:lnTo>
                    <a:pt x="884" y="854"/>
                  </a:lnTo>
                  <a:lnTo>
                    <a:pt x="864" y="786"/>
                  </a:lnTo>
                  <a:lnTo>
                    <a:pt x="839" y="720"/>
                  </a:lnTo>
                  <a:lnTo>
                    <a:pt x="809" y="656"/>
                  </a:lnTo>
                  <a:lnTo>
                    <a:pt x="775" y="596"/>
                  </a:lnTo>
                  <a:lnTo>
                    <a:pt x="737" y="539"/>
                  </a:lnTo>
                  <a:lnTo>
                    <a:pt x="694" y="485"/>
                  </a:lnTo>
                  <a:lnTo>
                    <a:pt x="647" y="436"/>
                  </a:lnTo>
                  <a:lnTo>
                    <a:pt x="598" y="391"/>
                  </a:lnTo>
                  <a:lnTo>
                    <a:pt x="544" y="350"/>
                  </a:lnTo>
                  <a:lnTo>
                    <a:pt x="487" y="313"/>
                  </a:lnTo>
                  <a:lnTo>
                    <a:pt x="429" y="282"/>
                  </a:lnTo>
                  <a:lnTo>
                    <a:pt x="367" y="255"/>
                  </a:lnTo>
                  <a:lnTo>
                    <a:pt x="303" y="234"/>
                  </a:lnTo>
                  <a:lnTo>
                    <a:pt x="236" y="219"/>
                  </a:lnTo>
                  <a:lnTo>
                    <a:pt x="168" y="210"/>
                  </a:lnTo>
                  <a:lnTo>
                    <a:pt x="97" y="207"/>
                  </a:lnTo>
                  <a:lnTo>
                    <a:pt x="76" y="203"/>
                  </a:lnTo>
                  <a:lnTo>
                    <a:pt x="55" y="196"/>
                  </a:lnTo>
                  <a:lnTo>
                    <a:pt x="36" y="184"/>
                  </a:lnTo>
                  <a:lnTo>
                    <a:pt x="22" y="168"/>
                  </a:lnTo>
                  <a:lnTo>
                    <a:pt x="11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80"/>
                  </a:lnTo>
                  <a:lnTo>
                    <a:pt x="11" y="58"/>
                  </a:lnTo>
                  <a:lnTo>
                    <a:pt x="22" y="38"/>
                  </a:lnTo>
                  <a:lnTo>
                    <a:pt x="36" y="23"/>
                  </a:lnTo>
                  <a:lnTo>
                    <a:pt x="55" y="11"/>
                  </a:lnTo>
                  <a:lnTo>
                    <a:pt x="76" y="3"/>
                  </a:lnTo>
                  <a:lnTo>
                    <a:pt x="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pSp>
        <p:nvGrpSpPr>
          <p:cNvPr id="84" name="Grupo 83"/>
          <p:cNvGrpSpPr/>
          <p:nvPr/>
        </p:nvGrpSpPr>
        <p:grpSpPr>
          <a:xfrm>
            <a:off x="6844863" y="4706030"/>
            <a:ext cx="1001742" cy="1135306"/>
            <a:chOff x="6844863" y="4706030"/>
            <a:chExt cx="1001742" cy="1135306"/>
          </a:xfrm>
        </p:grpSpPr>
        <p:grpSp>
          <p:nvGrpSpPr>
            <p:cNvPr id="25" name="Grupo 24"/>
            <p:cNvGrpSpPr/>
            <p:nvPr/>
          </p:nvGrpSpPr>
          <p:grpSpPr>
            <a:xfrm>
              <a:off x="6844863" y="4706030"/>
              <a:ext cx="1001742" cy="1135306"/>
              <a:chOff x="6814491" y="4941168"/>
              <a:chExt cx="1080121" cy="1224136"/>
            </a:xfrm>
          </p:grpSpPr>
          <p:pic>
            <p:nvPicPr>
              <p:cNvPr id="18" name="Imagem 17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908" t="72050" r="35231" b="10100"/>
              <a:stretch/>
            </p:blipFill>
            <p:spPr>
              <a:xfrm>
                <a:off x="6814491" y="4941168"/>
                <a:ext cx="1080121" cy="1224136"/>
              </a:xfrm>
              <a:prstGeom prst="rect">
                <a:avLst/>
              </a:prstGeom>
            </p:spPr>
          </p:pic>
          <p:sp>
            <p:nvSpPr>
              <p:cNvPr id="52" name="Oval 51"/>
              <p:cNvSpPr/>
              <p:nvPr/>
            </p:nvSpPr>
            <p:spPr bwMode="auto">
              <a:xfrm>
                <a:off x="7026665" y="5138142"/>
                <a:ext cx="609165" cy="609165"/>
              </a:xfrm>
              <a:prstGeom prst="ellipse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endParaRPr lang="pt-PT" sz="2000" dirty="0">
                  <a:solidFill>
                    <a:srgbClr val="003245"/>
                  </a:solidFill>
                  <a:latin typeface="Trebuchet MS" panose="020B0603020202020204" pitchFamily="34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7169818" y="5017250"/>
              <a:ext cx="297158" cy="300071"/>
            </a:xfrm>
            <a:custGeom>
              <a:avLst/>
              <a:gdLst>
                <a:gd name="T0" fmla="*/ 1101 w 3262"/>
                <a:gd name="T1" fmla="*/ 835 h 3292"/>
                <a:gd name="T2" fmla="*/ 857 w 3262"/>
                <a:gd name="T3" fmla="*/ 900 h 3292"/>
                <a:gd name="T4" fmla="*/ 636 w 3262"/>
                <a:gd name="T5" fmla="*/ 1014 h 3292"/>
                <a:gd name="T6" fmla="*/ 446 w 3262"/>
                <a:gd name="T7" fmla="*/ 1170 h 3292"/>
                <a:gd name="T8" fmla="*/ 292 w 3262"/>
                <a:gd name="T9" fmla="*/ 1362 h 3292"/>
                <a:gd name="T10" fmla="*/ 179 w 3262"/>
                <a:gd name="T11" fmla="*/ 1585 h 3292"/>
                <a:gd name="T12" fmla="*/ 115 w 3262"/>
                <a:gd name="T13" fmla="*/ 1831 h 3292"/>
                <a:gd name="T14" fmla="*/ 105 w 3262"/>
                <a:gd name="T15" fmla="*/ 2094 h 3292"/>
                <a:gd name="T16" fmla="*/ 151 w 3262"/>
                <a:gd name="T17" fmla="*/ 2347 h 3292"/>
                <a:gd name="T18" fmla="*/ 249 w 3262"/>
                <a:gd name="T19" fmla="*/ 2578 h 3292"/>
                <a:gd name="T20" fmla="*/ 390 w 3262"/>
                <a:gd name="T21" fmla="*/ 2782 h 3292"/>
                <a:gd name="T22" fmla="*/ 569 w 3262"/>
                <a:gd name="T23" fmla="*/ 2950 h 3292"/>
                <a:gd name="T24" fmla="*/ 781 w 3262"/>
                <a:gd name="T25" fmla="*/ 3079 h 3292"/>
                <a:gd name="T26" fmla="*/ 1018 w 3262"/>
                <a:gd name="T27" fmla="*/ 3161 h 3292"/>
                <a:gd name="T28" fmla="*/ 1274 w 3262"/>
                <a:gd name="T29" fmla="*/ 3189 h 3292"/>
                <a:gd name="T30" fmla="*/ 1531 w 3262"/>
                <a:gd name="T31" fmla="*/ 3161 h 3292"/>
                <a:gd name="T32" fmla="*/ 1768 w 3262"/>
                <a:gd name="T33" fmla="*/ 3079 h 3292"/>
                <a:gd name="T34" fmla="*/ 1979 w 3262"/>
                <a:gd name="T35" fmla="*/ 2950 h 3292"/>
                <a:gd name="T36" fmla="*/ 2159 w 3262"/>
                <a:gd name="T37" fmla="*/ 2782 h 3292"/>
                <a:gd name="T38" fmla="*/ 2300 w 3262"/>
                <a:gd name="T39" fmla="*/ 2578 h 3292"/>
                <a:gd name="T40" fmla="*/ 2396 w 3262"/>
                <a:gd name="T41" fmla="*/ 2347 h 3292"/>
                <a:gd name="T42" fmla="*/ 2443 w 3262"/>
                <a:gd name="T43" fmla="*/ 2094 h 3292"/>
                <a:gd name="T44" fmla="*/ 2434 w 3262"/>
                <a:gd name="T45" fmla="*/ 1831 h 3292"/>
                <a:gd name="T46" fmla="*/ 2370 w 3262"/>
                <a:gd name="T47" fmla="*/ 1585 h 3292"/>
                <a:gd name="T48" fmla="*/ 2257 w 3262"/>
                <a:gd name="T49" fmla="*/ 1362 h 3292"/>
                <a:gd name="T50" fmla="*/ 2103 w 3262"/>
                <a:gd name="T51" fmla="*/ 1170 h 3292"/>
                <a:gd name="T52" fmla="*/ 1912 w 3262"/>
                <a:gd name="T53" fmla="*/ 1014 h 3292"/>
                <a:gd name="T54" fmla="*/ 1691 w 3262"/>
                <a:gd name="T55" fmla="*/ 900 h 3292"/>
                <a:gd name="T56" fmla="*/ 1447 w 3262"/>
                <a:gd name="T57" fmla="*/ 835 h 3292"/>
                <a:gd name="T58" fmla="*/ 2294 w 3262"/>
                <a:gd name="T59" fmla="*/ 0 h 3292"/>
                <a:gd name="T60" fmla="*/ 3262 w 3262"/>
                <a:gd name="T61" fmla="*/ 977 h 3292"/>
                <a:gd name="T62" fmla="*/ 2210 w 3262"/>
                <a:gd name="T63" fmla="*/ 1134 h 3292"/>
                <a:gd name="T64" fmla="*/ 2362 w 3262"/>
                <a:gd name="T65" fmla="*/ 1338 h 3292"/>
                <a:gd name="T66" fmla="*/ 2473 w 3262"/>
                <a:gd name="T67" fmla="*/ 1570 h 3292"/>
                <a:gd name="T68" fmla="*/ 2536 w 3262"/>
                <a:gd name="T69" fmla="*/ 1825 h 3292"/>
                <a:gd name="T70" fmla="*/ 2546 w 3262"/>
                <a:gd name="T71" fmla="*/ 2097 h 3292"/>
                <a:gd name="T72" fmla="*/ 2499 w 3262"/>
                <a:gd name="T73" fmla="*/ 2361 h 3292"/>
                <a:gd name="T74" fmla="*/ 2402 w 3262"/>
                <a:gd name="T75" fmla="*/ 2604 h 3292"/>
                <a:gd name="T76" fmla="*/ 2260 w 3262"/>
                <a:gd name="T77" fmla="*/ 2819 h 3292"/>
                <a:gd name="T78" fmla="*/ 2080 w 3262"/>
                <a:gd name="T79" fmla="*/ 3001 h 3292"/>
                <a:gd name="T80" fmla="*/ 1867 w 3262"/>
                <a:gd name="T81" fmla="*/ 3144 h 3292"/>
                <a:gd name="T82" fmla="*/ 1627 w 3262"/>
                <a:gd name="T83" fmla="*/ 3241 h 3292"/>
                <a:gd name="T84" fmla="*/ 1365 w 3262"/>
                <a:gd name="T85" fmla="*/ 3289 h 3292"/>
                <a:gd name="T86" fmla="*/ 1094 w 3262"/>
                <a:gd name="T87" fmla="*/ 3279 h 3292"/>
                <a:gd name="T88" fmla="*/ 839 w 3262"/>
                <a:gd name="T89" fmla="*/ 3215 h 3292"/>
                <a:gd name="T90" fmla="*/ 608 w 3262"/>
                <a:gd name="T91" fmla="*/ 3101 h 3292"/>
                <a:gd name="T92" fmla="*/ 404 w 3262"/>
                <a:gd name="T93" fmla="*/ 2944 h 3292"/>
                <a:gd name="T94" fmla="*/ 236 w 3262"/>
                <a:gd name="T95" fmla="*/ 2751 h 3292"/>
                <a:gd name="T96" fmla="*/ 109 w 3262"/>
                <a:gd name="T97" fmla="*/ 2526 h 3292"/>
                <a:gd name="T98" fmla="*/ 29 w 3262"/>
                <a:gd name="T99" fmla="*/ 2276 h 3292"/>
                <a:gd name="T100" fmla="*/ 0 w 3262"/>
                <a:gd name="T101" fmla="*/ 2005 h 3292"/>
                <a:gd name="T102" fmla="*/ 29 w 3262"/>
                <a:gd name="T103" fmla="*/ 1736 h 3292"/>
                <a:gd name="T104" fmla="*/ 109 w 3262"/>
                <a:gd name="T105" fmla="*/ 1486 h 3292"/>
                <a:gd name="T106" fmla="*/ 236 w 3262"/>
                <a:gd name="T107" fmla="*/ 1261 h 3292"/>
                <a:gd name="T108" fmla="*/ 404 w 3262"/>
                <a:gd name="T109" fmla="*/ 1066 h 3292"/>
                <a:gd name="T110" fmla="*/ 608 w 3262"/>
                <a:gd name="T111" fmla="*/ 911 h 3292"/>
                <a:gd name="T112" fmla="*/ 839 w 3262"/>
                <a:gd name="T113" fmla="*/ 797 h 3292"/>
                <a:gd name="T114" fmla="*/ 1094 w 3262"/>
                <a:gd name="T115" fmla="*/ 732 h 3292"/>
                <a:gd name="T116" fmla="*/ 1364 w 3262"/>
                <a:gd name="T117" fmla="*/ 723 h 3292"/>
                <a:gd name="T118" fmla="*/ 1624 w 3262"/>
                <a:gd name="T119" fmla="*/ 769 h 3292"/>
                <a:gd name="T120" fmla="*/ 1862 w 3262"/>
                <a:gd name="T121" fmla="*/ 865 h 3292"/>
                <a:gd name="T122" fmla="*/ 2074 w 3262"/>
                <a:gd name="T123" fmla="*/ 1006 h 3292"/>
                <a:gd name="T124" fmla="*/ 2294 w 3262"/>
                <a:gd name="T125" fmla="*/ 10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2" h="3292">
                  <a:moveTo>
                    <a:pt x="1274" y="823"/>
                  </a:moveTo>
                  <a:lnTo>
                    <a:pt x="1187" y="826"/>
                  </a:lnTo>
                  <a:lnTo>
                    <a:pt x="1101" y="835"/>
                  </a:lnTo>
                  <a:lnTo>
                    <a:pt x="1018" y="852"/>
                  </a:lnTo>
                  <a:lnTo>
                    <a:pt x="936" y="872"/>
                  </a:lnTo>
                  <a:lnTo>
                    <a:pt x="857" y="900"/>
                  </a:lnTo>
                  <a:lnTo>
                    <a:pt x="781" y="932"/>
                  </a:lnTo>
                  <a:lnTo>
                    <a:pt x="707" y="970"/>
                  </a:lnTo>
                  <a:lnTo>
                    <a:pt x="636" y="1014"/>
                  </a:lnTo>
                  <a:lnTo>
                    <a:pt x="569" y="1061"/>
                  </a:lnTo>
                  <a:lnTo>
                    <a:pt x="505" y="1113"/>
                  </a:lnTo>
                  <a:lnTo>
                    <a:pt x="446" y="1170"/>
                  </a:lnTo>
                  <a:lnTo>
                    <a:pt x="390" y="1230"/>
                  </a:lnTo>
                  <a:lnTo>
                    <a:pt x="339" y="1294"/>
                  </a:lnTo>
                  <a:lnTo>
                    <a:pt x="292" y="1362"/>
                  </a:lnTo>
                  <a:lnTo>
                    <a:pt x="249" y="1433"/>
                  </a:lnTo>
                  <a:lnTo>
                    <a:pt x="212" y="1507"/>
                  </a:lnTo>
                  <a:lnTo>
                    <a:pt x="179" y="1585"/>
                  </a:lnTo>
                  <a:lnTo>
                    <a:pt x="151" y="1664"/>
                  </a:lnTo>
                  <a:lnTo>
                    <a:pt x="131" y="1747"/>
                  </a:lnTo>
                  <a:lnTo>
                    <a:pt x="115" y="1831"/>
                  </a:lnTo>
                  <a:lnTo>
                    <a:pt x="105" y="1917"/>
                  </a:lnTo>
                  <a:lnTo>
                    <a:pt x="102" y="2005"/>
                  </a:lnTo>
                  <a:lnTo>
                    <a:pt x="105" y="2094"/>
                  </a:lnTo>
                  <a:lnTo>
                    <a:pt x="115" y="2181"/>
                  </a:lnTo>
                  <a:lnTo>
                    <a:pt x="131" y="2264"/>
                  </a:lnTo>
                  <a:lnTo>
                    <a:pt x="151" y="2347"/>
                  </a:lnTo>
                  <a:lnTo>
                    <a:pt x="179" y="2427"/>
                  </a:lnTo>
                  <a:lnTo>
                    <a:pt x="212" y="2504"/>
                  </a:lnTo>
                  <a:lnTo>
                    <a:pt x="249" y="2578"/>
                  </a:lnTo>
                  <a:lnTo>
                    <a:pt x="292" y="2650"/>
                  </a:lnTo>
                  <a:lnTo>
                    <a:pt x="339" y="2718"/>
                  </a:lnTo>
                  <a:lnTo>
                    <a:pt x="390" y="2782"/>
                  </a:lnTo>
                  <a:lnTo>
                    <a:pt x="446" y="2842"/>
                  </a:lnTo>
                  <a:lnTo>
                    <a:pt x="505" y="2899"/>
                  </a:lnTo>
                  <a:lnTo>
                    <a:pt x="569" y="2950"/>
                  </a:lnTo>
                  <a:lnTo>
                    <a:pt x="636" y="2998"/>
                  </a:lnTo>
                  <a:lnTo>
                    <a:pt x="707" y="3041"/>
                  </a:lnTo>
                  <a:lnTo>
                    <a:pt x="781" y="3079"/>
                  </a:lnTo>
                  <a:lnTo>
                    <a:pt x="857" y="3111"/>
                  </a:lnTo>
                  <a:lnTo>
                    <a:pt x="936" y="3139"/>
                  </a:lnTo>
                  <a:lnTo>
                    <a:pt x="1018" y="3161"/>
                  </a:lnTo>
                  <a:lnTo>
                    <a:pt x="1101" y="3176"/>
                  </a:lnTo>
                  <a:lnTo>
                    <a:pt x="1187" y="3186"/>
                  </a:lnTo>
                  <a:lnTo>
                    <a:pt x="1274" y="3189"/>
                  </a:lnTo>
                  <a:lnTo>
                    <a:pt x="1362" y="3186"/>
                  </a:lnTo>
                  <a:lnTo>
                    <a:pt x="1447" y="3176"/>
                  </a:lnTo>
                  <a:lnTo>
                    <a:pt x="1531" y="3161"/>
                  </a:lnTo>
                  <a:lnTo>
                    <a:pt x="1612" y="3139"/>
                  </a:lnTo>
                  <a:lnTo>
                    <a:pt x="1691" y="3111"/>
                  </a:lnTo>
                  <a:lnTo>
                    <a:pt x="1768" y="3079"/>
                  </a:lnTo>
                  <a:lnTo>
                    <a:pt x="1842" y="3041"/>
                  </a:lnTo>
                  <a:lnTo>
                    <a:pt x="1912" y="2998"/>
                  </a:lnTo>
                  <a:lnTo>
                    <a:pt x="1979" y="2950"/>
                  </a:lnTo>
                  <a:lnTo>
                    <a:pt x="2043" y="2899"/>
                  </a:lnTo>
                  <a:lnTo>
                    <a:pt x="2103" y="2842"/>
                  </a:lnTo>
                  <a:lnTo>
                    <a:pt x="2159" y="2782"/>
                  </a:lnTo>
                  <a:lnTo>
                    <a:pt x="2210" y="2718"/>
                  </a:lnTo>
                  <a:lnTo>
                    <a:pt x="2257" y="2650"/>
                  </a:lnTo>
                  <a:lnTo>
                    <a:pt x="2300" y="2578"/>
                  </a:lnTo>
                  <a:lnTo>
                    <a:pt x="2337" y="2504"/>
                  </a:lnTo>
                  <a:lnTo>
                    <a:pt x="2370" y="2427"/>
                  </a:lnTo>
                  <a:lnTo>
                    <a:pt x="2396" y="2347"/>
                  </a:lnTo>
                  <a:lnTo>
                    <a:pt x="2418" y="2264"/>
                  </a:lnTo>
                  <a:lnTo>
                    <a:pt x="2434" y="2181"/>
                  </a:lnTo>
                  <a:lnTo>
                    <a:pt x="2443" y="2094"/>
                  </a:lnTo>
                  <a:lnTo>
                    <a:pt x="2446" y="2005"/>
                  </a:lnTo>
                  <a:lnTo>
                    <a:pt x="2443" y="1917"/>
                  </a:lnTo>
                  <a:lnTo>
                    <a:pt x="2434" y="1831"/>
                  </a:lnTo>
                  <a:lnTo>
                    <a:pt x="2418" y="1747"/>
                  </a:lnTo>
                  <a:lnTo>
                    <a:pt x="2396" y="1664"/>
                  </a:lnTo>
                  <a:lnTo>
                    <a:pt x="2370" y="1585"/>
                  </a:lnTo>
                  <a:lnTo>
                    <a:pt x="2337" y="1507"/>
                  </a:lnTo>
                  <a:lnTo>
                    <a:pt x="2300" y="1433"/>
                  </a:lnTo>
                  <a:lnTo>
                    <a:pt x="2257" y="1362"/>
                  </a:lnTo>
                  <a:lnTo>
                    <a:pt x="2210" y="1294"/>
                  </a:lnTo>
                  <a:lnTo>
                    <a:pt x="2159" y="1230"/>
                  </a:lnTo>
                  <a:lnTo>
                    <a:pt x="2103" y="1170"/>
                  </a:lnTo>
                  <a:lnTo>
                    <a:pt x="2043" y="1113"/>
                  </a:lnTo>
                  <a:lnTo>
                    <a:pt x="1979" y="1061"/>
                  </a:lnTo>
                  <a:lnTo>
                    <a:pt x="1912" y="1014"/>
                  </a:lnTo>
                  <a:lnTo>
                    <a:pt x="1842" y="970"/>
                  </a:lnTo>
                  <a:lnTo>
                    <a:pt x="1768" y="932"/>
                  </a:lnTo>
                  <a:lnTo>
                    <a:pt x="1691" y="900"/>
                  </a:lnTo>
                  <a:lnTo>
                    <a:pt x="1612" y="872"/>
                  </a:lnTo>
                  <a:lnTo>
                    <a:pt x="1531" y="852"/>
                  </a:lnTo>
                  <a:lnTo>
                    <a:pt x="1447" y="835"/>
                  </a:lnTo>
                  <a:lnTo>
                    <a:pt x="1362" y="826"/>
                  </a:lnTo>
                  <a:lnTo>
                    <a:pt x="1274" y="823"/>
                  </a:lnTo>
                  <a:close/>
                  <a:moveTo>
                    <a:pt x="2294" y="0"/>
                  </a:moveTo>
                  <a:lnTo>
                    <a:pt x="3211" y="0"/>
                  </a:lnTo>
                  <a:lnTo>
                    <a:pt x="3262" y="51"/>
                  </a:lnTo>
                  <a:lnTo>
                    <a:pt x="3262" y="977"/>
                  </a:lnTo>
                  <a:lnTo>
                    <a:pt x="3161" y="977"/>
                  </a:lnTo>
                  <a:lnTo>
                    <a:pt x="3161" y="175"/>
                  </a:lnTo>
                  <a:lnTo>
                    <a:pt x="2210" y="1134"/>
                  </a:lnTo>
                  <a:lnTo>
                    <a:pt x="2265" y="1199"/>
                  </a:lnTo>
                  <a:lnTo>
                    <a:pt x="2316" y="1267"/>
                  </a:lnTo>
                  <a:lnTo>
                    <a:pt x="2362" y="1338"/>
                  </a:lnTo>
                  <a:lnTo>
                    <a:pt x="2404" y="1412"/>
                  </a:lnTo>
                  <a:lnTo>
                    <a:pt x="2441" y="1490"/>
                  </a:lnTo>
                  <a:lnTo>
                    <a:pt x="2473" y="1570"/>
                  </a:lnTo>
                  <a:lnTo>
                    <a:pt x="2500" y="1653"/>
                  </a:lnTo>
                  <a:lnTo>
                    <a:pt x="2521" y="1739"/>
                  </a:lnTo>
                  <a:lnTo>
                    <a:pt x="2536" y="1825"/>
                  </a:lnTo>
                  <a:lnTo>
                    <a:pt x="2546" y="1914"/>
                  </a:lnTo>
                  <a:lnTo>
                    <a:pt x="2549" y="2005"/>
                  </a:lnTo>
                  <a:lnTo>
                    <a:pt x="2546" y="2097"/>
                  </a:lnTo>
                  <a:lnTo>
                    <a:pt x="2535" y="2187"/>
                  </a:lnTo>
                  <a:lnTo>
                    <a:pt x="2520" y="2276"/>
                  </a:lnTo>
                  <a:lnTo>
                    <a:pt x="2499" y="2361"/>
                  </a:lnTo>
                  <a:lnTo>
                    <a:pt x="2472" y="2445"/>
                  </a:lnTo>
                  <a:lnTo>
                    <a:pt x="2439" y="2526"/>
                  </a:lnTo>
                  <a:lnTo>
                    <a:pt x="2402" y="2604"/>
                  </a:lnTo>
                  <a:lnTo>
                    <a:pt x="2359" y="2679"/>
                  </a:lnTo>
                  <a:lnTo>
                    <a:pt x="2312" y="2751"/>
                  </a:lnTo>
                  <a:lnTo>
                    <a:pt x="2260" y="2819"/>
                  </a:lnTo>
                  <a:lnTo>
                    <a:pt x="2204" y="2884"/>
                  </a:lnTo>
                  <a:lnTo>
                    <a:pt x="2145" y="2944"/>
                  </a:lnTo>
                  <a:lnTo>
                    <a:pt x="2080" y="3001"/>
                  </a:lnTo>
                  <a:lnTo>
                    <a:pt x="2013" y="3053"/>
                  </a:lnTo>
                  <a:lnTo>
                    <a:pt x="1941" y="3101"/>
                  </a:lnTo>
                  <a:lnTo>
                    <a:pt x="1867" y="3144"/>
                  </a:lnTo>
                  <a:lnTo>
                    <a:pt x="1790" y="3181"/>
                  </a:lnTo>
                  <a:lnTo>
                    <a:pt x="1710" y="3215"/>
                  </a:lnTo>
                  <a:lnTo>
                    <a:pt x="1627" y="3241"/>
                  </a:lnTo>
                  <a:lnTo>
                    <a:pt x="1542" y="3263"/>
                  </a:lnTo>
                  <a:lnTo>
                    <a:pt x="1454" y="3279"/>
                  </a:lnTo>
                  <a:lnTo>
                    <a:pt x="1365" y="3289"/>
                  </a:lnTo>
                  <a:lnTo>
                    <a:pt x="1274" y="3292"/>
                  </a:lnTo>
                  <a:lnTo>
                    <a:pt x="1184" y="3289"/>
                  </a:lnTo>
                  <a:lnTo>
                    <a:pt x="1094" y="3279"/>
                  </a:lnTo>
                  <a:lnTo>
                    <a:pt x="1007" y="3263"/>
                  </a:lnTo>
                  <a:lnTo>
                    <a:pt x="922" y="3241"/>
                  </a:lnTo>
                  <a:lnTo>
                    <a:pt x="839" y="3215"/>
                  </a:lnTo>
                  <a:lnTo>
                    <a:pt x="759" y="3181"/>
                  </a:lnTo>
                  <a:lnTo>
                    <a:pt x="681" y="3144"/>
                  </a:lnTo>
                  <a:lnTo>
                    <a:pt x="608" y="3101"/>
                  </a:lnTo>
                  <a:lnTo>
                    <a:pt x="536" y="3053"/>
                  </a:lnTo>
                  <a:lnTo>
                    <a:pt x="469" y="3001"/>
                  </a:lnTo>
                  <a:lnTo>
                    <a:pt x="404" y="2944"/>
                  </a:lnTo>
                  <a:lnTo>
                    <a:pt x="344" y="2884"/>
                  </a:lnTo>
                  <a:lnTo>
                    <a:pt x="289" y="2819"/>
                  </a:lnTo>
                  <a:lnTo>
                    <a:pt x="236" y="2751"/>
                  </a:lnTo>
                  <a:lnTo>
                    <a:pt x="189" y="2679"/>
                  </a:lnTo>
                  <a:lnTo>
                    <a:pt x="146" y="2604"/>
                  </a:lnTo>
                  <a:lnTo>
                    <a:pt x="109" y="2526"/>
                  </a:lnTo>
                  <a:lnTo>
                    <a:pt x="77" y="2445"/>
                  </a:lnTo>
                  <a:lnTo>
                    <a:pt x="50" y="2361"/>
                  </a:lnTo>
                  <a:lnTo>
                    <a:pt x="29" y="2276"/>
                  </a:lnTo>
                  <a:lnTo>
                    <a:pt x="13" y="2187"/>
                  </a:lnTo>
                  <a:lnTo>
                    <a:pt x="3" y="2097"/>
                  </a:lnTo>
                  <a:lnTo>
                    <a:pt x="0" y="2005"/>
                  </a:lnTo>
                  <a:lnTo>
                    <a:pt x="3" y="1914"/>
                  </a:lnTo>
                  <a:lnTo>
                    <a:pt x="13" y="1823"/>
                  </a:lnTo>
                  <a:lnTo>
                    <a:pt x="29" y="1736"/>
                  </a:lnTo>
                  <a:lnTo>
                    <a:pt x="50" y="1650"/>
                  </a:lnTo>
                  <a:lnTo>
                    <a:pt x="77" y="1566"/>
                  </a:lnTo>
                  <a:lnTo>
                    <a:pt x="109" y="1486"/>
                  </a:lnTo>
                  <a:lnTo>
                    <a:pt x="146" y="1407"/>
                  </a:lnTo>
                  <a:lnTo>
                    <a:pt x="189" y="1332"/>
                  </a:lnTo>
                  <a:lnTo>
                    <a:pt x="236" y="1261"/>
                  </a:lnTo>
                  <a:lnTo>
                    <a:pt x="289" y="1192"/>
                  </a:lnTo>
                  <a:lnTo>
                    <a:pt x="344" y="1127"/>
                  </a:lnTo>
                  <a:lnTo>
                    <a:pt x="404" y="1066"/>
                  </a:lnTo>
                  <a:lnTo>
                    <a:pt x="469" y="1011"/>
                  </a:lnTo>
                  <a:lnTo>
                    <a:pt x="536" y="958"/>
                  </a:lnTo>
                  <a:lnTo>
                    <a:pt x="608" y="911"/>
                  </a:lnTo>
                  <a:lnTo>
                    <a:pt x="681" y="867"/>
                  </a:lnTo>
                  <a:lnTo>
                    <a:pt x="759" y="830"/>
                  </a:lnTo>
                  <a:lnTo>
                    <a:pt x="839" y="797"/>
                  </a:lnTo>
                  <a:lnTo>
                    <a:pt x="922" y="770"/>
                  </a:lnTo>
                  <a:lnTo>
                    <a:pt x="1007" y="748"/>
                  </a:lnTo>
                  <a:lnTo>
                    <a:pt x="1094" y="732"/>
                  </a:lnTo>
                  <a:lnTo>
                    <a:pt x="1184" y="723"/>
                  </a:lnTo>
                  <a:lnTo>
                    <a:pt x="1274" y="719"/>
                  </a:lnTo>
                  <a:lnTo>
                    <a:pt x="1364" y="723"/>
                  </a:lnTo>
                  <a:lnTo>
                    <a:pt x="1453" y="732"/>
                  </a:lnTo>
                  <a:lnTo>
                    <a:pt x="1539" y="747"/>
                  </a:lnTo>
                  <a:lnTo>
                    <a:pt x="1624" y="769"/>
                  </a:lnTo>
                  <a:lnTo>
                    <a:pt x="1706" y="796"/>
                  </a:lnTo>
                  <a:lnTo>
                    <a:pt x="1785" y="828"/>
                  </a:lnTo>
                  <a:lnTo>
                    <a:pt x="1862" y="865"/>
                  </a:lnTo>
                  <a:lnTo>
                    <a:pt x="1936" y="907"/>
                  </a:lnTo>
                  <a:lnTo>
                    <a:pt x="2006" y="954"/>
                  </a:lnTo>
                  <a:lnTo>
                    <a:pt x="2074" y="1006"/>
                  </a:lnTo>
                  <a:lnTo>
                    <a:pt x="2137" y="1061"/>
                  </a:lnTo>
                  <a:lnTo>
                    <a:pt x="3088" y="103"/>
                  </a:lnTo>
                  <a:lnTo>
                    <a:pt x="2294" y="103"/>
                  </a:lnTo>
                  <a:lnTo>
                    <a:pt x="2294" y="0"/>
                  </a:lnTo>
                  <a:close/>
                </a:path>
              </a:pathLst>
            </a:custGeom>
            <a:solidFill>
              <a:srgbClr val="016576"/>
            </a:solidFill>
            <a:ln w="0">
              <a:solidFill>
                <a:srgbClr val="01657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grpSp>
        <p:nvGrpSpPr>
          <p:cNvPr id="83" name="Grupo 82"/>
          <p:cNvGrpSpPr/>
          <p:nvPr/>
        </p:nvGrpSpPr>
        <p:grpSpPr>
          <a:xfrm>
            <a:off x="7846603" y="2034722"/>
            <a:ext cx="1001742" cy="1335654"/>
            <a:chOff x="7846603" y="2034722"/>
            <a:chExt cx="1001742" cy="1335654"/>
          </a:xfrm>
        </p:grpSpPr>
        <p:grpSp>
          <p:nvGrpSpPr>
            <p:cNvPr id="24" name="Grupo 23"/>
            <p:cNvGrpSpPr/>
            <p:nvPr/>
          </p:nvGrpSpPr>
          <p:grpSpPr>
            <a:xfrm>
              <a:off x="7846603" y="2034722"/>
              <a:ext cx="1001742" cy="1335654"/>
              <a:chOff x="7894611" y="2060848"/>
              <a:chExt cx="1080121" cy="1440160"/>
            </a:xfrm>
          </p:grpSpPr>
          <p:pic>
            <p:nvPicPr>
              <p:cNvPr id="14" name="Imagem 13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4769" t="30050" r="26369" b="48950"/>
              <a:stretch/>
            </p:blipFill>
            <p:spPr>
              <a:xfrm>
                <a:off x="7894611" y="2060848"/>
                <a:ext cx="1080121" cy="1440160"/>
              </a:xfrm>
              <a:prstGeom prst="rect">
                <a:avLst/>
              </a:prstGeom>
            </p:spPr>
          </p:pic>
          <p:sp>
            <p:nvSpPr>
              <p:cNvPr id="22" name="Oval 21"/>
              <p:cNvSpPr/>
              <p:nvPr/>
            </p:nvSpPr>
            <p:spPr bwMode="auto">
              <a:xfrm>
                <a:off x="8180263" y="2273147"/>
                <a:ext cx="609165" cy="609165"/>
              </a:xfrm>
              <a:prstGeom prst="ellipse">
                <a:avLst/>
              </a:prstGeom>
              <a:solidFill>
                <a:schemeClr val="tx1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1" hangingPunct="1"/>
                <a:endParaRPr lang="pt-PT" sz="2000" dirty="0">
                  <a:solidFill>
                    <a:srgbClr val="003245"/>
                  </a:solidFill>
                  <a:latin typeface="Trebuchet MS" panose="020B0603020202020204" pitchFamily="34" charset="0"/>
                  <a:ea typeface="ヒラギノ角ゴ ProN W3" charset="0"/>
                  <a:cs typeface="ヒラギノ角ゴ ProN W3" charset="0"/>
                  <a:sym typeface="Gill Sans" charset="0"/>
                </a:endParaRPr>
              </a:p>
            </p:txBody>
          </p:sp>
        </p:grp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8254652" y="2348880"/>
              <a:ext cx="311678" cy="310150"/>
            </a:xfrm>
            <a:custGeom>
              <a:avLst/>
              <a:gdLst>
                <a:gd name="T0" fmla="*/ 1724 w 3262"/>
                <a:gd name="T1" fmla="*/ 130 h 3246"/>
                <a:gd name="T2" fmla="*/ 1412 w 3262"/>
                <a:gd name="T3" fmla="*/ 249 h 3246"/>
                <a:gd name="T4" fmla="*/ 1150 w 3262"/>
                <a:gd name="T5" fmla="*/ 446 h 3246"/>
                <a:gd name="T6" fmla="*/ 951 w 3262"/>
                <a:gd name="T7" fmla="*/ 707 h 3246"/>
                <a:gd name="T8" fmla="*/ 832 w 3262"/>
                <a:gd name="T9" fmla="*/ 1018 h 3246"/>
                <a:gd name="T10" fmla="*/ 807 w 3262"/>
                <a:gd name="T11" fmla="*/ 1361 h 3246"/>
                <a:gd name="T12" fmla="*/ 882 w 3262"/>
                <a:gd name="T13" fmla="*/ 1691 h 3246"/>
                <a:gd name="T14" fmla="*/ 1042 w 3262"/>
                <a:gd name="T15" fmla="*/ 1979 h 3246"/>
                <a:gd name="T16" fmla="*/ 1274 w 3262"/>
                <a:gd name="T17" fmla="*/ 2210 h 3246"/>
                <a:gd name="T18" fmla="*/ 1562 w 3262"/>
                <a:gd name="T19" fmla="*/ 2370 h 3246"/>
                <a:gd name="T20" fmla="*/ 1894 w 3262"/>
                <a:gd name="T21" fmla="*/ 2443 h 3246"/>
                <a:gd name="T22" fmla="*/ 2239 w 3262"/>
                <a:gd name="T23" fmla="*/ 2418 h 3246"/>
                <a:gd name="T24" fmla="*/ 2552 w 3262"/>
                <a:gd name="T25" fmla="*/ 2299 h 3246"/>
                <a:gd name="T26" fmla="*/ 2814 w 3262"/>
                <a:gd name="T27" fmla="*/ 2103 h 3246"/>
                <a:gd name="T28" fmla="*/ 3012 w 3262"/>
                <a:gd name="T29" fmla="*/ 1841 h 3246"/>
                <a:gd name="T30" fmla="*/ 3131 w 3262"/>
                <a:gd name="T31" fmla="*/ 1531 h 3246"/>
                <a:gd name="T32" fmla="*/ 3156 w 3262"/>
                <a:gd name="T33" fmla="*/ 1186 h 3246"/>
                <a:gd name="T34" fmla="*/ 3082 w 3262"/>
                <a:gd name="T35" fmla="*/ 857 h 3246"/>
                <a:gd name="T36" fmla="*/ 2922 w 3262"/>
                <a:gd name="T37" fmla="*/ 569 h 3246"/>
                <a:gd name="T38" fmla="*/ 2690 w 3262"/>
                <a:gd name="T39" fmla="*/ 338 h 3246"/>
                <a:gd name="T40" fmla="*/ 2401 w 3262"/>
                <a:gd name="T41" fmla="*/ 179 h 3246"/>
                <a:gd name="T42" fmla="*/ 2070 w 3262"/>
                <a:gd name="T43" fmla="*/ 105 h 3246"/>
                <a:gd name="T44" fmla="*/ 2163 w 3262"/>
                <a:gd name="T45" fmla="*/ 13 h 3246"/>
                <a:gd name="T46" fmla="*/ 2499 w 3262"/>
                <a:gd name="T47" fmla="*/ 109 h 3246"/>
                <a:gd name="T48" fmla="*/ 2792 w 3262"/>
                <a:gd name="T49" fmla="*/ 288 h 3246"/>
                <a:gd name="T50" fmla="*/ 3025 w 3262"/>
                <a:gd name="T51" fmla="*/ 536 h 3246"/>
                <a:gd name="T52" fmla="*/ 3185 w 3262"/>
                <a:gd name="T53" fmla="*/ 839 h 3246"/>
                <a:gd name="T54" fmla="*/ 3259 w 3262"/>
                <a:gd name="T55" fmla="*/ 1183 h 3246"/>
                <a:gd name="T56" fmla="*/ 3234 w 3262"/>
                <a:gd name="T57" fmla="*/ 1542 h 3246"/>
                <a:gd name="T58" fmla="*/ 3115 w 3262"/>
                <a:gd name="T59" fmla="*/ 1867 h 3246"/>
                <a:gd name="T60" fmla="*/ 2916 w 3262"/>
                <a:gd name="T61" fmla="*/ 2144 h 3246"/>
                <a:gd name="T62" fmla="*/ 2652 w 3262"/>
                <a:gd name="T63" fmla="*/ 2359 h 3246"/>
                <a:gd name="T64" fmla="*/ 2336 w 3262"/>
                <a:gd name="T65" fmla="*/ 2498 h 3246"/>
                <a:gd name="T66" fmla="*/ 1982 w 3262"/>
                <a:gd name="T67" fmla="*/ 2548 h 3246"/>
                <a:gd name="T68" fmla="*/ 1631 w 3262"/>
                <a:gd name="T69" fmla="*/ 2499 h 3246"/>
                <a:gd name="T70" fmla="*/ 1317 w 3262"/>
                <a:gd name="T71" fmla="*/ 2362 h 3246"/>
                <a:gd name="T72" fmla="*/ 544 w 3262"/>
                <a:gd name="T73" fmla="*/ 2777 h 3246"/>
                <a:gd name="T74" fmla="*/ 73 w 3262"/>
                <a:gd name="T75" fmla="*/ 3246 h 3246"/>
                <a:gd name="T76" fmla="*/ 73 w 3262"/>
                <a:gd name="T77" fmla="*/ 2308 h 3246"/>
                <a:gd name="T78" fmla="*/ 935 w 3262"/>
                <a:gd name="T79" fmla="*/ 2006 h 3246"/>
                <a:gd name="T80" fmla="*/ 778 w 3262"/>
                <a:gd name="T81" fmla="*/ 1705 h 3246"/>
                <a:gd name="T82" fmla="*/ 705 w 3262"/>
                <a:gd name="T83" fmla="*/ 1364 h 3246"/>
                <a:gd name="T84" fmla="*/ 730 w 3262"/>
                <a:gd name="T85" fmla="*/ 1007 h 3246"/>
                <a:gd name="T86" fmla="*/ 848 w 3262"/>
                <a:gd name="T87" fmla="*/ 681 h 3246"/>
                <a:gd name="T88" fmla="*/ 1047 w 3262"/>
                <a:gd name="T89" fmla="*/ 404 h 3246"/>
                <a:gd name="T90" fmla="*/ 1311 w 3262"/>
                <a:gd name="T91" fmla="*/ 189 h 3246"/>
                <a:gd name="T92" fmla="*/ 1628 w 3262"/>
                <a:gd name="T93" fmla="*/ 50 h 3246"/>
                <a:gd name="T94" fmla="*/ 1982 w 3262"/>
                <a:gd name="T95" fmla="*/ 0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2" h="3246">
                  <a:moveTo>
                    <a:pt x="1982" y="102"/>
                  </a:moveTo>
                  <a:lnTo>
                    <a:pt x="1894" y="105"/>
                  </a:lnTo>
                  <a:lnTo>
                    <a:pt x="1809" y="115"/>
                  </a:lnTo>
                  <a:lnTo>
                    <a:pt x="1724" y="130"/>
                  </a:lnTo>
                  <a:lnTo>
                    <a:pt x="1642" y="152"/>
                  </a:lnTo>
                  <a:lnTo>
                    <a:pt x="1562" y="179"/>
                  </a:lnTo>
                  <a:lnTo>
                    <a:pt x="1486" y="212"/>
                  </a:lnTo>
                  <a:lnTo>
                    <a:pt x="1412" y="249"/>
                  </a:lnTo>
                  <a:lnTo>
                    <a:pt x="1340" y="291"/>
                  </a:lnTo>
                  <a:lnTo>
                    <a:pt x="1274" y="338"/>
                  </a:lnTo>
                  <a:lnTo>
                    <a:pt x="1209" y="390"/>
                  </a:lnTo>
                  <a:lnTo>
                    <a:pt x="1150" y="446"/>
                  </a:lnTo>
                  <a:lnTo>
                    <a:pt x="1093" y="506"/>
                  </a:lnTo>
                  <a:lnTo>
                    <a:pt x="1042" y="569"/>
                  </a:lnTo>
                  <a:lnTo>
                    <a:pt x="995" y="636"/>
                  </a:lnTo>
                  <a:lnTo>
                    <a:pt x="951" y="707"/>
                  </a:lnTo>
                  <a:lnTo>
                    <a:pt x="914" y="781"/>
                  </a:lnTo>
                  <a:lnTo>
                    <a:pt x="882" y="857"/>
                  </a:lnTo>
                  <a:lnTo>
                    <a:pt x="854" y="936"/>
                  </a:lnTo>
                  <a:lnTo>
                    <a:pt x="832" y="1018"/>
                  </a:lnTo>
                  <a:lnTo>
                    <a:pt x="817" y="1101"/>
                  </a:lnTo>
                  <a:lnTo>
                    <a:pt x="807" y="1186"/>
                  </a:lnTo>
                  <a:lnTo>
                    <a:pt x="804" y="1274"/>
                  </a:lnTo>
                  <a:lnTo>
                    <a:pt x="807" y="1361"/>
                  </a:lnTo>
                  <a:lnTo>
                    <a:pt x="817" y="1447"/>
                  </a:lnTo>
                  <a:lnTo>
                    <a:pt x="832" y="1531"/>
                  </a:lnTo>
                  <a:lnTo>
                    <a:pt x="854" y="1612"/>
                  </a:lnTo>
                  <a:lnTo>
                    <a:pt x="882" y="1691"/>
                  </a:lnTo>
                  <a:lnTo>
                    <a:pt x="914" y="1767"/>
                  </a:lnTo>
                  <a:lnTo>
                    <a:pt x="951" y="1841"/>
                  </a:lnTo>
                  <a:lnTo>
                    <a:pt x="995" y="1912"/>
                  </a:lnTo>
                  <a:lnTo>
                    <a:pt x="1042" y="1979"/>
                  </a:lnTo>
                  <a:lnTo>
                    <a:pt x="1093" y="2042"/>
                  </a:lnTo>
                  <a:lnTo>
                    <a:pt x="1150" y="2103"/>
                  </a:lnTo>
                  <a:lnTo>
                    <a:pt x="1209" y="2158"/>
                  </a:lnTo>
                  <a:lnTo>
                    <a:pt x="1274" y="2210"/>
                  </a:lnTo>
                  <a:lnTo>
                    <a:pt x="1340" y="2257"/>
                  </a:lnTo>
                  <a:lnTo>
                    <a:pt x="1412" y="2299"/>
                  </a:lnTo>
                  <a:lnTo>
                    <a:pt x="1486" y="2336"/>
                  </a:lnTo>
                  <a:lnTo>
                    <a:pt x="1562" y="2370"/>
                  </a:lnTo>
                  <a:lnTo>
                    <a:pt x="1642" y="2396"/>
                  </a:lnTo>
                  <a:lnTo>
                    <a:pt x="1724" y="2418"/>
                  </a:lnTo>
                  <a:lnTo>
                    <a:pt x="1809" y="2433"/>
                  </a:lnTo>
                  <a:lnTo>
                    <a:pt x="1894" y="2443"/>
                  </a:lnTo>
                  <a:lnTo>
                    <a:pt x="1982" y="2446"/>
                  </a:lnTo>
                  <a:lnTo>
                    <a:pt x="2070" y="2443"/>
                  </a:lnTo>
                  <a:lnTo>
                    <a:pt x="2155" y="2433"/>
                  </a:lnTo>
                  <a:lnTo>
                    <a:pt x="2239" y="2418"/>
                  </a:lnTo>
                  <a:lnTo>
                    <a:pt x="2322" y="2396"/>
                  </a:lnTo>
                  <a:lnTo>
                    <a:pt x="2401" y="2370"/>
                  </a:lnTo>
                  <a:lnTo>
                    <a:pt x="2478" y="2336"/>
                  </a:lnTo>
                  <a:lnTo>
                    <a:pt x="2552" y="2299"/>
                  </a:lnTo>
                  <a:lnTo>
                    <a:pt x="2622" y="2257"/>
                  </a:lnTo>
                  <a:lnTo>
                    <a:pt x="2690" y="2210"/>
                  </a:lnTo>
                  <a:lnTo>
                    <a:pt x="2754" y="2158"/>
                  </a:lnTo>
                  <a:lnTo>
                    <a:pt x="2814" y="2103"/>
                  </a:lnTo>
                  <a:lnTo>
                    <a:pt x="2871" y="2042"/>
                  </a:lnTo>
                  <a:lnTo>
                    <a:pt x="2922" y="1979"/>
                  </a:lnTo>
                  <a:lnTo>
                    <a:pt x="2969" y="1912"/>
                  </a:lnTo>
                  <a:lnTo>
                    <a:pt x="3012" y="1841"/>
                  </a:lnTo>
                  <a:lnTo>
                    <a:pt x="3050" y="1767"/>
                  </a:lnTo>
                  <a:lnTo>
                    <a:pt x="3082" y="1691"/>
                  </a:lnTo>
                  <a:lnTo>
                    <a:pt x="3110" y="1612"/>
                  </a:lnTo>
                  <a:lnTo>
                    <a:pt x="3131" y="1531"/>
                  </a:lnTo>
                  <a:lnTo>
                    <a:pt x="3147" y="1447"/>
                  </a:lnTo>
                  <a:lnTo>
                    <a:pt x="3156" y="1361"/>
                  </a:lnTo>
                  <a:lnTo>
                    <a:pt x="3160" y="1274"/>
                  </a:lnTo>
                  <a:lnTo>
                    <a:pt x="3156" y="1186"/>
                  </a:lnTo>
                  <a:lnTo>
                    <a:pt x="3147" y="1101"/>
                  </a:lnTo>
                  <a:lnTo>
                    <a:pt x="3131" y="1018"/>
                  </a:lnTo>
                  <a:lnTo>
                    <a:pt x="3110" y="936"/>
                  </a:lnTo>
                  <a:lnTo>
                    <a:pt x="3082" y="857"/>
                  </a:lnTo>
                  <a:lnTo>
                    <a:pt x="3050" y="781"/>
                  </a:lnTo>
                  <a:lnTo>
                    <a:pt x="3012" y="707"/>
                  </a:lnTo>
                  <a:lnTo>
                    <a:pt x="2969" y="636"/>
                  </a:lnTo>
                  <a:lnTo>
                    <a:pt x="2922" y="569"/>
                  </a:lnTo>
                  <a:lnTo>
                    <a:pt x="2871" y="506"/>
                  </a:lnTo>
                  <a:lnTo>
                    <a:pt x="2814" y="446"/>
                  </a:lnTo>
                  <a:lnTo>
                    <a:pt x="2754" y="390"/>
                  </a:lnTo>
                  <a:lnTo>
                    <a:pt x="2690" y="338"/>
                  </a:lnTo>
                  <a:lnTo>
                    <a:pt x="2622" y="291"/>
                  </a:lnTo>
                  <a:lnTo>
                    <a:pt x="2552" y="249"/>
                  </a:lnTo>
                  <a:lnTo>
                    <a:pt x="2478" y="212"/>
                  </a:lnTo>
                  <a:lnTo>
                    <a:pt x="2401" y="179"/>
                  </a:lnTo>
                  <a:lnTo>
                    <a:pt x="2322" y="152"/>
                  </a:lnTo>
                  <a:lnTo>
                    <a:pt x="2239" y="130"/>
                  </a:lnTo>
                  <a:lnTo>
                    <a:pt x="2155" y="115"/>
                  </a:lnTo>
                  <a:lnTo>
                    <a:pt x="2070" y="105"/>
                  </a:lnTo>
                  <a:lnTo>
                    <a:pt x="1982" y="102"/>
                  </a:lnTo>
                  <a:close/>
                  <a:moveTo>
                    <a:pt x="1982" y="0"/>
                  </a:moveTo>
                  <a:lnTo>
                    <a:pt x="2073" y="3"/>
                  </a:lnTo>
                  <a:lnTo>
                    <a:pt x="2163" y="13"/>
                  </a:lnTo>
                  <a:lnTo>
                    <a:pt x="2250" y="28"/>
                  </a:lnTo>
                  <a:lnTo>
                    <a:pt x="2336" y="50"/>
                  </a:lnTo>
                  <a:lnTo>
                    <a:pt x="2419" y="76"/>
                  </a:lnTo>
                  <a:lnTo>
                    <a:pt x="2499" y="109"/>
                  </a:lnTo>
                  <a:lnTo>
                    <a:pt x="2577" y="147"/>
                  </a:lnTo>
                  <a:lnTo>
                    <a:pt x="2652" y="189"/>
                  </a:lnTo>
                  <a:lnTo>
                    <a:pt x="2723" y="236"/>
                  </a:lnTo>
                  <a:lnTo>
                    <a:pt x="2792" y="288"/>
                  </a:lnTo>
                  <a:lnTo>
                    <a:pt x="2855" y="344"/>
                  </a:lnTo>
                  <a:lnTo>
                    <a:pt x="2916" y="404"/>
                  </a:lnTo>
                  <a:lnTo>
                    <a:pt x="2972" y="469"/>
                  </a:lnTo>
                  <a:lnTo>
                    <a:pt x="3025" y="536"/>
                  </a:lnTo>
                  <a:lnTo>
                    <a:pt x="3072" y="607"/>
                  </a:lnTo>
                  <a:lnTo>
                    <a:pt x="3115" y="681"/>
                  </a:lnTo>
                  <a:lnTo>
                    <a:pt x="3153" y="759"/>
                  </a:lnTo>
                  <a:lnTo>
                    <a:pt x="3185" y="839"/>
                  </a:lnTo>
                  <a:lnTo>
                    <a:pt x="3213" y="921"/>
                  </a:lnTo>
                  <a:lnTo>
                    <a:pt x="3234" y="1007"/>
                  </a:lnTo>
                  <a:lnTo>
                    <a:pt x="3249" y="1094"/>
                  </a:lnTo>
                  <a:lnTo>
                    <a:pt x="3259" y="1183"/>
                  </a:lnTo>
                  <a:lnTo>
                    <a:pt x="3262" y="1274"/>
                  </a:lnTo>
                  <a:lnTo>
                    <a:pt x="3259" y="1365"/>
                  </a:lnTo>
                  <a:lnTo>
                    <a:pt x="3249" y="1454"/>
                  </a:lnTo>
                  <a:lnTo>
                    <a:pt x="3234" y="1542"/>
                  </a:lnTo>
                  <a:lnTo>
                    <a:pt x="3213" y="1626"/>
                  </a:lnTo>
                  <a:lnTo>
                    <a:pt x="3185" y="1709"/>
                  </a:lnTo>
                  <a:lnTo>
                    <a:pt x="3153" y="1789"/>
                  </a:lnTo>
                  <a:lnTo>
                    <a:pt x="3115" y="1867"/>
                  </a:lnTo>
                  <a:lnTo>
                    <a:pt x="3072" y="1941"/>
                  </a:lnTo>
                  <a:lnTo>
                    <a:pt x="3025" y="2012"/>
                  </a:lnTo>
                  <a:lnTo>
                    <a:pt x="2972" y="2080"/>
                  </a:lnTo>
                  <a:lnTo>
                    <a:pt x="2916" y="2144"/>
                  </a:lnTo>
                  <a:lnTo>
                    <a:pt x="2855" y="2204"/>
                  </a:lnTo>
                  <a:lnTo>
                    <a:pt x="2792" y="2260"/>
                  </a:lnTo>
                  <a:lnTo>
                    <a:pt x="2723" y="2311"/>
                  </a:lnTo>
                  <a:lnTo>
                    <a:pt x="2652" y="2359"/>
                  </a:lnTo>
                  <a:lnTo>
                    <a:pt x="2577" y="2402"/>
                  </a:lnTo>
                  <a:lnTo>
                    <a:pt x="2499" y="2439"/>
                  </a:lnTo>
                  <a:lnTo>
                    <a:pt x="2419" y="2471"/>
                  </a:lnTo>
                  <a:lnTo>
                    <a:pt x="2336" y="2498"/>
                  </a:lnTo>
                  <a:lnTo>
                    <a:pt x="2250" y="2520"/>
                  </a:lnTo>
                  <a:lnTo>
                    <a:pt x="2163" y="2535"/>
                  </a:lnTo>
                  <a:lnTo>
                    <a:pt x="2073" y="2544"/>
                  </a:lnTo>
                  <a:lnTo>
                    <a:pt x="1982" y="2548"/>
                  </a:lnTo>
                  <a:lnTo>
                    <a:pt x="1891" y="2544"/>
                  </a:lnTo>
                  <a:lnTo>
                    <a:pt x="1802" y="2535"/>
                  </a:lnTo>
                  <a:lnTo>
                    <a:pt x="1716" y="2520"/>
                  </a:lnTo>
                  <a:lnTo>
                    <a:pt x="1631" y="2499"/>
                  </a:lnTo>
                  <a:lnTo>
                    <a:pt x="1548" y="2473"/>
                  </a:lnTo>
                  <a:lnTo>
                    <a:pt x="1469" y="2441"/>
                  </a:lnTo>
                  <a:lnTo>
                    <a:pt x="1391" y="2404"/>
                  </a:lnTo>
                  <a:lnTo>
                    <a:pt x="1317" y="2362"/>
                  </a:lnTo>
                  <a:lnTo>
                    <a:pt x="1246" y="2315"/>
                  </a:lnTo>
                  <a:lnTo>
                    <a:pt x="1178" y="2264"/>
                  </a:lnTo>
                  <a:lnTo>
                    <a:pt x="1115" y="2210"/>
                  </a:lnTo>
                  <a:lnTo>
                    <a:pt x="544" y="2777"/>
                  </a:lnTo>
                  <a:lnTo>
                    <a:pt x="943" y="3175"/>
                  </a:lnTo>
                  <a:lnTo>
                    <a:pt x="870" y="3246"/>
                  </a:lnTo>
                  <a:lnTo>
                    <a:pt x="471" y="2849"/>
                  </a:lnTo>
                  <a:lnTo>
                    <a:pt x="73" y="3246"/>
                  </a:lnTo>
                  <a:lnTo>
                    <a:pt x="0" y="3175"/>
                  </a:lnTo>
                  <a:lnTo>
                    <a:pt x="398" y="2777"/>
                  </a:lnTo>
                  <a:lnTo>
                    <a:pt x="0" y="2381"/>
                  </a:lnTo>
                  <a:lnTo>
                    <a:pt x="73" y="2308"/>
                  </a:lnTo>
                  <a:lnTo>
                    <a:pt x="471" y="2705"/>
                  </a:lnTo>
                  <a:lnTo>
                    <a:pt x="1042" y="2138"/>
                  </a:lnTo>
                  <a:lnTo>
                    <a:pt x="986" y="2074"/>
                  </a:lnTo>
                  <a:lnTo>
                    <a:pt x="935" y="2006"/>
                  </a:lnTo>
                  <a:lnTo>
                    <a:pt x="889" y="1935"/>
                  </a:lnTo>
                  <a:lnTo>
                    <a:pt x="846" y="1862"/>
                  </a:lnTo>
                  <a:lnTo>
                    <a:pt x="809" y="1784"/>
                  </a:lnTo>
                  <a:lnTo>
                    <a:pt x="778" y="1705"/>
                  </a:lnTo>
                  <a:lnTo>
                    <a:pt x="750" y="1623"/>
                  </a:lnTo>
                  <a:lnTo>
                    <a:pt x="729" y="1539"/>
                  </a:lnTo>
                  <a:lnTo>
                    <a:pt x="714" y="1452"/>
                  </a:lnTo>
                  <a:lnTo>
                    <a:pt x="705" y="1364"/>
                  </a:lnTo>
                  <a:lnTo>
                    <a:pt x="702" y="1274"/>
                  </a:lnTo>
                  <a:lnTo>
                    <a:pt x="705" y="1183"/>
                  </a:lnTo>
                  <a:lnTo>
                    <a:pt x="714" y="1094"/>
                  </a:lnTo>
                  <a:lnTo>
                    <a:pt x="730" y="1007"/>
                  </a:lnTo>
                  <a:lnTo>
                    <a:pt x="751" y="921"/>
                  </a:lnTo>
                  <a:lnTo>
                    <a:pt x="779" y="839"/>
                  </a:lnTo>
                  <a:lnTo>
                    <a:pt x="811" y="759"/>
                  </a:lnTo>
                  <a:lnTo>
                    <a:pt x="848" y="681"/>
                  </a:lnTo>
                  <a:lnTo>
                    <a:pt x="892" y="607"/>
                  </a:lnTo>
                  <a:lnTo>
                    <a:pt x="939" y="536"/>
                  </a:lnTo>
                  <a:lnTo>
                    <a:pt x="990" y="469"/>
                  </a:lnTo>
                  <a:lnTo>
                    <a:pt x="1047" y="404"/>
                  </a:lnTo>
                  <a:lnTo>
                    <a:pt x="1108" y="344"/>
                  </a:lnTo>
                  <a:lnTo>
                    <a:pt x="1172" y="288"/>
                  </a:lnTo>
                  <a:lnTo>
                    <a:pt x="1241" y="236"/>
                  </a:lnTo>
                  <a:lnTo>
                    <a:pt x="1311" y="189"/>
                  </a:lnTo>
                  <a:lnTo>
                    <a:pt x="1386" y="147"/>
                  </a:lnTo>
                  <a:lnTo>
                    <a:pt x="1465" y="109"/>
                  </a:lnTo>
                  <a:lnTo>
                    <a:pt x="1544" y="76"/>
                  </a:lnTo>
                  <a:lnTo>
                    <a:pt x="1628" y="50"/>
                  </a:lnTo>
                  <a:lnTo>
                    <a:pt x="1714" y="28"/>
                  </a:lnTo>
                  <a:lnTo>
                    <a:pt x="1801" y="13"/>
                  </a:lnTo>
                  <a:lnTo>
                    <a:pt x="1890" y="3"/>
                  </a:lnTo>
                  <a:lnTo>
                    <a:pt x="1982" y="0"/>
                  </a:lnTo>
                  <a:close/>
                </a:path>
              </a:pathLst>
            </a:custGeom>
            <a:solidFill>
              <a:srgbClr val="9A479C"/>
            </a:solidFill>
            <a:ln w="0">
              <a:solidFill>
                <a:srgbClr val="9A479C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pic>
        <p:nvPicPr>
          <p:cNvPr id="85" name="Imagem 8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2" t="18772" r="28688" b="17178"/>
          <a:stretch/>
        </p:blipFill>
        <p:spPr>
          <a:xfrm>
            <a:off x="6373686" y="5236013"/>
            <a:ext cx="758728" cy="593364"/>
          </a:xfrm>
          <a:prstGeom prst="rect">
            <a:avLst/>
          </a:prstGeom>
        </p:spPr>
      </p:pic>
      <p:pic>
        <p:nvPicPr>
          <p:cNvPr id="67" name="Picture 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1" t="18500" r="28732" b="18500"/>
          <a:stretch/>
        </p:blipFill>
        <p:spPr>
          <a:xfrm>
            <a:off x="8488186" y="2755193"/>
            <a:ext cx="720317" cy="584041"/>
          </a:xfrm>
          <a:prstGeom prst="rect">
            <a:avLst/>
          </a:prstGeom>
        </p:spPr>
      </p:pic>
      <p:grpSp>
        <p:nvGrpSpPr>
          <p:cNvPr id="110" name="Grupo 109"/>
          <p:cNvGrpSpPr/>
          <p:nvPr/>
        </p:nvGrpSpPr>
        <p:grpSpPr>
          <a:xfrm>
            <a:off x="9483669" y="4473401"/>
            <a:ext cx="2089075" cy="1493894"/>
            <a:chOff x="9483669" y="4473401"/>
            <a:chExt cx="2089075" cy="1493894"/>
          </a:xfrm>
        </p:grpSpPr>
        <p:sp>
          <p:nvSpPr>
            <p:cNvPr id="88" name="1 Marcador de contenido"/>
            <p:cNvSpPr txBox="1">
              <a:spLocks/>
            </p:cNvSpPr>
            <p:nvPr/>
          </p:nvSpPr>
          <p:spPr bwMode="auto">
            <a:xfrm>
              <a:off x="9483669" y="4473401"/>
              <a:ext cx="2089075" cy="1493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>
              <a:lvl1pPr marL="886662" indent="-569242" algn="l" rtl="0" eaLnBrk="0" fontAlgn="base" hangingPunct="0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/>
                <a:buChar char="•"/>
                <a:defRPr sz="2666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/>
                </a:defRPr>
              </a:lvl1pPr>
              <a:lvl2pPr marL="1331051" indent="-569242" algn="l" rtl="0" eaLnBrk="0" fontAlgn="base" hangingPunct="0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/>
                <a:buChar char="•"/>
                <a:defRPr sz="2666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/>
                </a:defRPr>
              </a:lvl2pPr>
              <a:lvl3pPr marL="1775440" indent="-569242" algn="l" rtl="0" eaLnBrk="0" fontAlgn="base" hangingPunct="0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/>
                <a:buChar char="•"/>
                <a:defRPr sz="2666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/>
                </a:defRPr>
              </a:lvl3pPr>
              <a:lvl4pPr marL="2219829" indent="-569242" algn="l" rtl="0" eaLnBrk="0" fontAlgn="base" hangingPunct="0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/>
                <a:buChar char="•"/>
                <a:defRPr sz="2666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/>
                </a:defRPr>
              </a:lvl4pPr>
              <a:lvl5pPr marL="2664218" indent="-569242" algn="l" rtl="0" eaLnBrk="0" fontAlgn="base" hangingPunct="0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/>
                <a:buChar char="•"/>
                <a:defRPr sz="2666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/>
                </a:defRPr>
              </a:lvl5pPr>
              <a:lvl6pPr marL="3123570" indent="-571384" algn="l" rtl="0" fontAlgn="base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 charset="0"/>
                <a:buChar char="•"/>
                <a:defRPr sz="2801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6pPr>
              <a:lvl7pPr marL="3580678" indent="-571384" algn="l" rtl="0" fontAlgn="base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 charset="0"/>
                <a:buChar char="•"/>
                <a:defRPr sz="2801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7pPr>
              <a:lvl8pPr marL="4037785" indent="-571384" algn="l" rtl="0" fontAlgn="base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 charset="0"/>
                <a:buChar char="•"/>
                <a:defRPr sz="2801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8pPr>
              <a:lvl9pPr marL="4494893" indent="-571384" algn="l" rtl="0" fontAlgn="base">
                <a:spcBef>
                  <a:spcPts val="3399"/>
                </a:spcBef>
                <a:spcAft>
                  <a:spcPct val="0"/>
                </a:spcAft>
                <a:buSzPct val="171000"/>
                <a:buFont typeface="Gill Sans" charset="0"/>
                <a:buChar char="•"/>
                <a:defRPr sz="2801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Gill Sans" charset="0"/>
                </a:defRPr>
              </a:lvl9pPr>
            </a:lstStyle>
            <a:p>
              <a:pPr marL="0" indent="0">
                <a:spcBef>
                  <a:spcPts val="800"/>
                </a:spcBef>
                <a:buFont typeface="Gill Sans"/>
                <a:buNone/>
              </a:pPr>
              <a:r>
                <a:rPr lang="es-ES" altLang="es-ES" sz="2000" b="1" kern="0" dirty="0">
                  <a:solidFill>
                    <a:srgbClr val="00A5B7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Continuidad del servicio</a:t>
              </a:r>
            </a:p>
            <a:p>
              <a:pPr marL="0" indent="0">
                <a:spcBef>
                  <a:spcPts val="800"/>
                </a:spcBef>
                <a:buFont typeface="Gill Sans"/>
                <a:buNone/>
              </a:pPr>
              <a:r>
                <a:rPr lang="es-ES" altLang="es-ES" sz="2000" b="1" kern="0" dirty="0">
                  <a:solidFill>
                    <a:srgbClr val="00A5B7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Conectividad</a:t>
              </a:r>
            </a:p>
            <a:p>
              <a:pPr marL="0" indent="0">
                <a:spcBef>
                  <a:spcPts val="800"/>
                </a:spcBef>
                <a:buFont typeface="Gill Sans"/>
                <a:buNone/>
              </a:pPr>
              <a:r>
                <a:rPr lang="es-ES" altLang="es-ES" sz="2000" b="1" kern="0" dirty="0">
                  <a:solidFill>
                    <a:srgbClr val="00A5B7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Tecnología</a:t>
              </a:r>
            </a:p>
          </p:txBody>
        </p:sp>
        <p:cxnSp>
          <p:nvCxnSpPr>
            <p:cNvPr id="107" name="Conexão reta 106"/>
            <p:cNvCxnSpPr/>
            <p:nvPr/>
          </p:nvCxnSpPr>
          <p:spPr bwMode="auto">
            <a:xfrm>
              <a:off x="9618561" y="5194225"/>
              <a:ext cx="1660427" cy="0"/>
            </a:xfrm>
            <a:prstGeom prst="line">
              <a:avLst/>
            </a:prstGeom>
            <a:blipFill dpi="0" rotWithShape="0">
              <a:blip r:embed="rId15"/>
              <a:srcRect/>
              <a:tile tx="0" ty="0" sx="100000" sy="100000" flip="none" algn="tl"/>
            </a:blipFill>
            <a:ln w="9525" cap="flat" cmpd="sng" algn="ctr">
              <a:solidFill>
                <a:srgbClr val="01657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09" name="Conexão reta 108"/>
            <p:cNvCxnSpPr/>
            <p:nvPr/>
          </p:nvCxnSpPr>
          <p:spPr bwMode="auto">
            <a:xfrm>
              <a:off x="9618561" y="5589240"/>
              <a:ext cx="1660427" cy="0"/>
            </a:xfrm>
            <a:prstGeom prst="line">
              <a:avLst/>
            </a:prstGeom>
            <a:blipFill dpi="0" rotWithShape="0">
              <a:blip r:embed="rId15"/>
              <a:srcRect/>
              <a:tile tx="0" ty="0" sx="100000" sy="100000" flip="none" algn="tl"/>
            </a:blipFill>
            <a:ln w="9525" cap="flat" cmpd="sng" algn="ctr">
              <a:solidFill>
                <a:srgbClr val="01657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" name="Group 1"/>
          <p:cNvGrpSpPr/>
          <p:nvPr/>
        </p:nvGrpSpPr>
        <p:grpSpPr>
          <a:xfrm>
            <a:off x="81534" y="6304790"/>
            <a:ext cx="12157941" cy="580594"/>
            <a:chOff x="81534" y="6276513"/>
            <a:chExt cx="12157941" cy="58059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275" t="91532"/>
            <a:stretch/>
          </p:blipFill>
          <p:spPr>
            <a:xfrm>
              <a:off x="10810386" y="6276513"/>
              <a:ext cx="1429089" cy="580594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0950" r="80129"/>
            <a:stretch/>
          </p:blipFill>
          <p:spPr>
            <a:xfrm>
              <a:off x="81534" y="6371803"/>
              <a:ext cx="1701923" cy="436127"/>
            </a:xfrm>
            <a:prstGeom prst="rect">
              <a:avLst/>
            </a:prstGeom>
          </p:spPr>
        </p:pic>
      </p:grpSp>
      <p:grpSp>
        <p:nvGrpSpPr>
          <p:cNvPr id="11" name="Grupo 10"/>
          <p:cNvGrpSpPr/>
          <p:nvPr/>
        </p:nvGrpSpPr>
        <p:grpSpPr>
          <a:xfrm>
            <a:off x="6457106" y="2313662"/>
            <a:ext cx="647558" cy="663747"/>
            <a:chOff x="6457106" y="2313662"/>
            <a:chExt cx="647558" cy="663747"/>
          </a:xfrm>
        </p:grpSpPr>
        <p:sp>
          <p:nvSpPr>
            <p:cNvPr id="97" name="Oval 96"/>
            <p:cNvSpPr/>
            <p:nvPr/>
          </p:nvSpPr>
          <p:spPr bwMode="auto">
            <a:xfrm>
              <a:off x="6457106" y="2313662"/>
              <a:ext cx="647558" cy="663747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rgbClr val="0031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endParaRPr lang="pt-PT" sz="2000" dirty="0">
                <a:solidFill>
                  <a:srgbClr val="003245"/>
                </a:solidFill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1026" name="Picture 2" descr="http://howtoperu.com/wp-content/uploads/2011/10/policia-nacional-peru-police.pn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1450" y="2390938"/>
              <a:ext cx="398870" cy="509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upo 11"/>
          <p:cNvGrpSpPr/>
          <p:nvPr/>
        </p:nvGrpSpPr>
        <p:grpSpPr>
          <a:xfrm>
            <a:off x="7378742" y="3741234"/>
            <a:ext cx="647558" cy="663747"/>
            <a:chOff x="7378742" y="3741234"/>
            <a:chExt cx="647558" cy="663747"/>
          </a:xfrm>
        </p:grpSpPr>
        <p:sp>
          <p:nvSpPr>
            <p:cNvPr id="94" name="Oval 93"/>
            <p:cNvSpPr/>
            <p:nvPr/>
          </p:nvSpPr>
          <p:spPr bwMode="auto">
            <a:xfrm>
              <a:off x="7378742" y="3741234"/>
              <a:ext cx="647558" cy="663747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rgbClr val="0031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endParaRPr lang="pt-PT" sz="2000" dirty="0">
                <a:solidFill>
                  <a:srgbClr val="003245"/>
                </a:solidFill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1028" name="Picture 4" descr="http://www.pf.gov.br/servicos/aposentados-pensionistas/carta-de-servicos-ao-servidor/carta-de-servicos-interativa/img/brasao_inicial.pn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9583" y="3824564"/>
              <a:ext cx="405877" cy="4970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upo 4"/>
          <p:cNvGrpSpPr/>
          <p:nvPr/>
        </p:nvGrpSpPr>
        <p:grpSpPr>
          <a:xfrm>
            <a:off x="5258361" y="2309593"/>
            <a:ext cx="647558" cy="663747"/>
            <a:chOff x="5258361" y="2309593"/>
            <a:chExt cx="647558" cy="663747"/>
          </a:xfrm>
        </p:grpSpPr>
        <p:sp>
          <p:nvSpPr>
            <p:cNvPr id="95" name="Oval 94"/>
            <p:cNvSpPr/>
            <p:nvPr/>
          </p:nvSpPr>
          <p:spPr bwMode="auto">
            <a:xfrm>
              <a:off x="5258361" y="2309593"/>
              <a:ext cx="647558" cy="663747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rgbClr val="0031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endParaRPr lang="pt-PT" sz="2000" dirty="0">
                <a:solidFill>
                  <a:srgbClr val="003245"/>
                </a:solidFill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1030" name="Picture 6" descr="https://upload.wikimedia.org/wikipedia/commons/thumb/4/46/Roundel_of_Carabineros_de_Chile.svg/2000px-Roundel_of_Carabineros_de_Chile.svg.pn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4138" y="2419011"/>
              <a:ext cx="396005" cy="444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upo 12"/>
          <p:cNvGrpSpPr/>
          <p:nvPr/>
        </p:nvGrpSpPr>
        <p:grpSpPr>
          <a:xfrm>
            <a:off x="8539102" y="4451218"/>
            <a:ext cx="655333" cy="671716"/>
            <a:chOff x="8539102" y="4451218"/>
            <a:chExt cx="655333" cy="671716"/>
          </a:xfrm>
        </p:grpSpPr>
        <p:sp>
          <p:nvSpPr>
            <p:cNvPr id="102" name="Oval 101"/>
            <p:cNvSpPr/>
            <p:nvPr/>
          </p:nvSpPr>
          <p:spPr bwMode="auto">
            <a:xfrm>
              <a:off x="8539102" y="4451218"/>
              <a:ext cx="655333" cy="671716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solidFill>
                <a:srgbClr val="00314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1" hangingPunct="1"/>
              <a:endParaRPr lang="pt-PT" sz="2000" dirty="0">
                <a:solidFill>
                  <a:srgbClr val="003245"/>
                </a:solidFill>
                <a:latin typeface="Trebuchet MS" panose="020B0603020202020204" pitchFamily="34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pic>
          <p:nvPicPr>
            <p:cNvPr id="1032" name="Picture 8" descr="http://vecasagroup.com/wp-content/uploads/2014/06/pnc.png"/>
            <p:cNvPicPr>
              <a:picLocks noChangeAspect="1" noChangeArrowheads="1"/>
            </p:cNvPicPr>
            <p:nvPr/>
          </p:nvPicPr>
          <p:blipFill rotWithShape="1">
            <a:blip r:embed="rId2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381" t="14210" r="21218" b="12702"/>
            <a:stretch/>
          </p:blipFill>
          <p:spPr bwMode="auto">
            <a:xfrm>
              <a:off x="8627808" y="4482309"/>
              <a:ext cx="477920" cy="5904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8177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42000" fill="hold" nodeType="withEffect" p14:presetBounceEnd="6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4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5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42000" fill="hold" nodeType="withEffect" p14:presetBounceEnd="6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3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4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22" presetClass="entr" presetSubtype="2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accel="42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accel="42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5" presetID="22" presetClass="entr" presetSubtype="2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I01K2WxtEukma3UgdXtRA"/>
</p:tagLst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INTERIORES EC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Diseño personaliz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ln>
          <a:headEnd type="none" w="med" len="med"/>
          <a:tailEnd type="none" w="med" len="med"/>
        </a:ln>
        <a:extLst/>
      </a:spPr>
      <a:bodyPr/>
      <a:lstStyle/>
      <a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1800" dirty="0" err="1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Diseño personalizado 1">
        <a:dk1>
          <a:srgbClr val="123E51"/>
        </a:dk1>
        <a:lt1>
          <a:srgbClr val="FFFFFF"/>
        </a:lt1>
        <a:dk2>
          <a:srgbClr val="00C6D7"/>
        </a:dk2>
        <a:lt2>
          <a:srgbClr val="929292"/>
        </a:lt2>
        <a:accent1>
          <a:srgbClr val="123E51"/>
        </a:accent1>
        <a:accent2>
          <a:srgbClr val="00C6D7"/>
        </a:accent2>
        <a:accent3>
          <a:srgbClr val="FFFFFF"/>
        </a:accent3>
        <a:accent4>
          <a:srgbClr val="0E3444"/>
        </a:accent4>
        <a:accent5>
          <a:srgbClr val="AAAFB3"/>
        </a:accent5>
        <a:accent6>
          <a:srgbClr val="00B3C3"/>
        </a:accent6>
        <a:hlink>
          <a:srgbClr val="D8EDF9"/>
        </a:hlink>
        <a:folHlink>
          <a:srgbClr val="9292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2_INTERIORES EC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Diseño personaliz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ln>
          <a:headEnd type="none" w="med" len="med"/>
          <a:tailEnd type="none" w="med" len="med"/>
        </a:ln>
        <a:extLst/>
      </a:spPr>
      <a:bodyPr/>
      <a:lstStyle/>
      <a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1800" dirty="0" err="1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Diseño personalizado 1">
        <a:dk1>
          <a:srgbClr val="123E51"/>
        </a:dk1>
        <a:lt1>
          <a:srgbClr val="FFFFFF"/>
        </a:lt1>
        <a:dk2>
          <a:srgbClr val="00C6D7"/>
        </a:dk2>
        <a:lt2>
          <a:srgbClr val="929292"/>
        </a:lt2>
        <a:accent1>
          <a:srgbClr val="123E51"/>
        </a:accent1>
        <a:accent2>
          <a:srgbClr val="00C6D7"/>
        </a:accent2>
        <a:accent3>
          <a:srgbClr val="FFFFFF"/>
        </a:accent3>
        <a:accent4>
          <a:srgbClr val="0E3444"/>
        </a:accent4>
        <a:accent5>
          <a:srgbClr val="AAAFB3"/>
        </a:accent5>
        <a:accent6>
          <a:srgbClr val="00B3C3"/>
        </a:accent6>
        <a:hlink>
          <a:srgbClr val="D8EDF9"/>
        </a:hlink>
        <a:folHlink>
          <a:srgbClr val="9292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INTERIORES EC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Diseño personaliz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ln>
          <a:headEnd type="none" w="med" len="med"/>
          <a:tailEnd type="none" w="med" len="med"/>
        </a:ln>
        <a:extLst/>
      </a:spPr>
      <a:bodyPr/>
      <a:lstStyle/>
      <a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1800" dirty="0" err="1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Diseño personalizado 1">
        <a:dk1>
          <a:srgbClr val="123E51"/>
        </a:dk1>
        <a:lt1>
          <a:srgbClr val="FFFFFF"/>
        </a:lt1>
        <a:dk2>
          <a:srgbClr val="00C6D7"/>
        </a:dk2>
        <a:lt2>
          <a:srgbClr val="929292"/>
        </a:lt2>
        <a:accent1>
          <a:srgbClr val="123E51"/>
        </a:accent1>
        <a:accent2>
          <a:srgbClr val="00C6D7"/>
        </a:accent2>
        <a:accent3>
          <a:srgbClr val="FFFFFF"/>
        </a:accent3>
        <a:accent4>
          <a:srgbClr val="0E3444"/>
        </a:accent4>
        <a:accent5>
          <a:srgbClr val="AAAFB3"/>
        </a:accent5>
        <a:accent6>
          <a:srgbClr val="00B3C3"/>
        </a:accent6>
        <a:hlink>
          <a:srgbClr val="D8EDF9"/>
        </a:hlink>
        <a:folHlink>
          <a:srgbClr val="9292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5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>
            <a:lumMod val="75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>
            <a:lumMod val="75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ORTADA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800" dirty="0">
            <a:solidFill>
              <a:schemeClr val="tx2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SEPARADORE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800" dirty="0">
            <a:solidFill>
              <a:schemeClr val="tx2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Diseño personalizad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solidFill>
            <a:schemeClr val="bg2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>
            <a:solidFill>
              <a:schemeClr val="tx2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8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>
            <a:lumMod val="75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>
            <a:lumMod val="75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Telefónica">
  <a:themeElements>
    <a:clrScheme name="Telefónica">
      <a:dk1>
        <a:srgbClr val="003245"/>
      </a:dk1>
      <a:lt1>
        <a:srgbClr val="FFFFFF"/>
      </a:lt1>
      <a:dk2>
        <a:srgbClr val="003245"/>
      </a:dk2>
      <a:lt2>
        <a:srgbClr val="FFFFFF"/>
      </a:lt2>
      <a:accent1>
        <a:srgbClr val="003245"/>
      </a:accent1>
      <a:accent2>
        <a:srgbClr val="006476"/>
      </a:accent2>
      <a:accent3>
        <a:srgbClr val="008597"/>
      </a:accent3>
      <a:accent4>
        <a:srgbClr val="0095A7"/>
      </a:accent4>
      <a:accent5>
        <a:srgbClr val="4BACC6"/>
      </a:accent5>
      <a:accent6>
        <a:srgbClr val="00C6DA"/>
      </a:accent6>
      <a:hlink>
        <a:srgbClr val="00C6DA"/>
      </a:hlink>
      <a:folHlink>
        <a:srgbClr val="00C6DA"/>
      </a:folHlink>
    </a:clrScheme>
    <a:fontScheme name="Telefónica">
      <a:majorFont>
        <a:latin typeface="Trebuchet MS"/>
        <a:ea typeface="ヒラギノ角ゴ ProN W3"/>
        <a:cs typeface="ヒラギノ角ゴ ProN W3"/>
      </a:majorFont>
      <a:minorFont>
        <a:latin typeface="Trebuchet M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6">
            <a:lumMod val="75000"/>
          </a:schemeClr>
        </a:solidFill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  <a:ex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000" b="0" i="0" u="none" strike="noStrike" cap="none" normalizeH="0" baseline="0" dirty="0">
            <a:ln>
              <a:noFill/>
            </a:ln>
            <a:solidFill>
              <a:schemeClr val="bg2"/>
            </a:solidFill>
            <a:effectLst/>
            <a:latin typeface="Trebuchet MS" panose="020B0603020202020204" pitchFamily="34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SeparataAzu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PORTADAS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sz="1800" dirty="0">
            <a:solidFill>
              <a:schemeClr val="tx2"/>
            </a:solidFill>
            <a:latin typeface="Calibri" panose="020F0502020204030204" pitchFamily="34" charset="0"/>
            <a:cs typeface="Calibri" panose="020F0502020204030204" pitchFamily="34" charset="0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1_INTERIORES ECO">
  <a:themeElements>
    <a:clrScheme name="PALETA COLORES PPT TELEFÓNICA">
      <a:dk1>
        <a:srgbClr val="008597"/>
      </a:dk1>
      <a:lt1>
        <a:srgbClr val="FFFFFF"/>
      </a:lt1>
      <a:dk2>
        <a:srgbClr val="006476"/>
      </a:dk2>
      <a:lt2>
        <a:srgbClr val="00C6DA"/>
      </a:lt2>
      <a:accent1>
        <a:srgbClr val="62E7FF"/>
      </a:accent1>
      <a:accent2>
        <a:srgbClr val="990099"/>
      </a:accent2>
      <a:accent3>
        <a:srgbClr val="FFFF00"/>
      </a:accent3>
      <a:accent4>
        <a:srgbClr val="00FF99"/>
      </a:accent4>
      <a:accent5>
        <a:srgbClr val="FF6633"/>
      </a:accent5>
      <a:accent6>
        <a:srgbClr val="003245"/>
      </a:accent6>
      <a:hlink>
        <a:srgbClr val="9A479C"/>
      </a:hlink>
      <a:folHlink>
        <a:srgbClr val="929292"/>
      </a:folHlink>
    </a:clrScheme>
    <a:fontScheme name="Diseño personaliz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ln>
          <a:headEnd type="none" w="med" len="med"/>
          <a:tailEnd type="none" w="med" len="med"/>
        </a:ln>
        <a:extLst/>
      </a:spPr>
      <a:bodyPr/>
      <a:lstStyle/>
      <a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wrap="square" rtlCol="0">
        <a:spAutoFit/>
      </a:bodyPr>
      <a:lstStyle>
        <a:defPPr algn="l" eaLnBrk="1" hangingPunct="1">
          <a:defRPr sz="1800" dirty="0" err="1">
            <a:solidFill>
              <a:schemeClr val="tx2"/>
            </a:solidFill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Diseño personalizado 1">
        <a:dk1>
          <a:srgbClr val="123E51"/>
        </a:dk1>
        <a:lt1>
          <a:srgbClr val="FFFFFF"/>
        </a:lt1>
        <a:dk2>
          <a:srgbClr val="00C6D7"/>
        </a:dk2>
        <a:lt2>
          <a:srgbClr val="929292"/>
        </a:lt2>
        <a:accent1>
          <a:srgbClr val="123E51"/>
        </a:accent1>
        <a:accent2>
          <a:srgbClr val="00C6D7"/>
        </a:accent2>
        <a:accent3>
          <a:srgbClr val="FFFFFF"/>
        </a:accent3>
        <a:accent4>
          <a:srgbClr val="0E3444"/>
        </a:accent4>
        <a:accent5>
          <a:srgbClr val="AAAFB3"/>
        </a:accent5>
        <a:accent6>
          <a:srgbClr val="00B3C3"/>
        </a:accent6>
        <a:hlink>
          <a:srgbClr val="D8EDF9"/>
        </a:hlink>
        <a:folHlink>
          <a:srgbClr val="9292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10355</TotalTime>
  <Pages>0</Pages>
  <Words>597</Words>
  <Characters>0</Characters>
  <Application>Microsoft Office PowerPoint</Application>
  <PresentationFormat>Custom</PresentationFormat>
  <Lines>0</Lines>
  <Paragraphs>173</Paragraphs>
  <Slides>19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13</vt:i4>
      </vt:variant>
      <vt:variant>
        <vt:lpstr>Slide Titles</vt:lpstr>
      </vt:variant>
      <vt:variant>
        <vt:i4>19</vt:i4>
      </vt:variant>
    </vt:vector>
  </HeadingPairs>
  <TitlesOfParts>
    <vt:vector size="32" baseType="lpstr">
      <vt:lpstr>INTERIORES ECO</vt:lpstr>
      <vt:lpstr>PORTADAS</vt:lpstr>
      <vt:lpstr>SEPARADORES</vt:lpstr>
      <vt:lpstr>1_Diseño personalizado</vt:lpstr>
      <vt:lpstr>8_Telefónica</vt:lpstr>
      <vt:lpstr>7_Telefónica</vt:lpstr>
      <vt:lpstr>4_Telefónica</vt:lpstr>
      <vt:lpstr>1_PORTADAS</vt:lpstr>
      <vt:lpstr>1_INTERIORES ECO</vt:lpstr>
      <vt:lpstr>2_INTERIORES ECO</vt:lpstr>
      <vt:lpstr>3_INTERIORES ECO</vt:lpstr>
      <vt:lpstr>5_Telefónica</vt:lpstr>
      <vt:lpstr>6_Telefónica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DEL ACOSO FÍSICO 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Santos Garcia,Cesar</dc:creator>
  <cp:lastModifiedBy>user</cp:lastModifiedBy>
  <cp:revision>495</cp:revision>
  <cp:lastPrinted>2016-05-24T14:43:40Z</cp:lastPrinted>
  <dcterms:modified xsi:type="dcterms:W3CDTF">2016-05-24T15:19:59Z</dcterms:modified>
</cp:coreProperties>
</file>