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6" r:id="rId3"/>
    <p:sldId id="262" r:id="rId4"/>
    <p:sldId id="273" r:id="rId5"/>
    <p:sldId id="257" r:id="rId6"/>
    <p:sldId id="272" r:id="rId7"/>
    <p:sldId id="269" r:id="rId8"/>
    <p:sldId id="270" r:id="rId9"/>
    <p:sldId id="271" r:id="rId10"/>
    <p:sldId id="268" r:id="rId11"/>
    <p:sldId id="263" r:id="rId12"/>
    <p:sldId id="267" r:id="rId13"/>
    <p:sldId id="264" r:id="rId14"/>
    <p:sldId id="260" r:id="rId15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7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F935A-56FE-4234-BFC5-6248B6B54055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4A49A0-B789-4454-A70E-6B31E5A063E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336840-C258-4E8B-8222-49EE0D416F2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3932305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3315887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302836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81473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101569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1046472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211745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3646730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1173696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2867039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1831964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097A5-CB52-4557-8924-3D583F129BA5}" type="datetimeFigureOut">
              <a:rPr lang="es-PE" smtClean="0"/>
              <a:pPr/>
              <a:t>24/05/2016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107A9-A3A3-4AF0-B60D-B29815D51B15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="" xmlns:p14="http://schemas.microsoft.com/office/powerpoint/2010/main" val="58008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97159" y="3788229"/>
            <a:ext cx="10935477" cy="1158648"/>
          </a:xfrm>
        </p:spPr>
        <p:txBody>
          <a:bodyPr>
            <a:normAutofit/>
          </a:bodyPr>
          <a:lstStyle/>
          <a:p>
            <a:r>
              <a:rPr lang="es-MX" b="1" dirty="0" err="1" smtClean="0"/>
              <a:t>IDEAHack</a:t>
            </a:r>
            <a:r>
              <a:rPr lang="es-MX" b="1" dirty="0" smtClean="0"/>
              <a:t>: </a:t>
            </a:r>
            <a:r>
              <a:rPr lang="es-MX" b="1" dirty="0" smtClean="0"/>
              <a:t>Vs Violencia </a:t>
            </a:r>
            <a:r>
              <a:rPr lang="es-MX" b="1" dirty="0" smtClean="0"/>
              <a:t>de </a:t>
            </a:r>
            <a:r>
              <a:rPr lang="es-MX" b="1" dirty="0" smtClean="0"/>
              <a:t>Género</a:t>
            </a:r>
            <a:endParaRPr lang="es-PE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97159" y="5159829"/>
            <a:ext cx="10935477" cy="321906"/>
          </a:xfrm>
        </p:spPr>
        <p:txBody>
          <a:bodyPr>
            <a:normAutofit fontScale="85000" lnSpcReduction="20000"/>
          </a:bodyPr>
          <a:lstStyle/>
          <a:p>
            <a:endParaRPr lang="es-PE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1026" name="Imagen 2" descr="logoV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IM-Logo-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458889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90505"/>
            <a:ext cx="12192000" cy="628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0446" y="1267096"/>
            <a:ext cx="117086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/>
              <a:t>NUESTRA ALTERNATIVA: UN MARCIANO</a:t>
            </a:r>
            <a:endParaRPr lang="en-US" sz="5400" b="1" dirty="0"/>
          </a:p>
        </p:txBody>
      </p:sp>
    </p:spTree>
  </p:cSld>
  <p:clrMapOvr>
    <a:masterClrMapping/>
  </p:clrMapOvr>
  <p:transition spd="med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56754" y="1109663"/>
            <a:ext cx="6459349" cy="484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2605" y="1097280"/>
            <a:ext cx="6039395" cy="484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4676861"/>
      </p:ext>
    </p:extLst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406400" y="0"/>
            <a:ext cx="133096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5" y="228600"/>
            <a:ext cx="12143316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416800" y="5105400"/>
            <a:ext cx="477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bg1"/>
                </a:solidFill>
              </a:rPr>
              <a:t>Conflik</a:t>
            </a:r>
            <a:r>
              <a:rPr lang="en-US" sz="2800" b="1" dirty="0" smtClean="0">
                <a:solidFill>
                  <a:schemeClr val="bg1"/>
                </a:solidFill>
              </a:rPr>
              <a:t>-Icon (BOSS)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 advTm="10756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18009" y="979714"/>
            <a:ext cx="1092054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OUR CONTRIBUTION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Game </a:t>
            </a:r>
            <a:r>
              <a:rPr lang="en-US" sz="3600" b="1" dirty="0" smtClean="0"/>
              <a:t>design theory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Meaningful content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Social Media Links/ Distribution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Present researched </a:t>
            </a:r>
            <a:r>
              <a:rPr lang="en-US" sz="3600" b="1" dirty="0"/>
              <a:t>s</a:t>
            </a:r>
            <a:r>
              <a:rPr lang="en-US" sz="3600" b="1" dirty="0" smtClean="0"/>
              <a:t>olutions to problems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Statistics that link to Online Sources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Gamming Contest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Multiple languages</a:t>
            </a:r>
          </a:p>
          <a:p>
            <a:pPr>
              <a:buFont typeface="Arial" pitchFamily="34" charset="0"/>
              <a:buChar char="•"/>
            </a:pPr>
            <a:r>
              <a:rPr lang="en-US" sz="3600" b="1" dirty="0" smtClean="0"/>
              <a:t>Include local </a:t>
            </a:r>
            <a:r>
              <a:rPr lang="en-US" sz="3600" b="1" dirty="0" smtClean="0"/>
              <a:t>data</a:t>
            </a:r>
            <a:endParaRPr lang="en-US" sz="36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32467686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97159" y="3788229"/>
            <a:ext cx="10935477" cy="1158648"/>
          </a:xfrm>
        </p:spPr>
        <p:txBody>
          <a:bodyPr/>
          <a:lstStyle/>
          <a:p>
            <a:r>
              <a:rPr lang="es-PE" b="1" dirty="0" smtClean="0"/>
              <a:t>GRACIAS</a:t>
            </a:r>
            <a:endParaRPr lang="es-PE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97159" y="5159829"/>
            <a:ext cx="10935477" cy="321906"/>
          </a:xfrm>
        </p:spPr>
        <p:txBody>
          <a:bodyPr>
            <a:normAutofit fontScale="85000" lnSpcReduction="20000"/>
          </a:bodyPr>
          <a:lstStyle/>
          <a:p>
            <a:endParaRPr lang="es-PE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1026" name="Imagen 2" descr="logoV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IM-Logo-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91257250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058092"/>
            <a:ext cx="12192000" cy="57999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38" name="Picture 2" descr="http://ibp.nmsu.edu/files/2015/08/CampusLink-3-logos3-s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7195" y="1059738"/>
            <a:ext cx="7604805" cy="337779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331642" y="4381435"/>
            <a:ext cx="9679576" cy="239050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JUEGOS DIGITALES</a:t>
            </a:r>
            <a:br>
              <a:rPr lang="en-US" b="1" dirty="0" smtClean="0"/>
            </a:br>
            <a:r>
              <a:rPr lang="en-US" b="1" dirty="0" smtClean="0"/>
              <a:t>PARA CONCIENTIZAR</a:t>
            </a:r>
            <a:br>
              <a:rPr lang="en-US" b="1" dirty="0" smtClean="0"/>
            </a:br>
            <a:r>
              <a:rPr lang="en-US" b="1" dirty="0" smtClean="0"/>
              <a:t>SOBRE LA VIOLENCIA DE</a:t>
            </a:r>
            <a:br>
              <a:rPr lang="en-US" b="1" dirty="0" smtClean="0"/>
            </a:br>
            <a:r>
              <a:rPr lang="en-US" b="1" dirty="0" smtClean="0"/>
              <a:t>GENERO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55938" y="4518213"/>
            <a:ext cx="6007463" cy="2353234"/>
          </a:xfrm>
        </p:spPr>
        <p:txBody>
          <a:bodyPr>
            <a:normAutofit lnSpcReduction="10000"/>
          </a:bodyPr>
          <a:lstStyle/>
          <a:p>
            <a:r>
              <a:rPr lang="en-US" sz="3600" b="1" dirty="0" smtClean="0"/>
              <a:t>Armando </a:t>
            </a:r>
            <a:r>
              <a:rPr lang="en-US" sz="3600" b="1" dirty="0" err="1" smtClean="0"/>
              <a:t>Altamirano</a:t>
            </a:r>
            <a:endParaRPr lang="en-US" sz="3600" b="1" dirty="0" smtClean="0"/>
          </a:p>
          <a:p>
            <a:r>
              <a:rPr lang="en-US" sz="3600" b="1" dirty="0" smtClean="0"/>
              <a:t>Ruth Torres</a:t>
            </a:r>
          </a:p>
          <a:p>
            <a:r>
              <a:rPr lang="en-US" sz="3600" b="1" dirty="0" smtClean="0"/>
              <a:t>Francisco </a:t>
            </a:r>
            <a:r>
              <a:rPr lang="en-US" sz="3600" b="1" dirty="0" smtClean="0"/>
              <a:t>Serrano</a:t>
            </a:r>
          </a:p>
          <a:p>
            <a:r>
              <a:rPr lang="en-US" sz="3600" b="1" dirty="0" smtClean="0"/>
              <a:t>Cecilia </a:t>
            </a:r>
            <a:r>
              <a:rPr lang="en-US" sz="3600" b="1" dirty="0" smtClean="0"/>
              <a:t>Palacio</a:t>
            </a:r>
            <a:endParaRPr lang="en-US" sz="3600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7341325" y="1604555"/>
            <a:ext cx="33372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r>
              <a:rPr lang="en-US" sz="7200" b="1" cap="none" spc="0" baseline="300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st</a:t>
            </a:r>
            <a:r>
              <a:rPr lang="en-US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Place</a:t>
            </a:r>
            <a:endParaRPr lang="en-US" sz="7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spd="med" advTm="16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http://college.education.nmsu.edu/files/2013/06/transforming_lives20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7760" y="1096191"/>
            <a:ext cx="7254240" cy="4832062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0" y="1097282"/>
            <a:ext cx="8869680" cy="48332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391886" y="1545771"/>
            <a:ext cx="8164286" cy="2667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MEXICO</a:t>
            </a:r>
            <a:r>
              <a:rPr kumimoji="0" lang="en-US" sz="48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STATE UNIVERSITY</a:t>
            </a:r>
            <a:endParaRPr kumimoji="0" lang="en-US" sz="48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en-US" sz="3600" b="1" dirty="0" smtClean="0"/>
              <a:t>Armando </a:t>
            </a:r>
            <a:r>
              <a:rPr lang="en-US" sz="3600" b="1" dirty="0" err="1" smtClean="0"/>
              <a:t>Altamirano</a:t>
            </a:r>
            <a:endParaRPr lang="en-US" sz="3600" b="1" dirty="0" smtClean="0"/>
          </a:p>
          <a:p>
            <a:r>
              <a:rPr lang="en-US" sz="3600" b="1" dirty="0" smtClean="0"/>
              <a:t>Ruth Torres</a:t>
            </a:r>
          </a:p>
          <a:p>
            <a:r>
              <a:rPr lang="en-US" sz="3600" b="1" dirty="0" smtClean="0"/>
              <a:t>Francisco Serrano</a:t>
            </a:r>
          </a:p>
          <a:p>
            <a:r>
              <a:rPr lang="en-US" sz="3600" b="1" dirty="0" smtClean="0"/>
              <a:t>Cecilia Palacio</a:t>
            </a: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0931" y="2899137"/>
            <a:ext cx="3962808" cy="259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467686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058092"/>
            <a:ext cx="12192000" cy="57999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2232" y="1078739"/>
            <a:ext cx="8856617" cy="5713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1058092"/>
            <a:ext cx="8869680" cy="483325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http://www.keller-koch-realtors.com/web/images/trycit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9531" y="0"/>
            <a:ext cx="9875520" cy="68775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4676861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110344"/>
            <a:ext cx="12192000" cy="47810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602" name="Picture 2" descr="http://www.palimpalem.com/1/chocolate21/userfiles/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2148" y="2259874"/>
            <a:ext cx="3603338" cy="363147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110343" y="1071155"/>
            <a:ext cx="103109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 TUS HIJOS QUE JUEGAN </a:t>
            </a:r>
            <a:endParaRPr lang="en-US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7850" y="2266270"/>
            <a:ext cx="6534150" cy="362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2258" y="1110343"/>
            <a:ext cx="8590015" cy="4813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40377" y="5934670"/>
            <a:ext cx="11351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/>
              <a:t>PORQUE UTILIZAR JUEGOS DIGITALES?</a:t>
            </a:r>
            <a:endParaRPr lang="en-US" sz="5400" b="1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5292" y="0"/>
            <a:ext cx="9048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161" y="1946366"/>
            <a:ext cx="11612160" cy="2926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"/>
</p:tagLst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81</Words>
  <Application>Microsoft Office PowerPoint</Application>
  <PresentationFormat>Custom</PresentationFormat>
  <Paragraphs>27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Tema de Office</vt:lpstr>
      <vt:lpstr>IDEAHack: Vs Violencia de Género</vt:lpstr>
      <vt:lpstr>JUEGOS DIGITALES PARA CONCIENTIZAR SOBRE LA VIOLENCIA DE GENERO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GRACIAS</vt:lpstr>
    </vt:vector>
  </TitlesOfParts>
  <Company>MIMP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 Jesús Cuentas Ramirez</dc:creator>
  <cp:lastModifiedBy>main</cp:lastModifiedBy>
  <cp:revision>20</cp:revision>
  <dcterms:created xsi:type="dcterms:W3CDTF">2016-04-16T17:25:47Z</dcterms:created>
  <dcterms:modified xsi:type="dcterms:W3CDTF">2016-05-24T17:27:11Z</dcterms:modified>
</cp:coreProperties>
</file>